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2"/>
  </p:notesMasterIdLst>
  <p:sldIdLst>
    <p:sldId id="256" r:id="rId2"/>
    <p:sldId id="266" r:id="rId3"/>
    <p:sldId id="263" r:id="rId4"/>
    <p:sldId id="257" r:id="rId5"/>
    <p:sldId id="262" r:id="rId6"/>
    <p:sldId id="267" r:id="rId7"/>
    <p:sldId id="261" r:id="rId8"/>
    <p:sldId id="268" r:id="rId9"/>
    <p:sldId id="264" r:id="rId10"/>
    <p:sldId id="260" r:id="rId1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387D9E7-2C8A-4EA0-B0F9-5FBD9B4CCE65}">
          <p14:sldIdLst>
            <p14:sldId id="256"/>
            <p14:sldId id="266"/>
            <p14:sldId id="263"/>
            <p14:sldId id="257"/>
            <p14:sldId id="262"/>
            <p14:sldId id="267"/>
            <p14:sldId id="261"/>
          </p14:sldIdLst>
        </p14:section>
        <p14:section name="Contacts" id="{18C1F848-C1EF-4B71-B86F-B537655C7102}">
          <p14:sldIdLst>
            <p14:sldId id="268"/>
            <p14:sldId id="264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99CC"/>
    <a:srgbClr val="6666FF"/>
    <a:srgbClr val="66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71" autoAdjust="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mailto:Andrea.rodney@Concordia.ca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mailto:Andrea.rodney@Concordia.c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99A5A-E3DD-48B0-9E11-F70B413A9048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4A8ECB3-B072-43A1-A98D-1FBF2BFD05BE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Pre-Award</a:t>
          </a:r>
          <a:endParaRPr lang="en-US" dirty="0"/>
        </a:p>
      </dgm:t>
    </dgm:pt>
    <dgm:pt modelId="{E27EAF82-AB89-4801-B2A0-17275E786C7D}" type="parTrans" cxnId="{AD3E622D-47D2-4869-960E-3479BA0C4679}">
      <dgm:prSet/>
      <dgm:spPr/>
      <dgm:t>
        <a:bodyPr/>
        <a:lstStyle/>
        <a:p>
          <a:endParaRPr lang="en-US"/>
        </a:p>
      </dgm:t>
    </dgm:pt>
    <dgm:pt modelId="{C0E94590-6CC4-45F3-AFCD-174BE5CEB87A}" type="sibTrans" cxnId="{AD3E622D-47D2-4869-960E-3479BA0C4679}">
      <dgm:prSet/>
      <dgm:spPr/>
      <dgm:t>
        <a:bodyPr/>
        <a:lstStyle/>
        <a:p>
          <a:endParaRPr lang="en-US"/>
        </a:p>
      </dgm:t>
    </dgm:pt>
    <dgm:pt modelId="{00242838-D325-4E4F-84F6-1C3BA22FAD2C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1" dirty="0" smtClean="0"/>
            <a:t>Program review of applications </a:t>
          </a:r>
          <a:endParaRPr lang="en-US" b="1" dirty="0"/>
        </a:p>
      </dgm:t>
    </dgm:pt>
    <dgm:pt modelId="{F64864B3-9416-4B32-8FA2-B750E5F142F8}" type="parTrans" cxnId="{39A02E51-DCBF-44E7-86A2-E2029441347F}">
      <dgm:prSet/>
      <dgm:spPr/>
      <dgm:t>
        <a:bodyPr/>
        <a:lstStyle/>
        <a:p>
          <a:endParaRPr lang="en-US"/>
        </a:p>
      </dgm:t>
    </dgm:pt>
    <dgm:pt modelId="{C0455702-8710-4F78-899E-9B0CC503BD5C}" type="sibTrans" cxnId="{39A02E51-DCBF-44E7-86A2-E2029441347F}">
      <dgm:prSet/>
      <dgm:spPr/>
      <dgm:t>
        <a:bodyPr/>
        <a:lstStyle/>
        <a:p>
          <a:endParaRPr lang="en-US"/>
        </a:p>
      </dgm:t>
    </dgm:pt>
    <dgm:pt modelId="{52E1D51B-6AFC-49F6-B360-DACD1B48CF9C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1" dirty="0" smtClean="0"/>
            <a:t>Application</a:t>
          </a:r>
        </a:p>
        <a:p>
          <a:r>
            <a:rPr lang="en-US" b="1" dirty="0" smtClean="0"/>
            <a:t>Submission  to the agency</a:t>
          </a:r>
          <a:endParaRPr lang="en-US" b="1" dirty="0"/>
        </a:p>
      </dgm:t>
    </dgm:pt>
    <dgm:pt modelId="{8FC8A6B9-06E3-438E-8B84-66465179A213}" type="parTrans" cxnId="{370A49A3-61B2-4C01-9BA6-4F2EF6CD5369}">
      <dgm:prSet/>
      <dgm:spPr/>
      <dgm:t>
        <a:bodyPr/>
        <a:lstStyle/>
        <a:p>
          <a:endParaRPr lang="en-US"/>
        </a:p>
      </dgm:t>
    </dgm:pt>
    <dgm:pt modelId="{2DC0925C-B762-4EFC-A8B7-4CF1471D230D}" type="sibTrans" cxnId="{370A49A3-61B2-4C01-9BA6-4F2EF6CD5369}">
      <dgm:prSet/>
      <dgm:spPr/>
      <dgm:t>
        <a:bodyPr/>
        <a:lstStyle/>
        <a:p>
          <a:endParaRPr lang="en-US"/>
        </a:p>
      </dgm:t>
    </dgm:pt>
    <dgm:pt modelId="{450DDCDA-DC89-4085-92B8-1AE992D565A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Post Award</a:t>
          </a:r>
          <a:endParaRPr lang="en-US" dirty="0"/>
        </a:p>
      </dgm:t>
    </dgm:pt>
    <dgm:pt modelId="{138FCACF-9006-4284-A37E-96AD626B3CD4}" type="parTrans" cxnId="{803E73AC-5707-421D-8A3A-E1BF522D5C5F}">
      <dgm:prSet/>
      <dgm:spPr/>
      <dgm:t>
        <a:bodyPr/>
        <a:lstStyle/>
        <a:p>
          <a:endParaRPr lang="en-US"/>
        </a:p>
      </dgm:t>
    </dgm:pt>
    <dgm:pt modelId="{75AD3D54-05E4-4E66-A219-FF3AD69A2B26}" type="sibTrans" cxnId="{803E73AC-5707-421D-8A3A-E1BF522D5C5F}">
      <dgm:prSet/>
      <dgm:spPr/>
      <dgm:t>
        <a:bodyPr/>
        <a:lstStyle/>
        <a:p>
          <a:endParaRPr lang="en-US"/>
        </a:p>
      </dgm:t>
    </dgm:pt>
    <dgm:pt modelId="{E8A9EA84-D7DB-4A03-B56D-CA06C9DCC6ED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1" dirty="0" smtClean="0"/>
            <a:t>Agency Decision/Results</a:t>
          </a:r>
          <a:endParaRPr lang="en-US" b="1" dirty="0"/>
        </a:p>
      </dgm:t>
    </dgm:pt>
    <dgm:pt modelId="{FF1FE54E-A64A-4BB7-BECF-69E4BA655849}" type="parTrans" cxnId="{CC955EC2-1F72-4C6F-840F-CDAA4CD093A8}">
      <dgm:prSet/>
      <dgm:spPr/>
      <dgm:t>
        <a:bodyPr/>
        <a:lstStyle/>
        <a:p>
          <a:endParaRPr lang="en-US"/>
        </a:p>
      </dgm:t>
    </dgm:pt>
    <dgm:pt modelId="{D58B1BA5-AAC5-4905-B40B-120CC48C8509}" type="sibTrans" cxnId="{CC955EC2-1F72-4C6F-840F-CDAA4CD093A8}">
      <dgm:prSet/>
      <dgm:spPr/>
      <dgm:t>
        <a:bodyPr/>
        <a:lstStyle/>
        <a:p>
          <a:endParaRPr lang="en-US"/>
        </a:p>
      </dgm:t>
    </dgm:pt>
    <dgm:pt modelId="{5F478479-B7D8-4EA2-A268-6376C8DA59C3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1" dirty="0" smtClean="0"/>
            <a:t>Initiate creation of the grant </a:t>
          </a:r>
          <a:r>
            <a:rPr lang="en-US" b="1" dirty="0" smtClean="0"/>
            <a:t>award</a:t>
          </a:r>
          <a:endParaRPr lang="en-US" b="1" dirty="0"/>
        </a:p>
      </dgm:t>
    </dgm:pt>
    <dgm:pt modelId="{98AA9CCD-EB5C-4910-9EDC-239B7FD946C9}" type="parTrans" cxnId="{E35C778D-18A8-4136-9B70-A6D64FA35EB8}">
      <dgm:prSet/>
      <dgm:spPr/>
      <dgm:t>
        <a:bodyPr/>
        <a:lstStyle/>
        <a:p>
          <a:endParaRPr lang="en-US"/>
        </a:p>
      </dgm:t>
    </dgm:pt>
    <dgm:pt modelId="{CDAFA11D-AB65-4B59-813E-DE8F373F335D}" type="sibTrans" cxnId="{E35C778D-18A8-4136-9B70-A6D64FA35EB8}">
      <dgm:prSet/>
      <dgm:spPr/>
      <dgm:t>
        <a:bodyPr/>
        <a:lstStyle/>
        <a:p>
          <a:endParaRPr lang="en-US"/>
        </a:p>
      </dgm:t>
    </dgm:pt>
    <dgm:pt modelId="{F5A98DDE-3CEB-4B30-A2C1-D7D2C2CECBEA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b="1" dirty="0" smtClean="0"/>
            <a:t>Manage questions and changes</a:t>
          </a:r>
          <a:endParaRPr lang="en-US" b="1" dirty="0"/>
        </a:p>
      </dgm:t>
    </dgm:pt>
    <dgm:pt modelId="{867C60DD-DE14-4737-B45E-4E007924CEE5}" type="parTrans" cxnId="{90A14CAE-3CD4-4C6E-8619-88E1CDECD490}">
      <dgm:prSet/>
      <dgm:spPr/>
      <dgm:t>
        <a:bodyPr/>
        <a:lstStyle/>
        <a:p>
          <a:endParaRPr lang="en-US"/>
        </a:p>
      </dgm:t>
    </dgm:pt>
    <dgm:pt modelId="{17149A75-9FB9-4527-AE40-FDD870AD1180}" type="sibTrans" cxnId="{90A14CAE-3CD4-4C6E-8619-88E1CDECD490}">
      <dgm:prSet/>
      <dgm:spPr/>
      <dgm:t>
        <a:bodyPr/>
        <a:lstStyle/>
        <a:p>
          <a:endParaRPr lang="en-US"/>
        </a:p>
      </dgm:t>
    </dgm:pt>
    <dgm:pt modelId="{735C24D7-D3C6-4BC9-998D-5025E2EEAA4E}" type="pres">
      <dgm:prSet presAssocID="{D7099A5A-E3DD-48B0-9E11-F70B413A904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367F524-A636-4078-BE1C-71780012CDCF}" type="pres">
      <dgm:prSet presAssocID="{74A8ECB3-B072-43A1-A98D-1FBF2BFD05BE}" presName="posSpace" presStyleCnt="0"/>
      <dgm:spPr/>
    </dgm:pt>
    <dgm:pt modelId="{A577DD45-AB9B-421B-8D23-4FE4EFE13BA0}" type="pres">
      <dgm:prSet presAssocID="{74A8ECB3-B072-43A1-A98D-1FBF2BFD05BE}" presName="vertFlow" presStyleCnt="0"/>
      <dgm:spPr/>
    </dgm:pt>
    <dgm:pt modelId="{92828E5C-7D4F-47B2-8FE4-C3B1D3836B86}" type="pres">
      <dgm:prSet presAssocID="{74A8ECB3-B072-43A1-A98D-1FBF2BFD05BE}" presName="topSpace" presStyleCnt="0"/>
      <dgm:spPr/>
    </dgm:pt>
    <dgm:pt modelId="{7C46809A-972C-4518-B48B-9304BAB6420D}" type="pres">
      <dgm:prSet presAssocID="{74A8ECB3-B072-43A1-A98D-1FBF2BFD05BE}" presName="firstComp" presStyleCnt="0"/>
      <dgm:spPr/>
    </dgm:pt>
    <dgm:pt modelId="{9A08CAEB-B8A9-4ADA-BDB6-0ECA1700EE9E}" type="pres">
      <dgm:prSet presAssocID="{74A8ECB3-B072-43A1-A98D-1FBF2BFD05BE}" presName="firstChild" presStyleLbl="bgAccFollowNode1" presStyleIdx="0" presStyleCnt="5" custLinFactNeighborX="222" custLinFactNeighborY="-3355"/>
      <dgm:spPr/>
      <dgm:t>
        <a:bodyPr/>
        <a:lstStyle/>
        <a:p>
          <a:endParaRPr lang="en-US"/>
        </a:p>
      </dgm:t>
    </dgm:pt>
    <dgm:pt modelId="{F396F62A-6364-4FBC-8D2D-54BEBF6E6D96}" type="pres">
      <dgm:prSet presAssocID="{74A8ECB3-B072-43A1-A98D-1FBF2BFD05BE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9EF91-FF59-4BC3-BE37-D3A716018440}" type="pres">
      <dgm:prSet presAssocID="{52E1D51B-6AFC-49F6-B360-DACD1B48CF9C}" presName="comp" presStyleCnt="0"/>
      <dgm:spPr/>
    </dgm:pt>
    <dgm:pt modelId="{0DC67E3B-9018-4326-B3B3-022ED808DE5F}" type="pres">
      <dgm:prSet presAssocID="{52E1D51B-6AFC-49F6-B360-DACD1B48CF9C}" presName="child" presStyleLbl="bgAccFollowNode1" presStyleIdx="1" presStyleCnt="5"/>
      <dgm:spPr/>
      <dgm:t>
        <a:bodyPr/>
        <a:lstStyle/>
        <a:p>
          <a:endParaRPr lang="en-US"/>
        </a:p>
      </dgm:t>
    </dgm:pt>
    <dgm:pt modelId="{E5FDFB25-998E-4F9D-950B-9395A3BE20CB}" type="pres">
      <dgm:prSet presAssocID="{52E1D51B-6AFC-49F6-B360-DACD1B48CF9C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D5413-1A34-4E34-A8F1-437A85635CC5}" type="pres">
      <dgm:prSet presAssocID="{74A8ECB3-B072-43A1-A98D-1FBF2BFD05BE}" presName="negSpace" presStyleCnt="0"/>
      <dgm:spPr/>
    </dgm:pt>
    <dgm:pt modelId="{4C9CACB9-7C99-41DE-8185-7CE03C130C79}" type="pres">
      <dgm:prSet presAssocID="{74A8ECB3-B072-43A1-A98D-1FBF2BFD05BE}" presName="circle" presStyleLbl="node1" presStyleIdx="0" presStyleCnt="2"/>
      <dgm:spPr/>
      <dgm:t>
        <a:bodyPr/>
        <a:lstStyle/>
        <a:p>
          <a:endParaRPr lang="en-US"/>
        </a:p>
      </dgm:t>
    </dgm:pt>
    <dgm:pt modelId="{C1CDABE8-DC76-48DD-BF17-C493207B5E12}" type="pres">
      <dgm:prSet presAssocID="{C0E94590-6CC4-45F3-AFCD-174BE5CEB87A}" presName="transSpace" presStyleCnt="0"/>
      <dgm:spPr/>
    </dgm:pt>
    <dgm:pt modelId="{C5E1A49E-EB82-4DB6-8C27-69A26CF8E9E3}" type="pres">
      <dgm:prSet presAssocID="{450DDCDA-DC89-4085-92B8-1AE992D565A3}" presName="posSpace" presStyleCnt="0"/>
      <dgm:spPr/>
    </dgm:pt>
    <dgm:pt modelId="{987B0F67-2681-4852-AC78-848535598648}" type="pres">
      <dgm:prSet presAssocID="{450DDCDA-DC89-4085-92B8-1AE992D565A3}" presName="vertFlow" presStyleCnt="0"/>
      <dgm:spPr/>
    </dgm:pt>
    <dgm:pt modelId="{8083F5C7-C307-427D-98DB-70161601828D}" type="pres">
      <dgm:prSet presAssocID="{450DDCDA-DC89-4085-92B8-1AE992D565A3}" presName="topSpace" presStyleCnt="0"/>
      <dgm:spPr/>
    </dgm:pt>
    <dgm:pt modelId="{5B9929C1-F94D-4D64-B070-DFC51A91316F}" type="pres">
      <dgm:prSet presAssocID="{450DDCDA-DC89-4085-92B8-1AE992D565A3}" presName="firstComp" presStyleCnt="0"/>
      <dgm:spPr/>
    </dgm:pt>
    <dgm:pt modelId="{C8E948EC-E7BE-4CEA-9872-267084EF08AC}" type="pres">
      <dgm:prSet presAssocID="{450DDCDA-DC89-4085-92B8-1AE992D565A3}" presName="firstChild" presStyleLbl="bgAccFollowNode1" presStyleIdx="2" presStyleCnt="5"/>
      <dgm:spPr/>
      <dgm:t>
        <a:bodyPr/>
        <a:lstStyle/>
        <a:p>
          <a:endParaRPr lang="en-US"/>
        </a:p>
      </dgm:t>
    </dgm:pt>
    <dgm:pt modelId="{0E03ED2B-4EBA-45FE-9728-9A0C6833B46A}" type="pres">
      <dgm:prSet presAssocID="{450DDCDA-DC89-4085-92B8-1AE992D565A3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AAD29-7C66-46F5-8252-4996392FC6BC}" type="pres">
      <dgm:prSet presAssocID="{5F478479-B7D8-4EA2-A268-6376C8DA59C3}" presName="comp" presStyleCnt="0"/>
      <dgm:spPr/>
    </dgm:pt>
    <dgm:pt modelId="{BC91272B-59A6-4AA6-9A4F-AA0EA521A887}" type="pres">
      <dgm:prSet presAssocID="{5F478479-B7D8-4EA2-A268-6376C8DA59C3}" presName="child" presStyleLbl="bgAccFollowNode1" presStyleIdx="3" presStyleCnt="5" custLinFactNeighborX="-186" custLinFactNeighborY="-2182"/>
      <dgm:spPr/>
      <dgm:t>
        <a:bodyPr/>
        <a:lstStyle/>
        <a:p>
          <a:endParaRPr lang="en-US"/>
        </a:p>
      </dgm:t>
    </dgm:pt>
    <dgm:pt modelId="{07A394DE-D811-4F5E-A143-F0AC47A31F69}" type="pres">
      <dgm:prSet presAssocID="{5F478479-B7D8-4EA2-A268-6376C8DA59C3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3BC31-F18F-4542-83EA-A01260911CC9}" type="pres">
      <dgm:prSet presAssocID="{F5A98DDE-3CEB-4B30-A2C1-D7D2C2CECBEA}" presName="comp" presStyleCnt="0"/>
      <dgm:spPr/>
    </dgm:pt>
    <dgm:pt modelId="{D0084D2F-911B-46D0-B523-F6E1195435EA}" type="pres">
      <dgm:prSet presAssocID="{F5A98DDE-3CEB-4B30-A2C1-D7D2C2CECBEA}" presName="child" presStyleLbl="bgAccFollowNode1" presStyleIdx="4" presStyleCnt="5"/>
      <dgm:spPr/>
      <dgm:t>
        <a:bodyPr/>
        <a:lstStyle/>
        <a:p>
          <a:endParaRPr lang="en-US"/>
        </a:p>
      </dgm:t>
    </dgm:pt>
    <dgm:pt modelId="{50F487E5-6FC6-4FF3-B295-0E985E47D502}" type="pres">
      <dgm:prSet presAssocID="{F5A98DDE-3CEB-4B30-A2C1-D7D2C2CECBEA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66601-C189-4689-8DE3-065C3DEB65D4}" type="pres">
      <dgm:prSet presAssocID="{450DDCDA-DC89-4085-92B8-1AE992D565A3}" presName="negSpace" presStyleCnt="0"/>
      <dgm:spPr/>
    </dgm:pt>
    <dgm:pt modelId="{2C40C9F9-04B5-49B9-8A1C-0A2ADC4E7943}" type="pres">
      <dgm:prSet presAssocID="{450DDCDA-DC89-4085-92B8-1AE992D565A3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8EB08E28-8F9D-4467-BFE8-A1F1AA88F16D}" type="presOf" srcId="{F5A98DDE-3CEB-4B30-A2C1-D7D2C2CECBEA}" destId="{D0084D2F-911B-46D0-B523-F6E1195435EA}" srcOrd="0" destOrd="0" presId="urn:microsoft.com/office/officeart/2005/8/layout/hList9"/>
    <dgm:cxn modelId="{147BD7A2-1856-4BB6-970F-D953F9FD6679}" type="presOf" srcId="{E8A9EA84-D7DB-4A03-B56D-CA06C9DCC6ED}" destId="{C8E948EC-E7BE-4CEA-9872-267084EF08AC}" srcOrd="0" destOrd="0" presId="urn:microsoft.com/office/officeart/2005/8/layout/hList9"/>
    <dgm:cxn modelId="{B1AD6005-4F71-4926-80E6-8D1B57841305}" type="presOf" srcId="{E8A9EA84-D7DB-4A03-B56D-CA06C9DCC6ED}" destId="{0E03ED2B-4EBA-45FE-9728-9A0C6833B46A}" srcOrd="1" destOrd="0" presId="urn:microsoft.com/office/officeart/2005/8/layout/hList9"/>
    <dgm:cxn modelId="{8F5D3F9E-46DB-4410-A3F9-1A25D8EE928B}" type="presOf" srcId="{74A8ECB3-B072-43A1-A98D-1FBF2BFD05BE}" destId="{4C9CACB9-7C99-41DE-8185-7CE03C130C79}" srcOrd="0" destOrd="0" presId="urn:microsoft.com/office/officeart/2005/8/layout/hList9"/>
    <dgm:cxn modelId="{1896EAF7-C7C8-413E-8109-268BAC3DB9D9}" type="presOf" srcId="{52E1D51B-6AFC-49F6-B360-DACD1B48CF9C}" destId="{0DC67E3B-9018-4326-B3B3-022ED808DE5F}" srcOrd="0" destOrd="0" presId="urn:microsoft.com/office/officeart/2005/8/layout/hList9"/>
    <dgm:cxn modelId="{780F2669-6351-41F3-8B5D-E320B0860871}" type="presOf" srcId="{00242838-D325-4E4F-84F6-1C3BA22FAD2C}" destId="{F396F62A-6364-4FBC-8D2D-54BEBF6E6D96}" srcOrd="1" destOrd="0" presId="urn:microsoft.com/office/officeart/2005/8/layout/hList9"/>
    <dgm:cxn modelId="{803E73AC-5707-421D-8A3A-E1BF522D5C5F}" srcId="{D7099A5A-E3DD-48B0-9E11-F70B413A9048}" destId="{450DDCDA-DC89-4085-92B8-1AE992D565A3}" srcOrd="1" destOrd="0" parTransId="{138FCACF-9006-4284-A37E-96AD626B3CD4}" sibTransId="{75AD3D54-05E4-4E66-A219-FF3AD69A2B26}"/>
    <dgm:cxn modelId="{7F421665-92B6-40C7-A39E-74404A0F219B}" type="presOf" srcId="{52E1D51B-6AFC-49F6-B360-DACD1B48CF9C}" destId="{E5FDFB25-998E-4F9D-950B-9395A3BE20CB}" srcOrd="1" destOrd="0" presId="urn:microsoft.com/office/officeart/2005/8/layout/hList9"/>
    <dgm:cxn modelId="{39A02E51-DCBF-44E7-86A2-E2029441347F}" srcId="{74A8ECB3-B072-43A1-A98D-1FBF2BFD05BE}" destId="{00242838-D325-4E4F-84F6-1C3BA22FAD2C}" srcOrd="0" destOrd="0" parTransId="{F64864B3-9416-4B32-8FA2-B750E5F142F8}" sibTransId="{C0455702-8710-4F78-899E-9B0CC503BD5C}"/>
    <dgm:cxn modelId="{90F0E777-15ED-48D4-8D18-A139499B2681}" type="presOf" srcId="{F5A98DDE-3CEB-4B30-A2C1-D7D2C2CECBEA}" destId="{50F487E5-6FC6-4FF3-B295-0E985E47D502}" srcOrd="1" destOrd="0" presId="urn:microsoft.com/office/officeart/2005/8/layout/hList9"/>
    <dgm:cxn modelId="{E35C778D-18A8-4136-9B70-A6D64FA35EB8}" srcId="{450DDCDA-DC89-4085-92B8-1AE992D565A3}" destId="{5F478479-B7D8-4EA2-A268-6376C8DA59C3}" srcOrd="1" destOrd="0" parTransId="{98AA9CCD-EB5C-4910-9EDC-239B7FD946C9}" sibTransId="{CDAFA11D-AB65-4B59-813E-DE8F373F335D}"/>
    <dgm:cxn modelId="{0E512D5D-459D-4C56-9783-BBE9EE104A5D}" type="presOf" srcId="{D7099A5A-E3DD-48B0-9E11-F70B413A9048}" destId="{735C24D7-D3C6-4BC9-998D-5025E2EEAA4E}" srcOrd="0" destOrd="0" presId="urn:microsoft.com/office/officeart/2005/8/layout/hList9"/>
    <dgm:cxn modelId="{31D6A1CF-2A40-4DCD-9217-E46459892ED3}" type="presOf" srcId="{5F478479-B7D8-4EA2-A268-6376C8DA59C3}" destId="{07A394DE-D811-4F5E-A143-F0AC47A31F69}" srcOrd="1" destOrd="0" presId="urn:microsoft.com/office/officeart/2005/8/layout/hList9"/>
    <dgm:cxn modelId="{CC955EC2-1F72-4C6F-840F-CDAA4CD093A8}" srcId="{450DDCDA-DC89-4085-92B8-1AE992D565A3}" destId="{E8A9EA84-D7DB-4A03-B56D-CA06C9DCC6ED}" srcOrd="0" destOrd="0" parTransId="{FF1FE54E-A64A-4BB7-BECF-69E4BA655849}" sibTransId="{D58B1BA5-AAC5-4905-B40B-120CC48C8509}"/>
    <dgm:cxn modelId="{CAA1C33B-B886-4971-A6C2-23A38D6A83A8}" type="presOf" srcId="{5F478479-B7D8-4EA2-A268-6376C8DA59C3}" destId="{BC91272B-59A6-4AA6-9A4F-AA0EA521A887}" srcOrd="0" destOrd="0" presId="urn:microsoft.com/office/officeart/2005/8/layout/hList9"/>
    <dgm:cxn modelId="{370A49A3-61B2-4C01-9BA6-4F2EF6CD5369}" srcId="{74A8ECB3-B072-43A1-A98D-1FBF2BFD05BE}" destId="{52E1D51B-6AFC-49F6-B360-DACD1B48CF9C}" srcOrd="1" destOrd="0" parTransId="{8FC8A6B9-06E3-438E-8B84-66465179A213}" sibTransId="{2DC0925C-B762-4EFC-A8B7-4CF1471D230D}"/>
    <dgm:cxn modelId="{90A14CAE-3CD4-4C6E-8619-88E1CDECD490}" srcId="{450DDCDA-DC89-4085-92B8-1AE992D565A3}" destId="{F5A98DDE-3CEB-4B30-A2C1-D7D2C2CECBEA}" srcOrd="2" destOrd="0" parTransId="{867C60DD-DE14-4737-B45E-4E007924CEE5}" sibTransId="{17149A75-9FB9-4527-AE40-FDD870AD1180}"/>
    <dgm:cxn modelId="{AD3E622D-47D2-4869-960E-3479BA0C4679}" srcId="{D7099A5A-E3DD-48B0-9E11-F70B413A9048}" destId="{74A8ECB3-B072-43A1-A98D-1FBF2BFD05BE}" srcOrd="0" destOrd="0" parTransId="{E27EAF82-AB89-4801-B2A0-17275E786C7D}" sibTransId="{C0E94590-6CC4-45F3-AFCD-174BE5CEB87A}"/>
    <dgm:cxn modelId="{925A5255-F23E-46CA-A466-B349D4AAE46E}" type="presOf" srcId="{450DDCDA-DC89-4085-92B8-1AE992D565A3}" destId="{2C40C9F9-04B5-49B9-8A1C-0A2ADC4E7943}" srcOrd="0" destOrd="0" presId="urn:microsoft.com/office/officeart/2005/8/layout/hList9"/>
    <dgm:cxn modelId="{D5FB0707-3972-4017-A250-68C9EA045E76}" type="presOf" srcId="{00242838-D325-4E4F-84F6-1C3BA22FAD2C}" destId="{9A08CAEB-B8A9-4ADA-BDB6-0ECA1700EE9E}" srcOrd="0" destOrd="0" presId="urn:microsoft.com/office/officeart/2005/8/layout/hList9"/>
    <dgm:cxn modelId="{2C6CA77D-E01F-4EFE-8CF3-04E9AEB713C1}" type="presParOf" srcId="{735C24D7-D3C6-4BC9-998D-5025E2EEAA4E}" destId="{5367F524-A636-4078-BE1C-71780012CDCF}" srcOrd="0" destOrd="0" presId="urn:microsoft.com/office/officeart/2005/8/layout/hList9"/>
    <dgm:cxn modelId="{1C0CBCA1-89AF-4F8A-A967-12D98234F626}" type="presParOf" srcId="{735C24D7-D3C6-4BC9-998D-5025E2EEAA4E}" destId="{A577DD45-AB9B-421B-8D23-4FE4EFE13BA0}" srcOrd="1" destOrd="0" presId="urn:microsoft.com/office/officeart/2005/8/layout/hList9"/>
    <dgm:cxn modelId="{3713DEBF-0071-4C65-B03A-31D980C89886}" type="presParOf" srcId="{A577DD45-AB9B-421B-8D23-4FE4EFE13BA0}" destId="{92828E5C-7D4F-47B2-8FE4-C3B1D3836B86}" srcOrd="0" destOrd="0" presId="urn:microsoft.com/office/officeart/2005/8/layout/hList9"/>
    <dgm:cxn modelId="{E2DF0C5B-1787-47D6-88F5-B9D0435AE02C}" type="presParOf" srcId="{A577DD45-AB9B-421B-8D23-4FE4EFE13BA0}" destId="{7C46809A-972C-4518-B48B-9304BAB6420D}" srcOrd="1" destOrd="0" presId="urn:microsoft.com/office/officeart/2005/8/layout/hList9"/>
    <dgm:cxn modelId="{8A4B06BE-B6A2-468B-8B61-634B7037424F}" type="presParOf" srcId="{7C46809A-972C-4518-B48B-9304BAB6420D}" destId="{9A08CAEB-B8A9-4ADA-BDB6-0ECA1700EE9E}" srcOrd="0" destOrd="0" presId="urn:microsoft.com/office/officeart/2005/8/layout/hList9"/>
    <dgm:cxn modelId="{9C69BB03-97E3-4DCB-9366-943B87CD5762}" type="presParOf" srcId="{7C46809A-972C-4518-B48B-9304BAB6420D}" destId="{F396F62A-6364-4FBC-8D2D-54BEBF6E6D96}" srcOrd="1" destOrd="0" presId="urn:microsoft.com/office/officeart/2005/8/layout/hList9"/>
    <dgm:cxn modelId="{4A5039EC-CDD5-47D6-BE9B-5F6133A74DEA}" type="presParOf" srcId="{A577DD45-AB9B-421B-8D23-4FE4EFE13BA0}" destId="{2FD9EF91-FF59-4BC3-BE37-D3A716018440}" srcOrd="2" destOrd="0" presId="urn:microsoft.com/office/officeart/2005/8/layout/hList9"/>
    <dgm:cxn modelId="{A716536D-57CA-47E2-952A-5D691458146B}" type="presParOf" srcId="{2FD9EF91-FF59-4BC3-BE37-D3A716018440}" destId="{0DC67E3B-9018-4326-B3B3-022ED808DE5F}" srcOrd="0" destOrd="0" presId="urn:microsoft.com/office/officeart/2005/8/layout/hList9"/>
    <dgm:cxn modelId="{0F302011-A2AF-433A-B0EA-A073BBFEB4BA}" type="presParOf" srcId="{2FD9EF91-FF59-4BC3-BE37-D3A716018440}" destId="{E5FDFB25-998E-4F9D-950B-9395A3BE20CB}" srcOrd="1" destOrd="0" presId="urn:microsoft.com/office/officeart/2005/8/layout/hList9"/>
    <dgm:cxn modelId="{1E098570-F4B1-4F1E-B8D0-5E70C2BE4F7E}" type="presParOf" srcId="{735C24D7-D3C6-4BC9-998D-5025E2EEAA4E}" destId="{F0ED5413-1A34-4E34-A8F1-437A85635CC5}" srcOrd="2" destOrd="0" presId="urn:microsoft.com/office/officeart/2005/8/layout/hList9"/>
    <dgm:cxn modelId="{FB219104-D53B-4A17-963A-F72644B06491}" type="presParOf" srcId="{735C24D7-D3C6-4BC9-998D-5025E2EEAA4E}" destId="{4C9CACB9-7C99-41DE-8185-7CE03C130C79}" srcOrd="3" destOrd="0" presId="urn:microsoft.com/office/officeart/2005/8/layout/hList9"/>
    <dgm:cxn modelId="{B04BD9FE-A5C5-431A-90DA-507CE0A5B717}" type="presParOf" srcId="{735C24D7-D3C6-4BC9-998D-5025E2EEAA4E}" destId="{C1CDABE8-DC76-48DD-BF17-C493207B5E12}" srcOrd="4" destOrd="0" presId="urn:microsoft.com/office/officeart/2005/8/layout/hList9"/>
    <dgm:cxn modelId="{822D8860-9EEE-4673-A146-7E03C96A80B6}" type="presParOf" srcId="{735C24D7-D3C6-4BC9-998D-5025E2EEAA4E}" destId="{C5E1A49E-EB82-4DB6-8C27-69A26CF8E9E3}" srcOrd="5" destOrd="0" presId="urn:microsoft.com/office/officeart/2005/8/layout/hList9"/>
    <dgm:cxn modelId="{A8992E26-4CAB-4BD0-B2BC-81CE345A52CC}" type="presParOf" srcId="{735C24D7-D3C6-4BC9-998D-5025E2EEAA4E}" destId="{987B0F67-2681-4852-AC78-848535598648}" srcOrd="6" destOrd="0" presId="urn:microsoft.com/office/officeart/2005/8/layout/hList9"/>
    <dgm:cxn modelId="{9E9790A9-3F1D-48EE-B96D-4433F0D51CF6}" type="presParOf" srcId="{987B0F67-2681-4852-AC78-848535598648}" destId="{8083F5C7-C307-427D-98DB-70161601828D}" srcOrd="0" destOrd="0" presId="urn:microsoft.com/office/officeart/2005/8/layout/hList9"/>
    <dgm:cxn modelId="{B7DA2A74-0DF6-49DF-8D6F-7BC87D0DA084}" type="presParOf" srcId="{987B0F67-2681-4852-AC78-848535598648}" destId="{5B9929C1-F94D-4D64-B070-DFC51A91316F}" srcOrd="1" destOrd="0" presId="urn:microsoft.com/office/officeart/2005/8/layout/hList9"/>
    <dgm:cxn modelId="{D84E59DC-2233-4745-8D51-1ABE16C30229}" type="presParOf" srcId="{5B9929C1-F94D-4D64-B070-DFC51A91316F}" destId="{C8E948EC-E7BE-4CEA-9872-267084EF08AC}" srcOrd="0" destOrd="0" presId="urn:microsoft.com/office/officeart/2005/8/layout/hList9"/>
    <dgm:cxn modelId="{5CEFE401-39D3-4F16-814C-50963DA28D55}" type="presParOf" srcId="{5B9929C1-F94D-4D64-B070-DFC51A91316F}" destId="{0E03ED2B-4EBA-45FE-9728-9A0C6833B46A}" srcOrd="1" destOrd="0" presId="urn:microsoft.com/office/officeart/2005/8/layout/hList9"/>
    <dgm:cxn modelId="{301FAFF6-D99C-465D-BF06-1E8A04E0AEC9}" type="presParOf" srcId="{987B0F67-2681-4852-AC78-848535598648}" destId="{19EAAD29-7C66-46F5-8252-4996392FC6BC}" srcOrd="2" destOrd="0" presId="urn:microsoft.com/office/officeart/2005/8/layout/hList9"/>
    <dgm:cxn modelId="{ECF3DAD9-9AAD-4795-A52F-73C23A9B6A53}" type="presParOf" srcId="{19EAAD29-7C66-46F5-8252-4996392FC6BC}" destId="{BC91272B-59A6-4AA6-9A4F-AA0EA521A887}" srcOrd="0" destOrd="0" presId="urn:microsoft.com/office/officeart/2005/8/layout/hList9"/>
    <dgm:cxn modelId="{2330DF25-67B6-49FE-AC8D-E34CEF480E2E}" type="presParOf" srcId="{19EAAD29-7C66-46F5-8252-4996392FC6BC}" destId="{07A394DE-D811-4F5E-A143-F0AC47A31F69}" srcOrd="1" destOrd="0" presId="urn:microsoft.com/office/officeart/2005/8/layout/hList9"/>
    <dgm:cxn modelId="{BEB7CEEA-2B3F-45D8-83E6-ECCDFF248AB7}" type="presParOf" srcId="{987B0F67-2681-4852-AC78-848535598648}" destId="{95D3BC31-F18F-4542-83EA-A01260911CC9}" srcOrd="3" destOrd="0" presId="urn:microsoft.com/office/officeart/2005/8/layout/hList9"/>
    <dgm:cxn modelId="{69E5529E-CEA2-408C-8141-9F4F80B8CA71}" type="presParOf" srcId="{95D3BC31-F18F-4542-83EA-A01260911CC9}" destId="{D0084D2F-911B-46D0-B523-F6E1195435EA}" srcOrd="0" destOrd="0" presId="urn:microsoft.com/office/officeart/2005/8/layout/hList9"/>
    <dgm:cxn modelId="{14803FD1-2C51-494E-885A-1AEC0F1DECFE}" type="presParOf" srcId="{95D3BC31-F18F-4542-83EA-A01260911CC9}" destId="{50F487E5-6FC6-4FF3-B295-0E985E47D502}" srcOrd="1" destOrd="0" presId="urn:microsoft.com/office/officeart/2005/8/layout/hList9"/>
    <dgm:cxn modelId="{FCBD18E0-1E78-456A-9680-3727AE7C1B34}" type="presParOf" srcId="{735C24D7-D3C6-4BC9-998D-5025E2EEAA4E}" destId="{48B66601-C189-4689-8DE3-065C3DEB65D4}" srcOrd="7" destOrd="0" presId="urn:microsoft.com/office/officeart/2005/8/layout/hList9"/>
    <dgm:cxn modelId="{36CDA04C-13D0-464F-9B75-EFF04C554C94}" type="presParOf" srcId="{735C24D7-D3C6-4BC9-998D-5025E2EEAA4E}" destId="{2C40C9F9-04B5-49B9-8A1C-0A2ADC4E794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05715D-7763-44B4-92E3-32D187C4EAFB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7D3A188-1E0C-467B-8526-34843F372FBA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CA" b="1" dirty="0" smtClean="0">
              <a:solidFill>
                <a:schemeClr val="tx2">
                  <a:lumMod val="65000"/>
                  <a:lumOff val="35000"/>
                </a:schemeClr>
              </a:solidFill>
            </a:rPr>
            <a:t>Pre-Award</a:t>
          </a:r>
          <a:endParaRPr lang="en-CA" dirty="0">
            <a:solidFill>
              <a:schemeClr val="tx2">
                <a:lumMod val="65000"/>
                <a:lumOff val="35000"/>
              </a:schemeClr>
            </a:solidFill>
          </a:endParaRPr>
        </a:p>
      </dgm:t>
    </dgm:pt>
    <dgm:pt modelId="{4883E1D9-7753-4E01-AED1-7072E14E3082}" type="parTrans" cxnId="{9675B6CF-DA3F-4AFF-9A75-01ADDFC2E2EC}">
      <dgm:prSet/>
      <dgm:spPr/>
      <dgm:t>
        <a:bodyPr/>
        <a:lstStyle/>
        <a:p>
          <a:endParaRPr lang="en-US"/>
        </a:p>
      </dgm:t>
    </dgm:pt>
    <dgm:pt modelId="{A6E24F1B-C3E1-48D2-AD96-C412E4BF869F}" type="sibTrans" cxnId="{9675B6CF-DA3F-4AFF-9A75-01ADDFC2E2EC}">
      <dgm:prSet/>
      <dgm:spPr/>
      <dgm:t>
        <a:bodyPr/>
        <a:lstStyle/>
        <a:p>
          <a:endParaRPr lang="en-US"/>
        </a:p>
      </dgm:t>
    </dgm:pt>
    <dgm:pt modelId="{AAD54854-C227-4018-84B4-7EF5C36EA6E8}">
      <dgm:prSet/>
      <dgm:spPr/>
      <dgm:t>
        <a:bodyPr/>
        <a:lstStyle/>
        <a:p>
          <a:pPr rtl="0"/>
          <a:r>
            <a:rPr lang="en-CA" dirty="0" smtClean="0">
              <a:solidFill>
                <a:schemeClr val="tx1"/>
              </a:solidFill>
            </a:rPr>
            <a:t>The process of completing and submitting a grant application.</a:t>
          </a:r>
          <a:endParaRPr lang="en-CA" dirty="0">
            <a:solidFill>
              <a:schemeClr val="tx1"/>
            </a:solidFill>
          </a:endParaRPr>
        </a:p>
      </dgm:t>
    </dgm:pt>
    <dgm:pt modelId="{A9E3CC2D-62C6-4155-8BF1-C344F5F1CB52}" type="parTrans" cxnId="{92751B52-619A-4D2C-B4C0-0D4C4D6520F8}">
      <dgm:prSet/>
      <dgm:spPr/>
      <dgm:t>
        <a:bodyPr/>
        <a:lstStyle/>
        <a:p>
          <a:endParaRPr lang="en-US"/>
        </a:p>
      </dgm:t>
    </dgm:pt>
    <dgm:pt modelId="{92FD9842-741D-45C0-9F95-B0FA09269C9E}" type="sibTrans" cxnId="{92751B52-619A-4D2C-B4C0-0D4C4D6520F8}">
      <dgm:prSet/>
      <dgm:spPr/>
      <dgm:t>
        <a:bodyPr/>
        <a:lstStyle/>
        <a:p>
          <a:endParaRPr lang="en-US"/>
        </a:p>
      </dgm:t>
    </dgm:pt>
    <dgm:pt modelId="{D4202940-D811-440D-82FE-AF5A8871FF75}">
      <dgm:prSet/>
      <dgm:spPr/>
      <dgm:t>
        <a:bodyPr/>
        <a:lstStyle/>
        <a:p>
          <a:pPr rtl="0"/>
          <a:r>
            <a:rPr lang="en-CA" b="1" dirty="0" smtClean="0"/>
            <a:t>Key Points</a:t>
          </a:r>
          <a:endParaRPr lang="en-CA" dirty="0"/>
        </a:p>
      </dgm:t>
    </dgm:pt>
    <dgm:pt modelId="{EF3C0104-4450-4B9D-B203-9E1D521D398D}" type="parTrans" cxnId="{38219399-6C38-4EDE-A26C-3F4F328E412B}">
      <dgm:prSet/>
      <dgm:spPr/>
      <dgm:t>
        <a:bodyPr/>
        <a:lstStyle/>
        <a:p>
          <a:endParaRPr lang="en-US"/>
        </a:p>
      </dgm:t>
    </dgm:pt>
    <dgm:pt modelId="{F9F57E14-3411-490B-91DE-BF6F7DD30E33}" type="sibTrans" cxnId="{38219399-6C38-4EDE-A26C-3F4F328E412B}">
      <dgm:prSet/>
      <dgm:spPr/>
      <dgm:t>
        <a:bodyPr/>
        <a:lstStyle/>
        <a:p>
          <a:endParaRPr lang="en-US"/>
        </a:p>
      </dgm:t>
    </dgm:pt>
    <dgm:pt modelId="{4DBB9380-2032-4D11-9508-8569852DBCF5}">
      <dgm:prSet/>
      <dgm:spPr/>
      <dgm:t>
        <a:bodyPr/>
        <a:lstStyle/>
        <a:p>
          <a:pPr rtl="0"/>
          <a:r>
            <a:rPr lang="en-CA" dirty="0" smtClean="0"/>
            <a:t>Program Review of the Application </a:t>
          </a:r>
          <a:endParaRPr lang="en-CA" dirty="0"/>
        </a:p>
      </dgm:t>
    </dgm:pt>
    <dgm:pt modelId="{3E5BDB7C-E329-46B5-B0D4-A55B8E82FC27}" type="parTrans" cxnId="{E2E0AD1E-27B7-4AF8-9B77-746D45CA34AE}">
      <dgm:prSet/>
      <dgm:spPr/>
      <dgm:t>
        <a:bodyPr/>
        <a:lstStyle/>
        <a:p>
          <a:endParaRPr lang="en-US"/>
        </a:p>
      </dgm:t>
    </dgm:pt>
    <dgm:pt modelId="{185715F2-B032-4053-8AAA-1F0792D60123}" type="sibTrans" cxnId="{E2E0AD1E-27B7-4AF8-9B77-746D45CA34AE}">
      <dgm:prSet/>
      <dgm:spPr/>
      <dgm:t>
        <a:bodyPr/>
        <a:lstStyle/>
        <a:p>
          <a:endParaRPr lang="en-US"/>
        </a:p>
      </dgm:t>
    </dgm:pt>
    <dgm:pt modelId="{CEC1E11A-B078-4A40-BC62-45E98554E32B}">
      <dgm:prSet/>
      <dgm:spPr/>
      <dgm:t>
        <a:bodyPr/>
        <a:lstStyle/>
        <a:p>
          <a:pPr rtl="0"/>
          <a:r>
            <a:rPr lang="en-CA" dirty="0" smtClean="0"/>
            <a:t>Feedback</a:t>
          </a:r>
          <a:endParaRPr lang="en-CA" dirty="0"/>
        </a:p>
      </dgm:t>
    </dgm:pt>
    <dgm:pt modelId="{BC174087-46DC-4F72-AB64-7CEF0FE67C34}" type="parTrans" cxnId="{6BCD56B1-0424-4B13-BE38-FF8F08D45F96}">
      <dgm:prSet/>
      <dgm:spPr/>
      <dgm:t>
        <a:bodyPr/>
        <a:lstStyle/>
        <a:p>
          <a:endParaRPr lang="en-US"/>
        </a:p>
      </dgm:t>
    </dgm:pt>
    <dgm:pt modelId="{3633135B-768D-4EAA-9BAA-B5A5A822EA82}" type="sibTrans" cxnId="{6BCD56B1-0424-4B13-BE38-FF8F08D45F96}">
      <dgm:prSet/>
      <dgm:spPr/>
      <dgm:t>
        <a:bodyPr/>
        <a:lstStyle/>
        <a:p>
          <a:endParaRPr lang="en-US"/>
        </a:p>
      </dgm:t>
    </dgm:pt>
    <dgm:pt modelId="{4F271A8D-A926-4A53-A39D-102E726B2838}">
      <dgm:prSet/>
      <dgm:spPr/>
      <dgm:t>
        <a:bodyPr/>
        <a:lstStyle/>
        <a:p>
          <a:pPr rtl="0"/>
          <a:r>
            <a:rPr lang="en-CA" dirty="0" smtClean="0"/>
            <a:t>Signature &amp; Submission</a:t>
          </a:r>
          <a:endParaRPr lang="en-CA" dirty="0"/>
        </a:p>
      </dgm:t>
    </dgm:pt>
    <dgm:pt modelId="{69748CA6-44A5-4001-8711-2601F397D190}" type="parTrans" cxnId="{FC77E296-950F-40C2-8AC9-7E12311E07BF}">
      <dgm:prSet/>
      <dgm:spPr/>
      <dgm:t>
        <a:bodyPr/>
        <a:lstStyle/>
        <a:p>
          <a:endParaRPr lang="en-US"/>
        </a:p>
      </dgm:t>
    </dgm:pt>
    <dgm:pt modelId="{EA49D659-24EF-41C1-842D-6EC22BD6D8EA}" type="sibTrans" cxnId="{FC77E296-950F-40C2-8AC9-7E12311E07BF}">
      <dgm:prSet/>
      <dgm:spPr/>
      <dgm:t>
        <a:bodyPr/>
        <a:lstStyle/>
        <a:p>
          <a:endParaRPr lang="en-US"/>
        </a:p>
      </dgm:t>
    </dgm:pt>
    <dgm:pt modelId="{F29A4A6C-A5DC-437A-89AF-FC9BE05E923A}" type="pres">
      <dgm:prSet presAssocID="{1A05715D-7763-44B4-92E3-32D187C4EA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E3ADA4-A4E3-4532-83EE-9EBC050F52B7}" type="pres">
      <dgm:prSet presAssocID="{D4202940-D811-440D-82FE-AF5A8871FF75}" presName="boxAndChildren" presStyleCnt="0"/>
      <dgm:spPr/>
    </dgm:pt>
    <dgm:pt modelId="{3F3FB872-5EC5-41EB-AE1A-F6CF9CCDB37B}" type="pres">
      <dgm:prSet presAssocID="{D4202940-D811-440D-82FE-AF5A8871FF75}" presName="parentTextBox" presStyleLbl="node1" presStyleIdx="0" presStyleCnt="3"/>
      <dgm:spPr/>
      <dgm:t>
        <a:bodyPr/>
        <a:lstStyle/>
        <a:p>
          <a:endParaRPr lang="en-US"/>
        </a:p>
      </dgm:t>
    </dgm:pt>
    <dgm:pt modelId="{1BB75583-EAB7-4FAB-AEF9-52360B77088E}" type="pres">
      <dgm:prSet presAssocID="{D4202940-D811-440D-82FE-AF5A8871FF75}" presName="entireBox" presStyleLbl="node1" presStyleIdx="0" presStyleCnt="3" custLinFactNeighborY="-1067"/>
      <dgm:spPr/>
      <dgm:t>
        <a:bodyPr/>
        <a:lstStyle/>
        <a:p>
          <a:endParaRPr lang="en-US"/>
        </a:p>
      </dgm:t>
    </dgm:pt>
    <dgm:pt modelId="{5F44EA64-5296-480D-90FF-CEA38F30A4C6}" type="pres">
      <dgm:prSet presAssocID="{D4202940-D811-440D-82FE-AF5A8871FF75}" presName="descendantBox" presStyleCnt="0"/>
      <dgm:spPr/>
    </dgm:pt>
    <dgm:pt modelId="{B9AA53B2-1B8F-4558-92D1-A4173506E567}" type="pres">
      <dgm:prSet presAssocID="{4DBB9380-2032-4D11-9508-8569852DBCF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E466E-1850-4A9A-B22D-995F5CC0C5F7}" type="pres">
      <dgm:prSet presAssocID="{CEC1E11A-B078-4A40-BC62-45E98554E32B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A1F80-B8A6-4056-91D2-49B1E2150272}" type="pres">
      <dgm:prSet presAssocID="{4F271A8D-A926-4A53-A39D-102E726B2838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19EC5-F608-4355-8F50-F78C1B456A4C}" type="pres">
      <dgm:prSet presAssocID="{92FD9842-741D-45C0-9F95-B0FA09269C9E}" presName="sp" presStyleCnt="0"/>
      <dgm:spPr/>
    </dgm:pt>
    <dgm:pt modelId="{61256ED1-9C49-44C2-B4EF-3A7F81B5F58E}" type="pres">
      <dgm:prSet presAssocID="{AAD54854-C227-4018-84B4-7EF5C36EA6E8}" presName="arrowAndChildren" presStyleCnt="0"/>
      <dgm:spPr/>
    </dgm:pt>
    <dgm:pt modelId="{2069893E-1A08-459B-8011-2A9501957CDF}" type="pres">
      <dgm:prSet presAssocID="{AAD54854-C227-4018-84B4-7EF5C36EA6E8}" presName="parentTextArrow" presStyleLbl="node1" presStyleIdx="1" presStyleCnt="3" custScaleY="46122"/>
      <dgm:spPr/>
      <dgm:t>
        <a:bodyPr/>
        <a:lstStyle/>
        <a:p>
          <a:endParaRPr lang="en-US"/>
        </a:p>
      </dgm:t>
    </dgm:pt>
    <dgm:pt modelId="{BDBD84FF-7A9A-40FE-AD12-8067994E239F}" type="pres">
      <dgm:prSet presAssocID="{A6E24F1B-C3E1-48D2-AD96-C412E4BF869F}" presName="sp" presStyleCnt="0"/>
      <dgm:spPr/>
    </dgm:pt>
    <dgm:pt modelId="{66333C4C-C32B-4080-964E-BC686A5A5933}" type="pres">
      <dgm:prSet presAssocID="{07D3A188-1E0C-467B-8526-34843F372FBA}" presName="arrowAndChildren" presStyleCnt="0"/>
      <dgm:spPr/>
    </dgm:pt>
    <dgm:pt modelId="{C15BC831-6CA1-4A53-A5EE-60436B5848FD}" type="pres">
      <dgm:prSet presAssocID="{07D3A188-1E0C-467B-8526-34843F372FBA}" presName="parentTextArrow" presStyleLbl="node1" presStyleIdx="2" presStyleCnt="3" custScaleY="39201"/>
      <dgm:spPr/>
      <dgm:t>
        <a:bodyPr/>
        <a:lstStyle/>
        <a:p>
          <a:endParaRPr lang="en-US"/>
        </a:p>
      </dgm:t>
    </dgm:pt>
  </dgm:ptLst>
  <dgm:cxnLst>
    <dgm:cxn modelId="{EE463EF4-F782-407A-AB5A-BD03F9E70C34}" type="presOf" srcId="{D4202940-D811-440D-82FE-AF5A8871FF75}" destId="{1BB75583-EAB7-4FAB-AEF9-52360B77088E}" srcOrd="1" destOrd="0" presId="urn:microsoft.com/office/officeart/2005/8/layout/process4"/>
    <dgm:cxn modelId="{B61D4512-1B4F-4245-A961-57410E6F07EB}" type="presOf" srcId="{1A05715D-7763-44B4-92E3-32D187C4EAFB}" destId="{F29A4A6C-A5DC-437A-89AF-FC9BE05E923A}" srcOrd="0" destOrd="0" presId="urn:microsoft.com/office/officeart/2005/8/layout/process4"/>
    <dgm:cxn modelId="{082E2F3F-A906-4980-9C10-D24C3A0E0C5D}" type="presOf" srcId="{4DBB9380-2032-4D11-9508-8569852DBCF5}" destId="{B9AA53B2-1B8F-4558-92D1-A4173506E567}" srcOrd="0" destOrd="0" presId="urn:microsoft.com/office/officeart/2005/8/layout/process4"/>
    <dgm:cxn modelId="{42BEE567-4546-4B42-87EE-0E71140DE731}" type="presOf" srcId="{AAD54854-C227-4018-84B4-7EF5C36EA6E8}" destId="{2069893E-1A08-459B-8011-2A9501957CDF}" srcOrd="0" destOrd="0" presId="urn:microsoft.com/office/officeart/2005/8/layout/process4"/>
    <dgm:cxn modelId="{28ADD339-F160-44A1-903E-A6E5E404325F}" type="presOf" srcId="{4F271A8D-A926-4A53-A39D-102E726B2838}" destId="{ACDA1F80-B8A6-4056-91D2-49B1E2150272}" srcOrd="0" destOrd="0" presId="urn:microsoft.com/office/officeart/2005/8/layout/process4"/>
    <dgm:cxn modelId="{FC77E296-950F-40C2-8AC9-7E12311E07BF}" srcId="{D4202940-D811-440D-82FE-AF5A8871FF75}" destId="{4F271A8D-A926-4A53-A39D-102E726B2838}" srcOrd="2" destOrd="0" parTransId="{69748CA6-44A5-4001-8711-2601F397D190}" sibTransId="{EA49D659-24EF-41C1-842D-6EC22BD6D8EA}"/>
    <dgm:cxn modelId="{01A2B8FF-9865-4584-846C-BF4587210A8A}" type="presOf" srcId="{D4202940-D811-440D-82FE-AF5A8871FF75}" destId="{3F3FB872-5EC5-41EB-AE1A-F6CF9CCDB37B}" srcOrd="0" destOrd="0" presId="urn:microsoft.com/office/officeart/2005/8/layout/process4"/>
    <dgm:cxn modelId="{6BCD56B1-0424-4B13-BE38-FF8F08D45F96}" srcId="{D4202940-D811-440D-82FE-AF5A8871FF75}" destId="{CEC1E11A-B078-4A40-BC62-45E98554E32B}" srcOrd="1" destOrd="0" parTransId="{BC174087-46DC-4F72-AB64-7CEF0FE67C34}" sibTransId="{3633135B-768D-4EAA-9BAA-B5A5A822EA82}"/>
    <dgm:cxn modelId="{9675B6CF-DA3F-4AFF-9A75-01ADDFC2E2EC}" srcId="{1A05715D-7763-44B4-92E3-32D187C4EAFB}" destId="{07D3A188-1E0C-467B-8526-34843F372FBA}" srcOrd="0" destOrd="0" parTransId="{4883E1D9-7753-4E01-AED1-7072E14E3082}" sibTransId="{A6E24F1B-C3E1-48D2-AD96-C412E4BF869F}"/>
    <dgm:cxn modelId="{02D01FCE-3B26-4F35-B42B-5189046B0BDB}" type="presOf" srcId="{CEC1E11A-B078-4A40-BC62-45E98554E32B}" destId="{FB1E466E-1850-4A9A-B22D-995F5CC0C5F7}" srcOrd="0" destOrd="0" presId="urn:microsoft.com/office/officeart/2005/8/layout/process4"/>
    <dgm:cxn modelId="{38219399-6C38-4EDE-A26C-3F4F328E412B}" srcId="{1A05715D-7763-44B4-92E3-32D187C4EAFB}" destId="{D4202940-D811-440D-82FE-AF5A8871FF75}" srcOrd="2" destOrd="0" parTransId="{EF3C0104-4450-4B9D-B203-9E1D521D398D}" sibTransId="{F9F57E14-3411-490B-91DE-BF6F7DD30E33}"/>
    <dgm:cxn modelId="{92751B52-619A-4D2C-B4C0-0D4C4D6520F8}" srcId="{1A05715D-7763-44B4-92E3-32D187C4EAFB}" destId="{AAD54854-C227-4018-84B4-7EF5C36EA6E8}" srcOrd="1" destOrd="0" parTransId="{A9E3CC2D-62C6-4155-8BF1-C344F5F1CB52}" sibTransId="{92FD9842-741D-45C0-9F95-B0FA09269C9E}"/>
    <dgm:cxn modelId="{E2E0AD1E-27B7-4AF8-9B77-746D45CA34AE}" srcId="{D4202940-D811-440D-82FE-AF5A8871FF75}" destId="{4DBB9380-2032-4D11-9508-8569852DBCF5}" srcOrd="0" destOrd="0" parTransId="{3E5BDB7C-E329-46B5-B0D4-A55B8E82FC27}" sibTransId="{185715F2-B032-4053-8AAA-1F0792D60123}"/>
    <dgm:cxn modelId="{5CDD5B92-FA1B-4991-957F-80E7A4DD5048}" type="presOf" srcId="{07D3A188-1E0C-467B-8526-34843F372FBA}" destId="{C15BC831-6CA1-4A53-A5EE-60436B5848FD}" srcOrd="0" destOrd="0" presId="urn:microsoft.com/office/officeart/2005/8/layout/process4"/>
    <dgm:cxn modelId="{E21F303B-0F39-40B8-AE86-6A77EFEDBE6E}" type="presParOf" srcId="{F29A4A6C-A5DC-437A-89AF-FC9BE05E923A}" destId="{8FE3ADA4-A4E3-4532-83EE-9EBC050F52B7}" srcOrd="0" destOrd="0" presId="urn:microsoft.com/office/officeart/2005/8/layout/process4"/>
    <dgm:cxn modelId="{DD67336A-054D-4CC1-9E55-FD5D9601A704}" type="presParOf" srcId="{8FE3ADA4-A4E3-4532-83EE-9EBC050F52B7}" destId="{3F3FB872-5EC5-41EB-AE1A-F6CF9CCDB37B}" srcOrd="0" destOrd="0" presId="urn:microsoft.com/office/officeart/2005/8/layout/process4"/>
    <dgm:cxn modelId="{882CD255-68A2-4C5A-B533-682D2E284B9F}" type="presParOf" srcId="{8FE3ADA4-A4E3-4532-83EE-9EBC050F52B7}" destId="{1BB75583-EAB7-4FAB-AEF9-52360B77088E}" srcOrd="1" destOrd="0" presId="urn:microsoft.com/office/officeart/2005/8/layout/process4"/>
    <dgm:cxn modelId="{6ABCADF3-83D9-4A18-BDE1-500765469735}" type="presParOf" srcId="{8FE3ADA4-A4E3-4532-83EE-9EBC050F52B7}" destId="{5F44EA64-5296-480D-90FF-CEA38F30A4C6}" srcOrd="2" destOrd="0" presId="urn:microsoft.com/office/officeart/2005/8/layout/process4"/>
    <dgm:cxn modelId="{CB743EEB-1449-4EAD-B69D-6C228886089A}" type="presParOf" srcId="{5F44EA64-5296-480D-90FF-CEA38F30A4C6}" destId="{B9AA53B2-1B8F-4558-92D1-A4173506E567}" srcOrd="0" destOrd="0" presId="urn:microsoft.com/office/officeart/2005/8/layout/process4"/>
    <dgm:cxn modelId="{4466ED26-0274-4241-9B8B-5B15F473D7C0}" type="presParOf" srcId="{5F44EA64-5296-480D-90FF-CEA38F30A4C6}" destId="{FB1E466E-1850-4A9A-B22D-995F5CC0C5F7}" srcOrd="1" destOrd="0" presId="urn:microsoft.com/office/officeart/2005/8/layout/process4"/>
    <dgm:cxn modelId="{6D155A4C-7228-482A-B3E1-E67A9A6E42CE}" type="presParOf" srcId="{5F44EA64-5296-480D-90FF-CEA38F30A4C6}" destId="{ACDA1F80-B8A6-4056-91D2-49B1E2150272}" srcOrd="2" destOrd="0" presId="urn:microsoft.com/office/officeart/2005/8/layout/process4"/>
    <dgm:cxn modelId="{D2764FD7-6821-4248-AE42-73295BD7B546}" type="presParOf" srcId="{F29A4A6C-A5DC-437A-89AF-FC9BE05E923A}" destId="{96819EC5-F608-4355-8F50-F78C1B456A4C}" srcOrd="1" destOrd="0" presId="urn:microsoft.com/office/officeart/2005/8/layout/process4"/>
    <dgm:cxn modelId="{70DC97B3-B0C5-4410-9C3C-445E488C5F7C}" type="presParOf" srcId="{F29A4A6C-A5DC-437A-89AF-FC9BE05E923A}" destId="{61256ED1-9C49-44C2-B4EF-3A7F81B5F58E}" srcOrd="2" destOrd="0" presId="urn:microsoft.com/office/officeart/2005/8/layout/process4"/>
    <dgm:cxn modelId="{6B62EAB2-C683-40C8-941F-F39B514FBAA0}" type="presParOf" srcId="{61256ED1-9C49-44C2-B4EF-3A7F81B5F58E}" destId="{2069893E-1A08-459B-8011-2A9501957CDF}" srcOrd="0" destOrd="0" presId="urn:microsoft.com/office/officeart/2005/8/layout/process4"/>
    <dgm:cxn modelId="{9E760553-320D-4FA6-A59C-2FA0AAB7F917}" type="presParOf" srcId="{F29A4A6C-A5DC-437A-89AF-FC9BE05E923A}" destId="{BDBD84FF-7A9A-40FE-AD12-8067994E239F}" srcOrd="3" destOrd="0" presId="urn:microsoft.com/office/officeart/2005/8/layout/process4"/>
    <dgm:cxn modelId="{2E4F6B64-C0BA-4E1E-A504-A2D4D5F3610C}" type="presParOf" srcId="{F29A4A6C-A5DC-437A-89AF-FC9BE05E923A}" destId="{66333C4C-C32B-4080-964E-BC686A5A5933}" srcOrd="4" destOrd="0" presId="urn:microsoft.com/office/officeart/2005/8/layout/process4"/>
    <dgm:cxn modelId="{7B294F54-6C6A-4D69-8E2E-E8F6CDC35E30}" type="presParOf" srcId="{66333C4C-C32B-4080-964E-BC686A5A5933}" destId="{C15BC831-6CA1-4A53-A5EE-60436B5848F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D3F25B-2C99-414B-BF8C-EB4CFB452874}" type="doc">
      <dgm:prSet loTypeId="urn:microsoft.com/office/officeart/2005/8/layout/cycle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402C11-E538-41D3-9E90-20C5CF05E353}" type="pres">
      <dgm:prSet presAssocID="{95D3F25B-2C99-414B-BF8C-EB4CFB4528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97D0B63-01D7-485D-815B-2DAE42876FF4}" type="presOf" srcId="{95D3F25B-2C99-414B-BF8C-EB4CFB452874}" destId="{65402C11-E538-41D3-9E90-20C5CF05E353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8527CC-7186-44A3-A2F0-FCA5657CFB44}" type="doc">
      <dgm:prSet loTypeId="urn:microsoft.com/office/officeart/2005/8/layout/cycle2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6935CD0-3F40-4A74-BF62-5D91501EB42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Develop and Write the Proposal</a:t>
          </a:r>
          <a:endParaRPr lang="en-US" b="1" dirty="0">
            <a:solidFill>
              <a:schemeClr val="tx1"/>
            </a:solidFill>
          </a:endParaRPr>
        </a:p>
      </dgm:t>
    </dgm:pt>
    <dgm:pt modelId="{75D344C5-9196-4AC1-9E5E-6082162EA9C2}" type="parTrans" cxnId="{AFABC663-BDA0-406B-89CA-9475EAD2A4B2}">
      <dgm:prSet/>
      <dgm:spPr/>
      <dgm:t>
        <a:bodyPr/>
        <a:lstStyle/>
        <a:p>
          <a:endParaRPr lang="en-US"/>
        </a:p>
      </dgm:t>
    </dgm:pt>
    <dgm:pt modelId="{FCC03D28-2770-4368-BA87-EFAECD47F6C9}" type="sibTrans" cxnId="{AFABC663-BDA0-406B-89CA-9475EAD2A4B2}">
      <dgm:prSet/>
      <dgm:spPr/>
      <dgm:t>
        <a:bodyPr/>
        <a:lstStyle/>
        <a:p>
          <a:endParaRPr lang="en-US" dirty="0"/>
        </a:p>
      </dgm:t>
    </dgm:pt>
    <dgm:pt modelId="{9AA49310-4BDF-4678-92FB-DEB8EB8FB19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Advisor, RD review and  Feedback</a:t>
          </a:r>
          <a:endParaRPr lang="en-US" b="1" dirty="0">
            <a:solidFill>
              <a:schemeClr val="tx1"/>
            </a:solidFill>
          </a:endParaRPr>
        </a:p>
      </dgm:t>
    </dgm:pt>
    <dgm:pt modelId="{6093B7E4-208D-458E-9ECF-DAC05CBE4852}" type="parTrans" cxnId="{C30B438F-25F9-41B6-B7CE-4B108352CAD3}">
      <dgm:prSet/>
      <dgm:spPr/>
      <dgm:t>
        <a:bodyPr/>
        <a:lstStyle/>
        <a:p>
          <a:endParaRPr lang="en-US"/>
        </a:p>
      </dgm:t>
    </dgm:pt>
    <dgm:pt modelId="{C69C5111-78DB-44D0-8ADD-E2672CFE1FBF}" type="sibTrans" cxnId="{C30B438F-25F9-41B6-B7CE-4B108352CAD3}">
      <dgm:prSet/>
      <dgm:spPr/>
      <dgm:t>
        <a:bodyPr/>
        <a:lstStyle/>
        <a:p>
          <a:endParaRPr lang="en-US" dirty="0"/>
        </a:p>
      </dgm:t>
    </dgm:pt>
    <dgm:pt modelId="{AB3ADE37-F99F-46F1-89C4-C59C2F7E8F76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Complete Final Version</a:t>
          </a:r>
          <a:endParaRPr lang="en-US" b="1" dirty="0">
            <a:solidFill>
              <a:schemeClr val="tx1"/>
            </a:solidFill>
          </a:endParaRPr>
        </a:p>
      </dgm:t>
    </dgm:pt>
    <dgm:pt modelId="{7CC2AE65-9BEF-46D2-83C1-7524710016BB}" type="parTrans" cxnId="{A09DF034-B8BA-4D81-9BB2-5E7289E48FA7}">
      <dgm:prSet/>
      <dgm:spPr/>
      <dgm:t>
        <a:bodyPr/>
        <a:lstStyle/>
        <a:p>
          <a:endParaRPr lang="en-US"/>
        </a:p>
      </dgm:t>
    </dgm:pt>
    <dgm:pt modelId="{67EDC712-4755-4E95-9DDE-895947FF56D4}" type="sibTrans" cxnId="{A09DF034-B8BA-4D81-9BB2-5E7289E48FA7}">
      <dgm:prSet/>
      <dgm:spPr/>
      <dgm:t>
        <a:bodyPr/>
        <a:lstStyle/>
        <a:p>
          <a:endParaRPr lang="en-US" dirty="0"/>
        </a:p>
      </dgm:t>
    </dgm:pt>
    <dgm:pt modelId="{570BA99F-07A8-409F-AF99-6C26DC29231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Program </a:t>
          </a:r>
          <a:r>
            <a:rPr lang="en-US" b="1" dirty="0" smtClean="0">
              <a:solidFill>
                <a:schemeClr val="tx1"/>
              </a:solidFill>
            </a:rPr>
            <a:t>Review by RGU</a:t>
          </a:r>
          <a:endParaRPr lang="en-US" b="1" dirty="0">
            <a:solidFill>
              <a:schemeClr val="tx1"/>
            </a:solidFill>
          </a:endParaRPr>
        </a:p>
      </dgm:t>
    </dgm:pt>
    <dgm:pt modelId="{699EE58E-52CB-42D8-A3D6-ADF21D6E1B86}" type="parTrans" cxnId="{53F41E7C-E189-44CD-ABC2-74F78B16DC2A}">
      <dgm:prSet/>
      <dgm:spPr/>
      <dgm:t>
        <a:bodyPr/>
        <a:lstStyle/>
        <a:p>
          <a:endParaRPr lang="en-US"/>
        </a:p>
      </dgm:t>
    </dgm:pt>
    <dgm:pt modelId="{72DED98F-B0A4-4242-B07C-047AA5BD1BCF}" type="sibTrans" cxnId="{53F41E7C-E189-44CD-ABC2-74F78B16DC2A}">
      <dgm:prSet/>
      <dgm:spPr/>
      <dgm:t>
        <a:bodyPr/>
        <a:lstStyle/>
        <a:p>
          <a:endParaRPr lang="en-US" dirty="0"/>
        </a:p>
      </dgm:t>
    </dgm:pt>
    <dgm:pt modelId="{1536385B-A6F4-4541-9D6E-96A53FD0097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Signature and Submission</a:t>
          </a:r>
          <a:endParaRPr lang="en-US" b="1" dirty="0">
            <a:solidFill>
              <a:schemeClr val="tx1"/>
            </a:solidFill>
          </a:endParaRPr>
        </a:p>
      </dgm:t>
    </dgm:pt>
    <dgm:pt modelId="{D8D2A881-FCA4-49DC-A2A9-AF8CFA46F38F}" type="parTrans" cxnId="{7372194D-6A77-4CFC-BE98-3CE45861A1D0}">
      <dgm:prSet/>
      <dgm:spPr/>
      <dgm:t>
        <a:bodyPr/>
        <a:lstStyle/>
        <a:p>
          <a:endParaRPr lang="en-US"/>
        </a:p>
      </dgm:t>
    </dgm:pt>
    <dgm:pt modelId="{6D3C4A0C-8F89-4E0C-9B11-508BC5429EEF}" type="sibTrans" cxnId="{7372194D-6A77-4CFC-BE98-3CE45861A1D0}">
      <dgm:prSet/>
      <dgm:spPr/>
      <dgm:t>
        <a:bodyPr/>
        <a:lstStyle/>
        <a:p>
          <a:endParaRPr lang="en-US" dirty="0"/>
        </a:p>
      </dgm:t>
    </dgm:pt>
    <dgm:pt modelId="{7A727E54-4D00-4DEE-91F5-8A80E3189229}" type="pres">
      <dgm:prSet presAssocID="{518527CC-7186-44A3-A2F0-FCA5657CFB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1F86D9-2ADD-4F80-84CF-BBBB5AF052E3}" type="pres">
      <dgm:prSet presAssocID="{26935CD0-3F40-4A74-BF62-5D91501EB4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3EA3D-54B3-48EA-B381-28F6DCA78132}" type="pres">
      <dgm:prSet presAssocID="{FCC03D28-2770-4368-BA87-EFAECD47F6C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1D8F70D-08A6-486B-B564-A1C007151D00}" type="pres">
      <dgm:prSet presAssocID="{FCC03D28-2770-4368-BA87-EFAECD47F6C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6996A24-E6AE-469E-9783-C4E8D9E013FA}" type="pres">
      <dgm:prSet presAssocID="{9AA49310-4BDF-4678-92FB-DEB8EB8FB1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C576A-B8FF-4B2F-905F-BC0D64907D21}" type="pres">
      <dgm:prSet presAssocID="{C69C5111-78DB-44D0-8ADD-E2672CFE1FB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3EBA785-E571-4220-957F-92145798375B}" type="pres">
      <dgm:prSet presAssocID="{C69C5111-78DB-44D0-8ADD-E2672CFE1FB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F4084C3-93E8-4918-BCA6-A2A938F4F7AA}" type="pres">
      <dgm:prSet presAssocID="{AB3ADE37-F99F-46F1-89C4-C59C2F7E8F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80D0C-7A2F-4491-B747-40E1701E2D92}" type="pres">
      <dgm:prSet presAssocID="{67EDC712-4755-4E95-9DDE-895947FF56D4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A69C289-BAD9-43E3-BF8C-478438DB6049}" type="pres">
      <dgm:prSet presAssocID="{67EDC712-4755-4E95-9DDE-895947FF56D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82DB844-823F-4926-83C7-BC8F2DC95729}" type="pres">
      <dgm:prSet presAssocID="{570BA99F-07A8-409F-AF99-6C26DC29231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89C69-04E8-40BA-B8BC-C3DAC8A5D74F}" type="pres">
      <dgm:prSet presAssocID="{72DED98F-B0A4-4242-B07C-047AA5BD1BC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C466ADB-A134-4353-B5C8-E5928DA0E55D}" type="pres">
      <dgm:prSet presAssocID="{72DED98F-B0A4-4242-B07C-047AA5BD1BC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F00D163-520A-48D9-A888-FA140087E449}" type="pres">
      <dgm:prSet presAssocID="{1536385B-A6F4-4541-9D6E-96A53FD009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56728-2BCB-43D6-9B09-6DEC96B6827B}" type="pres">
      <dgm:prSet presAssocID="{6D3C4A0C-8F89-4E0C-9B11-508BC5429EE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BB95AD2-BA6A-4217-84A3-F7A2DA037F05}" type="pres">
      <dgm:prSet presAssocID="{6D3C4A0C-8F89-4E0C-9B11-508BC5429EE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965713A-94BB-42AE-85B9-044E6473F322}" type="presOf" srcId="{72DED98F-B0A4-4242-B07C-047AA5BD1BCF}" destId="{E7F89C69-04E8-40BA-B8BC-C3DAC8A5D74F}" srcOrd="0" destOrd="0" presId="urn:microsoft.com/office/officeart/2005/8/layout/cycle2"/>
    <dgm:cxn modelId="{43631666-0388-4893-A2C2-E78E1FC3C540}" type="presOf" srcId="{C69C5111-78DB-44D0-8ADD-E2672CFE1FBF}" destId="{73EBA785-E571-4220-957F-92145798375B}" srcOrd="1" destOrd="0" presId="urn:microsoft.com/office/officeart/2005/8/layout/cycle2"/>
    <dgm:cxn modelId="{AC1DB220-5A1C-4AE5-A81E-5E72BAB5F451}" type="presOf" srcId="{1536385B-A6F4-4541-9D6E-96A53FD00979}" destId="{3F00D163-520A-48D9-A888-FA140087E449}" srcOrd="0" destOrd="0" presId="urn:microsoft.com/office/officeart/2005/8/layout/cycle2"/>
    <dgm:cxn modelId="{B5F43F8F-411D-4562-9734-F2284C253179}" type="presOf" srcId="{6D3C4A0C-8F89-4E0C-9B11-508BC5429EEF}" destId="{7D456728-2BCB-43D6-9B09-6DEC96B6827B}" srcOrd="0" destOrd="0" presId="urn:microsoft.com/office/officeart/2005/8/layout/cycle2"/>
    <dgm:cxn modelId="{390418A3-EA84-4EC7-953E-1EF32DB5A43A}" type="presOf" srcId="{C69C5111-78DB-44D0-8ADD-E2672CFE1FBF}" destId="{EABC576A-B8FF-4B2F-905F-BC0D64907D21}" srcOrd="0" destOrd="0" presId="urn:microsoft.com/office/officeart/2005/8/layout/cycle2"/>
    <dgm:cxn modelId="{AFABC663-BDA0-406B-89CA-9475EAD2A4B2}" srcId="{518527CC-7186-44A3-A2F0-FCA5657CFB44}" destId="{26935CD0-3F40-4A74-BF62-5D91501EB420}" srcOrd="0" destOrd="0" parTransId="{75D344C5-9196-4AC1-9E5E-6082162EA9C2}" sibTransId="{FCC03D28-2770-4368-BA87-EFAECD47F6C9}"/>
    <dgm:cxn modelId="{83901A47-6D8C-4AD0-8E09-3B91C9B783CB}" type="presOf" srcId="{518527CC-7186-44A3-A2F0-FCA5657CFB44}" destId="{7A727E54-4D00-4DEE-91F5-8A80E3189229}" srcOrd="0" destOrd="0" presId="urn:microsoft.com/office/officeart/2005/8/layout/cycle2"/>
    <dgm:cxn modelId="{F65D169D-DEF8-4245-9F11-C59C380A8726}" type="presOf" srcId="{6D3C4A0C-8F89-4E0C-9B11-508BC5429EEF}" destId="{BBB95AD2-BA6A-4217-84A3-F7A2DA037F05}" srcOrd="1" destOrd="0" presId="urn:microsoft.com/office/officeart/2005/8/layout/cycle2"/>
    <dgm:cxn modelId="{4B8920B5-8074-40E7-9A2B-C6472747CCD6}" type="presOf" srcId="{72DED98F-B0A4-4242-B07C-047AA5BD1BCF}" destId="{1C466ADB-A134-4353-B5C8-E5928DA0E55D}" srcOrd="1" destOrd="0" presId="urn:microsoft.com/office/officeart/2005/8/layout/cycle2"/>
    <dgm:cxn modelId="{5D271C45-97B3-414F-A4CA-728DB049940F}" type="presOf" srcId="{FCC03D28-2770-4368-BA87-EFAECD47F6C9}" destId="{A393EA3D-54B3-48EA-B381-28F6DCA78132}" srcOrd="0" destOrd="0" presId="urn:microsoft.com/office/officeart/2005/8/layout/cycle2"/>
    <dgm:cxn modelId="{E9694597-5C89-4BE7-99E8-5CE68B5ACE5D}" type="presOf" srcId="{26935CD0-3F40-4A74-BF62-5D91501EB420}" destId="{AF1F86D9-2ADD-4F80-84CF-BBBB5AF052E3}" srcOrd="0" destOrd="0" presId="urn:microsoft.com/office/officeart/2005/8/layout/cycle2"/>
    <dgm:cxn modelId="{53F41E7C-E189-44CD-ABC2-74F78B16DC2A}" srcId="{518527CC-7186-44A3-A2F0-FCA5657CFB44}" destId="{570BA99F-07A8-409F-AF99-6C26DC29231D}" srcOrd="3" destOrd="0" parTransId="{699EE58E-52CB-42D8-A3D6-ADF21D6E1B86}" sibTransId="{72DED98F-B0A4-4242-B07C-047AA5BD1BCF}"/>
    <dgm:cxn modelId="{86C67779-5B17-47E8-A16A-BE25BAB949C9}" type="presOf" srcId="{9AA49310-4BDF-4678-92FB-DEB8EB8FB195}" destId="{96996A24-E6AE-469E-9783-C4E8D9E013FA}" srcOrd="0" destOrd="0" presId="urn:microsoft.com/office/officeart/2005/8/layout/cycle2"/>
    <dgm:cxn modelId="{BB9FD1C3-F755-45A4-B6A6-166AFD2BB25A}" type="presOf" srcId="{AB3ADE37-F99F-46F1-89C4-C59C2F7E8F76}" destId="{8F4084C3-93E8-4918-BCA6-A2A938F4F7AA}" srcOrd="0" destOrd="0" presId="urn:microsoft.com/office/officeart/2005/8/layout/cycle2"/>
    <dgm:cxn modelId="{4A26DE92-7C2D-4FAE-B8D5-7C3B1AD1ED6A}" type="presOf" srcId="{570BA99F-07A8-409F-AF99-6C26DC29231D}" destId="{F82DB844-823F-4926-83C7-BC8F2DC95729}" srcOrd="0" destOrd="0" presId="urn:microsoft.com/office/officeart/2005/8/layout/cycle2"/>
    <dgm:cxn modelId="{7372194D-6A77-4CFC-BE98-3CE45861A1D0}" srcId="{518527CC-7186-44A3-A2F0-FCA5657CFB44}" destId="{1536385B-A6F4-4541-9D6E-96A53FD00979}" srcOrd="4" destOrd="0" parTransId="{D8D2A881-FCA4-49DC-A2A9-AF8CFA46F38F}" sibTransId="{6D3C4A0C-8F89-4E0C-9B11-508BC5429EEF}"/>
    <dgm:cxn modelId="{DCD5F5E7-FAB5-4FDF-BE6A-5650C10B2AD2}" type="presOf" srcId="{67EDC712-4755-4E95-9DDE-895947FF56D4}" destId="{01980D0C-7A2F-4491-B747-40E1701E2D92}" srcOrd="0" destOrd="0" presId="urn:microsoft.com/office/officeart/2005/8/layout/cycle2"/>
    <dgm:cxn modelId="{D8CFB259-D8C1-4CEB-89C6-636D539F3282}" type="presOf" srcId="{FCC03D28-2770-4368-BA87-EFAECD47F6C9}" destId="{E1D8F70D-08A6-486B-B564-A1C007151D00}" srcOrd="1" destOrd="0" presId="urn:microsoft.com/office/officeart/2005/8/layout/cycle2"/>
    <dgm:cxn modelId="{A09DF034-B8BA-4D81-9BB2-5E7289E48FA7}" srcId="{518527CC-7186-44A3-A2F0-FCA5657CFB44}" destId="{AB3ADE37-F99F-46F1-89C4-C59C2F7E8F76}" srcOrd="2" destOrd="0" parTransId="{7CC2AE65-9BEF-46D2-83C1-7524710016BB}" sibTransId="{67EDC712-4755-4E95-9DDE-895947FF56D4}"/>
    <dgm:cxn modelId="{F22C3B44-4972-4EC2-8815-FA1EA324305B}" type="presOf" srcId="{67EDC712-4755-4E95-9DDE-895947FF56D4}" destId="{FA69C289-BAD9-43E3-BF8C-478438DB6049}" srcOrd="1" destOrd="0" presId="urn:microsoft.com/office/officeart/2005/8/layout/cycle2"/>
    <dgm:cxn modelId="{C30B438F-25F9-41B6-B7CE-4B108352CAD3}" srcId="{518527CC-7186-44A3-A2F0-FCA5657CFB44}" destId="{9AA49310-4BDF-4678-92FB-DEB8EB8FB195}" srcOrd="1" destOrd="0" parTransId="{6093B7E4-208D-458E-9ECF-DAC05CBE4852}" sibTransId="{C69C5111-78DB-44D0-8ADD-E2672CFE1FBF}"/>
    <dgm:cxn modelId="{2BEFAB58-D358-4FC4-A5A8-9C9F7B7B4D1E}" type="presParOf" srcId="{7A727E54-4D00-4DEE-91F5-8A80E3189229}" destId="{AF1F86D9-2ADD-4F80-84CF-BBBB5AF052E3}" srcOrd="0" destOrd="0" presId="urn:microsoft.com/office/officeart/2005/8/layout/cycle2"/>
    <dgm:cxn modelId="{328F7138-EED7-4DD0-9E79-EA4D56BD8B0E}" type="presParOf" srcId="{7A727E54-4D00-4DEE-91F5-8A80E3189229}" destId="{A393EA3D-54B3-48EA-B381-28F6DCA78132}" srcOrd="1" destOrd="0" presId="urn:microsoft.com/office/officeart/2005/8/layout/cycle2"/>
    <dgm:cxn modelId="{4F8E7EF4-3BA9-4F2C-8880-3B78CDA42A86}" type="presParOf" srcId="{A393EA3D-54B3-48EA-B381-28F6DCA78132}" destId="{E1D8F70D-08A6-486B-B564-A1C007151D00}" srcOrd="0" destOrd="0" presId="urn:microsoft.com/office/officeart/2005/8/layout/cycle2"/>
    <dgm:cxn modelId="{51062E7E-5CAB-4247-BEB1-9F6C730C76A6}" type="presParOf" srcId="{7A727E54-4D00-4DEE-91F5-8A80E3189229}" destId="{96996A24-E6AE-469E-9783-C4E8D9E013FA}" srcOrd="2" destOrd="0" presId="urn:microsoft.com/office/officeart/2005/8/layout/cycle2"/>
    <dgm:cxn modelId="{0BBC529D-E4DA-417A-81E5-E40329303AFE}" type="presParOf" srcId="{7A727E54-4D00-4DEE-91F5-8A80E3189229}" destId="{EABC576A-B8FF-4B2F-905F-BC0D64907D21}" srcOrd="3" destOrd="0" presId="urn:microsoft.com/office/officeart/2005/8/layout/cycle2"/>
    <dgm:cxn modelId="{2F372AA9-3943-49A2-873B-4AF0F4045504}" type="presParOf" srcId="{EABC576A-B8FF-4B2F-905F-BC0D64907D21}" destId="{73EBA785-E571-4220-957F-92145798375B}" srcOrd="0" destOrd="0" presId="urn:microsoft.com/office/officeart/2005/8/layout/cycle2"/>
    <dgm:cxn modelId="{4B9A4A8C-94A3-4A42-9421-04B335101B2E}" type="presParOf" srcId="{7A727E54-4D00-4DEE-91F5-8A80E3189229}" destId="{8F4084C3-93E8-4918-BCA6-A2A938F4F7AA}" srcOrd="4" destOrd="0" presId="urn:microsoft.com/office/officeart/2005/8/layout/cycle2"/>
    <dgm:cxn modelId="{E0AA993F-09D7-4937-AF02-42E7AD570101}" type="presParOf" srcId="{7A727E54-4D00-4DEE-91F5-8A80E3189229}" destId="{01980D0C-7A2F-4491-B747-40E1701E2D92}" srcOrd="5" destOrd="0" presId="urn:microsoft.com/office/officeart/2005/8/layout/cycle2"/>
    <dgm:cxn modelId="{CDA68C42-BED1-475E-B9C0-0636DD9B75FF}" type="presParOf" srcId="{01980D0C-7A2F-4491-B747-40E1701E2D92}" destId="{FA69C289-BAD9-43E3-BF8C-478438DB6049}" srcOrd="0" destOrd="0" presId="urn:microsoft.com/office/officeart/2005/8/layout/cycle2"/>
    <dgm:cxn modelId="{F2DDE0E7-2AC1-4E90-8417-83653B3B34EC}" type="presParOf" srcId="{7A727E54-4D00-4DEE-91F5-8A80E3189229}" destId="{F82DB844-823F-4926-83C7-BC8F2DC95729}" srcOrd="6" destOrd="0" presId="urn:microsoft.com/office/officeart/2005/8/layout/cycle2"/>
    <dgm:cxn modelId="{88E90AA3-F6D8-4A54-9D4B-F1D4C0458F4B}" type="presParOf" srcId="{7A727E54-4D00-4DEE-91F5-8A80E3189229}" destId="{E7F89C69-04E8-40BA-B8BC-C3DAC8A5D74F}" srcOrd="7" destOrd="0" presId="urn:microsoft.com/office/officeart/2005/8/layout/cycle2"/>
    <dgm:cxn modelId="{2DCC5EE3-4E05-457A-9CA9-B736AED0FF60}" type="presParOf" srcId="{E7F89C69-04E8-40BA-B8BC-C3DAC8A5D74F}" destId="{1C466ADB-A134-4353-B5C8-E5928DA0E55D}" srcOrd="0" destOrd="0" presId="urn:microsoft.com/office/officeart/2005/8/layout/cycle2"/>
    <dgm:cxn modelId="{A9664099-668E-42BB-A47C-AFBF1A8570FE}" type="presParOf" srcId="{7A727E54-4D00-4DEE-91F5-8A80E3189229}" destId="{3F00D163-520A-48D9-A888-FA140087E449}" srcOrd="8" destOrd="0" presId="urn:microsoft.com/office/officeart/2005/8/layout/cycle2"/>
    <dgm:cxn modelId="{5846BB08-F545-40EF-959D-E42721464CEF}" type="presParOf" srcId="{7A727E54-4D00-4DEE-91F5-8A80E3189229}" destId="{7D456728-2BCB-43D6-9B09-6DEC96B6827B}" srcOrd="9" destOrd="0" presId="urn:microsoft.com/office/officeart/2005/8/layout/cycle2"/>
    <dgm:cxn modelId="{1BD934AB-915E-4B9F-9E85-9909A0DBE75C}" type="presParOf" srcId="{7D456728-2BCB-43D6-9B09-6DEC96B6827B}" destId="{BBB95AD2-BA6A-4217-84A3-F7A2DA037F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6B842E-808E-4CF1-9B4F-2FC7D8513BE5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66BA01-C0AD-4658-83B8-065CBA140EB8}">
      <dgm:prSet/>
      <dgm:spPr/>
      <dgm:t>
        <a:bodyPr/>
        <a:lstStyle/>
        <a:p>
          <a:pPr algn="ctr" rtl="0"/>
          <a:r>
            <a:rPr lang="en-CA" b="1" dirty="0" smtClean="0"/>
            <a:t>Post-Award</a:t>
          </a:r>
          <a:endParaRPr lang="en-CA" dirty="0"/>
        </a:p>
      </dgm:t>
    </dgm:pt>
    <dgm:pt modelId="{80037D60-C2E4-4142-8A3F-D1CC7BBF4E5A}" type="parTrans" cxnId="{D7BF53D4-2DA8-45C6-B462-765F6C29623D}">
      <dgm:prSet/>
      <dgm:spPr/>
      <dgm:t>
        <a:bodyPr/>
        <a:lstStyle/>
        <a:p>
          <a:endParaRPr lang="en-US"/>
        </a:p>
      </dgm:t>
    </dgm:pt>
    <dgm:pt modelId="{813FA0F6-136D-4426-AC08-22033E458572}" type="sibTrans" cxnId="{D7BF53D4-2DA8-45C6-B462-765F6C29623D}">
      <dgm:prSet/>
      <dgm:spPr/>
      <dgm:t>
        <a:bodyPr/>
        <a:lstStyle/>
        <a:p>
          <a:endParaRPr lang="en-US"/>
        </a:p>
      </dgm:t>
    </dgm:pt>
    <dgm:pt modelId="{416A7D5E-837A-4FEC-AE2D-B69B6EBCE57D}">
      <dgm:prSet/>
      <dgm:spPr/>
      <dgm:t>
        <a:bodyPr/>
        <a:lstStyle/>
        <a:p>
          <a:pPr rtl="0"/>
          <a:r>
            <a:rPr lang="en-CA" b="1" dirty="0" smtClean="0"/>
            <a:t>The process following the announcement of an award and how the research project is managed.</a:t>
          </a:r>
          <a:endParaRPr lang="en-CA" b="1" dirty="0"/>
        </a:p>
      </dgm:t>
    </dgm:pt>
    <dgm:pt modelId="{EA052461-217A-4DC8-849E-660E69CC60F1}" type="parTrans" cxnId="{8B769939-CD2B-4C57-8568-75672926F974}">
      <dgm:prSet/>
      <dgm:spPr/>
      <dgm:t>
        <a:bodyPr/>
        <a:lstStyle/>
        <a:p>
          <a:endParaRPr lang="en-US"/>
        </a:p>
      </dgm:t>
    </dgm:pt>
    <dgm:pt modelId="{1B87F033-1537-4434-903E-C3D9EBD1D89C}" type="sibTrans" cxnId="{8B769939-CD2B-4C57-8568-75672926F974}">
      <dgm:prSet/>
      <dgm:spPr/>
      <dgm:t>
        <a:bodyPr/>
        <a:lstStyle/>
        <a:p>
          <a:endParaRPr lang="en-US"/>
        </a:p>
      </dgm:t>
    </dgm:pt>
    <dgm:pt modelId="{4C15183F-79BD-43A2-8E5F-D42A01FF987D}">
      <dgm:prSet custT="1"/>
      <dgm:spPr/>
      <dgm:t>
        <a:bodyPr/>
        <a:lstStyle/>
        <a:p>
          <a:pPr rtl="0"/>
          <a:r>
            <a:rPr lang="en-CA" sz="2500" b="1" dirty="0" smtClean="0"/>
            <a:t>Key Points</a:t>
          </a:r>
        </a:p>
        <a:p>
          <a:pPr rtl="0"/>
          <a:endParaRPr lang="en-CA" sz="1800" dirty="0"/>
        </a:p>
      </dgm:t>
    </dgm:pt>
    <dgm:pt modelId="{840619D2-D8F0-420F-9F23-B3565816CCAB}" type="parTrans" cxnId="{70DE2C32-49A9-479D-BA3D-F40C756FFF3C}">
      <dgm:prSet/>
      <dgm:spPr/>
      <dgm:t>
        <a:bodyPr/>
        <a:lstStyle/>
        <a:p>
          <a:endParaRPr lang="en-US"/>
        </a:p>
      </dgm:t>
    </dgm:pt>
    <dgm:pt modelId="{C817213F-18FD-499F-9E83-47DAAA964026}" type="sibTrans" cxnId="{70DE2C32-49A9-479D-BA3D-F40C756FFF3C}">
      <dgm:prSet/>
      <dgm:spPr/>
      <dgm:t>
        <a:bodyPr/>
        <a:lstStyle/>
        <a:p>
          <a:endParaRPr lang="en-US"/>
        </a:p>
      </dgm:t>
    </dgm:pt>
    <dgm:pt modelId="{5151C682-9CF4-4EF2-AE17-AF34B106307D}">
      <dgm:prSet/>
      <dgm:spPr/>
      <dgm:t>
        <a:bodyPr/>
        <a:lstStyle/>
        <a:p>
          <a:pPr rtl="0"/>
          <a:r>
            <a:rPr lang="en-CA" b="1" dirty="0" smtClean="0"/>
            <a:t>1. Agency </a:t>
          </a:r>
          <a:r>
            <a:rPr lang="en-CA" b="1" dirty="0" smtClean="0">
              <a:latin typeface="Gill Sans MT" panose="020B0502020104020203" pitchFamily="34" charset="0"/>
            </a:rPr>
            <a:t>Decisions/Results </a:t>
          </a:r>
          <a:endParaRPr lang="en-CA" b="1" dirty="0">
            <a:latin typeface="Gill Sans MT" panose="020B0502020104020203" pitchFamily="34" charset="0"/>
          </a:endParaRPr>
        </a:p>
      </dgm:t>
    </dgm:pt>
    <dgm:pt modelId="{C03095C5-A448-403E-A64A-1DFE7D866731}" type="parTrans" cxnId="{43015885-BB87-4AB6-90CE-24FC314F5466}">
      <dgm:prSet/>
      <dgm:spPr/>
      <dgm:t>
        <a:bodyPr/>
        <a:lstStyle/>
        <a:p>
          <a:endParaRPr lang="en-US"/>
        </a:p>
      </dgm:t>
    </dgm:pt>
    <dgm:pt modelId="{C9844B26-4C49-4111-8E99-336953D38E9E}" type="sibTrans" cxnId="{43015885-BB87-4AB6-90CE-24FC314F5466}">
      <dgm:prSet/>
      <dgm:spPr/>
      <dgm:t>
        <a:bodyPr/>
        <a:lstStyle/>
        <a:p>
          <a:endParaRPr lang="en-US"/>
        </a:p>
      </dgm:t>
    </dgm:pt>
    <dgm:pt modelId="{3D3726D4-E670-4F31-A2CD-CD8B1A9BC088}">
      <dgm:prSet/>
      <dgm:spPr/>
      <dgm:t>
        <a:bodyPr/>
        <a:lstStyle/>
        <a:p>
          <a:pPr rtl="0"/>
          <a:r>
            <a:rPr lang="en-CA" b="1" dirty="0" smtClean="0"/>
            <a:t>4. Management of the Award</a:t>
          </a:r>
          <a:endParaRPr lang="en-CA" b="1" dirty="0"/>
        </a:p>
      </dgm:t>
    </dgm:pt>
    <dgm:pt modelId="{67D20D38-802C-4BAD-B140-4B0EE35DA9ED}" type="parTrans" cxnId="{708C58F9-7E51-4210-AF41-3BCBA6302D04}">
      <dgm:prSet/>
      <dgm:spPr/>
      <dgm:t>
        <a:bodyPr/>
        <a:lstStyle/>
        <a:p>
          <a:endParaRPr lang="en-US"/>
        </a:p>
      </dgm:t>
    </dgm:pt>
    <dgm:pt modelId="{71C4A8B8-5F01-4CB0-A933-DFE794EF9AC1}" type="sibTrans" cxnId="{708C58F9-7E51-4210-AF41-3BCBA6302D04}">
      <dgm:prSet/>
      <dgm:spPr/>
      <dgm:t>
        <a:bodyPr/>
        <a:lstStyle/>
        <a:p>
          <a:endParaRPr lang="en-US"/>
        </a:p>
      </dgm:t>
    </dgm:pt>
    <dgm:pt modelId="{D769D599-7C23-4557-90AC-32B35D29C315}">
      <dgm:prSet custScaleY="67569" custLinFactNeighborX="44662" custLinFactNeighborY="-51390"/>
      <dgm:spPr/>
      <dgm:t>
        <a:bodyPr/>
        <a:lstStyle/>
        <a:p>
          <a:endParaRPr lang="en-US"/>
        </a:p>
      </dgm:t>
    </dgm:pt>
    <dgm:pt modelId="{85D8A70E-3046-4578-9E41-7445E7E5D2C8}" type="parTrans" cxnId="{D6F7D788-A9D6-469D-8052-6DF0E68D14A3}">
      <dgm:prSet/>
      <dgm:spPr/>
      <dgm:t>
        <a:bodyPr/>
        <a:lstStyle/>
        <a:p>
          <a:endParaRPr lang="en-US"/>
        </a:p>
      </dgm:t>
    </dgm:pt>
    <dgm:pt modelId="{C8F90970-CDF9-4C17-8EF6-D58D109E4C24}" type="sibTrans" cxnId="{D6F7D788-A9D6-469D-8052-6DF0E68D14A3}">
      <dgm:prSet/>
      <dgm:spPr/>
      <dgm:t>
        <a:bodyPr/>
        <a:lstStyle/>
        <a:p>
          <a:endParaRPr lang="en-US"/>
        </a:p>
      </dgm:t>
    </dgm:pt>
    <dgm:pt modelId="{1012E849-4A44-46AE-8EBC-2BEB1C169C10}">
      <dgm:prSet custScaleY="67569" custLinFactNeighborX="44662" custLinFactNeighborY="-51390"/>
      <dgm:spPr/>
      <dgm:t>
        <a:bodyPr/>
        <a:lstStyle/>
        <a:p>
          <a:endParaRPr lang="en-US"/>
        </a:p>
      </dgm:t>
    </dgm:pt>
    <dgm:pt modelId="{5A4FA173-6E7F-48D0-93C6-8D117099A6E3}" type="parTrans" cxnId="{3733CAE6-FD8E-4B73-8B63-1AF3A83D0A18}">
      <dgm:prSet/>
      <dgm:spPr/>
      <dgm:t>
        <a:bodyPr/>
        <a:lstStyle/>
        <a:p>
          <a:endParaRPr lang="en-US"/>
        </a:p>
      </dgm:t>
    </dgm:pt>
    <dgm:pt modelId="{A0DD38F5-72D8-4549-AAEC-F7402C9FFE36}" type="sibTrans" cxnId="{3733CAE6-FD8E-4B73-8B63-1AF3A83D0A18}">
      <dgm:prSet/>
      <dgm:spPr/>
      <dgm:t>
        <a:bodyPr/>
        <a:lstStyle/>
        <a:p>
          <a:endParaRPr lang="en-US"/>
        </a:p>
      </dgm:t>
    </dgm:pt>
    <dgm:pt modelId="{D2C7B458-42F8-4BA2-A1AB-71AABAE4514A}" type="pres">
      <dgm:prSet presAssocID="{476B842E-808E-4CF1-9B4F-2FC7D8513BE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FDF1F1-6A27-4383-9CC4-634F680EBD60}" type="pres">
      <dgm:prSet presAssocID="{476B842E-808E-4CF1-9B4F-2FC7D8513BE5}" presName="outerBox" presStyleCnt="0"/>
      <dgm:spPr/>
    </dgm:pt>
    <dgm:pt modelId="{4D52503E-B370-437F-9C57-CBD153B00A15}" type="pres">
      <dgm:prSet presAssocID="{476B842E-808E-4CF1-9B4F-2FC7D8513BE5}" presName="outerBoxParent" presStyleLbl="node1" presStyleIdx="0" presStyleCnt="3" custLinFactNeighborX="-397"/>
      <dgm:spPr/>
      <dgm:t>
        <a:bodyPr/>
        <a:lstStyle/>
        <a:p>
          <a:endParaRPr lang="en-US"/>
        </a:p>
      </dgm:t>
    </dgm:pt>
    <dgm:pt modelId="{1A4056E1-FCA4-4990-96F3-7D37203E054F}" type="pres">
      <dgm:prSet presAssocID="{476B842E-808E-4CF1-9B4F-2FC7D8513BE5}" presName="outerBoxChildren" presStyleCnt="0"/>
      <dgm:spPr/>
    </dgm:pt>
    <dgm:pt modelId="{A1AB75CA-A170-4EC8-B9FC-5882F1C986B2}" type="pres">
      <dgm:prSet presAssocID="{476B842E-808E-4CF1-9B4F-2FC7D8513BE5}" presName="middleBox" presStyleCnt="0"/>
      <dgm:spPr/>
    </dgm:pt>
    <dgm:pt modelId="{62511E7F-76D9-4696-AD31-6D07495F2282}" type="pres">
      <dgm:prSet presAssocID="{476B842E-808E-4CF1-9B4F-2FC7D8513BE5}" presName="middleBoxParent" presStyleLbl="node1" presStyleIdx="1" presStyleCnt="3" custScaleY="100950" custLinFactNeighborY="-8810"/>
      <dgm:spPr/>
      <dgm:t>
        <a:bodyPr/>
        <a:lstStyle/>
        <a:p>
          <a:endParaRPr lang="en-US"/>
        </a:p>
      </dgm:t>
    </dgm:pt>
    <dgm:pt modelId="{667C6E2E-5EC9-4EFD-8B98-B651A7EA2FC5}" type="pres">
      <dgm:prSet presAssocID="{476B842E-808E-4CF1-9B4F-2FC7D8513BE5}" presName="middleBoxChildren" presStyleCnt="0"/>
      <dgm:spPr/>
    </dgm:pt>
    <dgm:pt modelId="{83F9F2F7-B3F6-41E0-90F8-FF528780A2EF}" type="pres">
      <dgm:prSet presAssocID="{476B842E-808E-4CF1-9B4F-2FC7D8513BE5}" presName="centerBox" presStyleCnt="0"/>
      <dgm:spPr/>
    </dgm:pt>
    <dgm:pt modelId="{5AC6FFB6-7825-482A-B306-8629EBCDD60D}" type="pres">
      <dgm:prSet presAssocID="{476B842E-808E-4CF1-9B4F-2FC7D8513BE5}" presName="centerBoxParent" presStyleLbl="node1" presStyleIdx="2" presStyleCnt="3" custScaleX="102940" custScaleY="127931" custLinFactNeighborY="-4383"/>
      <dgm:spPr/>
      <dgm:t>
        <a:bodyPr/>
        <a:lstStyle/>
        <a:p>
          <a:endParaRPr lang="en-US"/>
        </a:p>
      </dgm:t>
    </dgm:pt>
    <dgm:pt modelId="{6B09F28F-3AD7-4071-9B42-A53F71DE598C}" type="pres">
      <dgm:prSet presAssocID="{476B842E-808E-4CF1-9B4F-2FC7D8513BE5}" presName="centerBoxChildren" presStyleCnt="0"/>
      <dgm:spPr/>
    </dgm:pt>
    <dgm:pt modelId="{1756B193-FC0C-4237-A165-7C2B43019701}" type="pres">
      <dgm:prSet presAssocID="{5151C682-9CF4-4EF2-AE17-AF34B106307D}" presName="cChild" presStyleLbl="fgAcc1" presStyleIdx="0" presStyleCnt="2" custScaleY="67569" custLinFactX="-1732" custLinFactNeighborX="-100000" custLinFactNeighborY="-770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3C9AD-2EEF-49D9-82D3-37FA7EB3CA5E}" type="pres">
      <dgm:prSet presAssocID="{C9844B26-4C49-4111-8E99-336953D38E9E}" presName="centerSibTrans" presStyleCnt="0"/>
      <dgm:spPr/>
    </dgm:pt>
    <dgm:pt modelId="{A620CA87-5480-47A0-93E2-B380FE9884A2}" type="pres">
      <dgm:prSet presAssocID="{3D3726D4-E670-4F31-A2CD-CD8B1A9BC088}" presName="cChild" presStyleLbl="fgAcc1" presStyleIdx="1" presStyleCnt="2" custScaleY="78259" custLinFactX="1751" custLinFactNeighborX="100000" custLinFactNeighborY="29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E19D33-79FF-465C-9054-6B835FE39EF9}" type="presOf" srcId="{4C15183F-79BD-43A2-8E5F-D42A01FF987D}" destId="{5AC6FFB6-7825-482A-B306-8629EBCDD60D}" srcOrd="0" destOrd="0" presId="urn:microsoft.com/office/officeart/2005/8/layout/target2"/>
    <dgm:cxn modelId="{F70F8D0D-D858-4321-B2AE-35D6C7517F63}" type="presOf" srcId="{AE66BA01-C0AD-4658-83B8-065CBA140EB8}" destId="{4D52503E-B370-437F-9C57-CBD153B00A15}" srcOrd="0" destOrd="0" presId="urn:microsoft.com/office/officeart/2005/8/layout/target2"/>
    <dgm:cxn modelId="{D6F7D788-A9D6-469D-8052-6DF0E68D14A3}" srcId="{476B842E-808E-4CF1-9B4F-2FC7D8513BE5}" destId="{D769D599-7C23-4557-90AC-32B35D29C315}" srcOrd="4" destOrd="0" parTransId="{85D8A70E-3046-4578-9E41-7445E7E5D2C8}" sibTransId="{C8F90970-CDF9-4C17-8EF6-D58D109E4C24}"/>
    <dgm:cxn modelId="{8B769939-CD2B-4C57-8568-75672926F974}" srcId="{476B842E-808E-4CF1-9B4F-2FC7D8513BE5}" destId="{416A7D5E-837A-4FEC-AE2D-B69B6EBCE57D}" srcOrd="1" destOrd="0" parTransId="{EA052461-217A-4DC8-849E-660E69CC60F1}" sibTransId="{1B87F033-1537-4434-903E-C3D9EBD1D89C}"/>
    <dgm:cxn modelId="{4F8DFAF2-E44E-40ED-AF44-877E45908FAC}" type="presOf" srcId="{5151C682-9CF4-4EF2-AE17-AF34B106307D}" destId="{1756B193-FC0C-4237-A165-7C2B43019701}" srcOrd="0" destOrd="0" presId="urn:microsoft.com/office/officeart/2005/8/layout/target2"/>
    <dgm:cxn modelId="{56D6BE0F-11EF-457B-BB2A-BFEA351300ED}" type="presOf" srcId="{416A7D5E-837A-4FEC-AE2D-B69B6EBCE57D}" destId="{62511E7F-76D9-4696-AD31-6D07495F2282}" srcOrd="0" destOrd="0" presId="urn:microsoft.com/office/officeart/2005/8/layout/target2"/>
    <dgm:cxn modelId="{3733CAE6-FD8E-4B73-8B63-1AF3A83D0A18}" srcId="{476B842E-808E-4CF1-9B4F-2FC7D8513BE5}" destId="{1012E849-4A44-46AE-8EBC-2BEB1C169C10}" srcOrd="3" destOrd="0" parTransId="{5A4FA173-6E7F-48D0-93C6-8D117099A6E3}" sibTransId="{A0DD38F5-72D8-4549-AAEC-F7402C9FFE36}"/>
    <dgm:cxn modelId="{82BB2A0B-26B6-4B5E-ACF8-48B7DCA8C87D}" type="presOf" srcId="{476B842E-808E-4CF1-9B4F-2FC7D8513BE5}" destId="{D2C7B458-42F8-4BA2-A1AB-71AABAE4514A}" srcOrd="0" destOrd="0" presId="urn:microsoft.com/office/officeart/2005/8/layout/target2"/>
    <dgm:cxn modelId="{43015885-BB87-4AB6-90CE-24FC314F5466}" srcId="{4C15183F-79BD-43A2-8E5F-D42A01FF987D}" destId="{5151C682-9CF4-4EF2-AE17-AF34B106307D}" srcOrd="0" destOrd="0" parTransId="{C03095C5-A448-403E-A64A-1DFE7D866731}" sibTransId="{C9844B26-4C49-4111-8E99-336953D38E9E}"/>
    <dgm:cxn modelId="{03EF8DC9-B6E2-42CF-B7B5-66C560FFE634}" type="presOf" srcId="{3D3726D4-E670-4F31-A2CD-CD8B1A9BC088}" destId="{A620CA87-5480-47A0-93E2-B380FE9884A2}" srcOrd="0" destOrd="0" presId="urn:microsoft.com/office/officeart/2005/8/layout/target2"/>
    <dgm:cxn modelId="{D7BF53D4-2DA8-45C6-B462-765F6C29623D}" srcId="{476B842E-808E-4CF1-9B4F-2FC7D8513BE5}" destId="{AE66BA01-C0AD-4658-83B8-065CBA140EB8}" srcOrd="0" destOrd="0" parTransId="{80037D60-C2E4-4142-8A3F-D1CC7BBF4E5A}" sibTransId="{813FA0F6-136D-4426-AC08-22033E458572}"/>
    <dgm:cxn modelId="{708C58F9-7E51-4210-AF41-3BCBA6302D04}" srcId="{4C15183F-79BD-43A2-8E5F-D42A01FF987D}" destId="{3D3726D4-E670-4F31-A2CD-CD8B1A9BC088}" srcOrd="1" destOrd="0" parTransId="{67D20D38-802C-4BAD-B140-4B0EE35DA9ED}" sibTransId="{71C4A8B8-5F01-4CB0-A933-DFE794EF9AC1}"/>
    <dgm:cxn modelId="{70DE2C32-49A9-479D-BA3D-F40C756FFF3C}" srcId="{476B842E-808E-4CF1-9B4F-2FC7D8513BE5}" destId="{4C15183F-79BD-43A2-8E5F-D42A01FF987D}" srcOrd="2" destOrd="0" parTransId="{840619D2-D8F0-420F-9F23-B3565816CCAB}" sibTransId="{C817213F-18FD-499F-9E83-47DAAA964026}"/>
    <dgm:cxn modelId="{AC176B3F-153E-4F98-9374-440F28E09F65}" type="presParOf" srcId="{D2C7B458-42F8-4BA2-A1AB-71AABAE4514A}" destId="{64FDF1F1-6A27-4383-9CC4-634F680EBD60}" srcOrd="0" destOrd="0" presId="urn:microsoft.com/office/officeart/2005/8/layout/target2"/>
    <dgm:cxn modelId="{243C8A5C-06C8-4FA6-99CC-4DB03F6812F4}" type="presParOf" srcId="{64FDF1F1-6A27-4383-9CC4-634F680EBD60}" destId="{4D52503E-B370-437F-9C57-CBD153B00A15}" srcOrd="0" destOrd="0" presId="urn:microsoft.com/office/officeart/2005/8/layout/target2"/>
    <dgm:cxn modelId="{FB752C4E-2F4B-447B-B219-72DD56165EC1}" type="presParOf" srcId="{64FDF1F1-6A27-4383-9CC4-634F680EBD60}" destId="{1A4056E1-FCA4-4990-96F3-7D37203E054F}" srcOrd="1" destOrd="0" presId="urn:microsoft.com/office/officeart/2005/8/layout/target2"/>
    <dgm:cxn modelId="{0FA4EDA9-4804-4B0C-A794-09A96C96AD37}" type="presParOf" srcId="{D2C7B458-42F8-4BA2-A1AB-71AABAE4514A}" destId="{A1AB75CA-A170-4EC8-B9FC-5882F1C986B2}" srcOrd="1" destOrd="0" presId="urn:microsoft.com/office/officeart/2005/8/layout/target2"/>
    <dgm:cxn modelId="{BC6DBFDA-8FB0-4BF3-AD63-EF6839D8AE74}" type="presParOf" srcId="{A1AB75CA-A170-4EC8-B9FC-5882F1C986B2}" destId="{62511E7F-76D9-4696-AD31-6D07495F2282}" srcOrd="0" destOrd="0" presId="urn:microsoft.com/office/officeart/2005/8/layout/target2"/>
    <dgm:cxn modelId="{7FC1B05C-03E0-45C7-8146-EE27B4A1D560}" type="presParOf" srcId="{A1AB75CA-A170-4EC8-B9FC-5882F1C986B2}" destId="{667C6E2E-5EC9-4EFD-8B98-B651A7EA2FC5}" srcOrd="1" destOrd="0" presId="urn:microsoft.com/office/officeart/2005/8/layout/target2"/>
    <dgm:cxn modelId="{D09EAB56-14F8-49E2-9508-EA47B0A096B7}" type="presParOf" srcId="{D2C7B458-42F8-4BA2-A1AB-71AABAE4514A}" destId="{83F9F2F7-B3F6-41E0-90F8-FF528780A2EF}" srcOrd="2" destOrd="0" presId="urn:microsoft.com/office/officeart/2005/8/layout/target2"/>
    <dgm:cxn modelId="{CC9EACE2-83DB-4464-B338-CA5EE5B6ADC5}" type="presParOf" srcId="{83F9F2F7-B3F6-41E0-90F8-FF528780A2EF}" destId="{5AC6FFB6-7825-482A-B306-8629EBCDD60D}" srcOrd="0" destOrd="0" presId="urn:microsoft.com/office/officeart/2005/8/layout/target2"/>
    <dgm:cxn modelId="{9A194B7B-98E1-4DCB-B0A8-C8AB379890A1}" type="presParOf" srcId="{83F9F2F7-B3F6-41E0-90F8-FF528780A2EF}" destId="{6B09F28F-3AD7-4071-9B42-A53F71DE598C}" srcOrd="1" destOrd="0" presId="urn:microsoft.com/office/officeart/2005/8/layout/target2"/>
    <dgm:cxn modelId="{CDB18D2B-374F-4FD8-8526-BDE0EF74322B}" type="presParOf" srcId="{6B09F28F-3AD7-4071-9B42-A53F71DE598C}" destId="{1756B193-FC0C-4237-A165-7C2B43019701}" srcOrd="0" destOrd="0" presId="urn:microsoft.com/office/officeart/2005/8/layout/target2"/>
    <dgm:cxn modelId="{36892B88-2BAE-4392-B681-DEC276BFF77D}" type="presParOf" srcId="{6B09F28F-3AD7-4071-9B42-A53F71DE598C}" destId="{46E3C9AD-2EEF-49D9-82D3-37FA7EB3CA5E}" srcOrd="1" destOrd="0" presId="urn:microsoft.com/office/officeart/2005/8/layout/target2"/>
    <dgm:cxn modelId="{56156E07-61B4-46CA-A4C4-BD41BF197E55}" type="presParOf" srcId="{6B09F28F-3AD7-4071-9B42-A53F71DE598C}" destId="{A620CA87-5480-47A0-93E2-B380FE9884A2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663F0-8145-4CCB-9C26-46EDAA13B3DE}" type="doc">
      <dgm:prSet loTypeId="urn:microsoft.com/office/officeart/2011/layout/TabList" loCatId="officeonline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74C2AD74-A5A5-46BB-9CF3-F363CE00F869}">
      <dgm:prSet phldrT="[Text]"/>
      <dgm:spPr/>
      <dgm:t>
        <a:bodyPr/>
        <a:lstStyle/>
        <a:p>
          <a:r>
            <a:rPr lang="en-US" dirty="0" smtClean="0"/>
            <a:t>Andrea Rodney</a:t>
          </a:r>
          <a:endParaRPr lang="en-US" dirty="0"/>
        </a:p>
      </dgm:t>
    </dgm:pt>
    <dgm:pt modelId="{646034B2-AA19-4ACF-AC21-63024F053884}" type="parTrans" cxnId="{7B2FFC58-1ED7-445D-A813-9B87F685B91C}">
      <dgm:prSet/>
      <dgm:spPr/>
      <dgm:t>
        <a:bodyPr/>
        <a:lstStyle/>
        <a:p>
          <a:endParaRPr lang="en-US"/>
        </a:p>
      </dgm:t>
    </dgm:pt>
    <dgm:pt modelId="{11BB3303-3E21-4A50-9769-ED1370C98840}" type="sibTrans" cxnId="{7B2FFC58-1ED7-445D-A813-9B87F685B91C}">
      <dgm:prSet/>
      <dgm:spPr/>
      <dgm:t>
        <a:bodyPr/>
        <a:lstStyle/>
        <a:p>
          <a:endParaRPr lang="en-US"/>
        </a:p>
      </dgm:t>
    </dgm:pt>
    <dgm:pt modelId="{30B8BB54-CF34-43D5-88C8-130CED09274F}">
      <dgm:prSet phldrT="[Text]"/>
      <dgm:spPr/>
      <dgm:t>
        <a:bodyPr/>
        <a:lstStyle/>
        <a:p>
          <a:r>
            <a:rPr lang="en-US" dirty="0" smtClean="0"/>
            <a:t>Manager. Research Grants</a:t>
          </a:r>
          <a:endParaRPr lang="en-US" dirty="0"/>
        </a:p>
      </dgm:t>
    </dgm:pt>
    <dgm:pt modelId="{0CC4175F-438B-4FDF-A6FA-66BE8FD06CC0}" type="parTrans" cxnId="{DA9BD79A-17C7-451B-B013-63C5E9273466}">
      <dgm:prSet/>
      <dgm:spPr/>
      <dgm:t>
        <a:bodyPr/>
        <a:lstStyle/>
        <a:p>
          <a:endParaRPr lang="en-US"/>
        </a:p>
      </dgm:t>
    </dgm:pt>
    <dgm:pt modelId="{D23B0BC1-5C1C-444B-90CE-9C0CB06FA3C3}" type="sibTrans" cxnId="{DA9BD79A-17C7-451B-B013-63C5E9273466}">
      <dgm:prSet/>
      <dgm:spPr/>
      <dgm:t>
        <a:bodyPr/>
        <a:lstStyle/>
        <a:p>
          <a:endParaRPr lang="en-US"/>
        </a:p>
      </dgm:t>
    </dgm:pt>
    <dgm:pt modelId="{A08A46EF-C2DD-4CC1-9A65-3C85E3A8C0AB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Andrea.rodney@Concordia.ca</a:t>
          </a:r>
          <a:endParaRPr lang="en-US" dirty="0"/>
        </a:p>
      </dgm:t>
    </dgm:pt>
    <dgm:pt modelId="{0B7FF83F-251E-4A4C-9EB6-DBF03A7972C4}" type="parTrans" cxnId="{6EF6FE8C-01CA-43C6-B1EC-AA7E17A906C0}">
      <dgm:prSet/>
      <dgm:spPr/>
      <dgm:t>
        <a:bodyPr/>
        <a:lstStyle/>
        <a:p>
          <a:endParaRPr lang="en-US"/>
        </a:p>
      </dgm:t>
    </dgm:pt>
    <dgm:pt modelId="{F052A99C-B002-4055-953F-21394CA5B1FB}" type="sibTrans" cxnId="{6EF6FE8C-01CA-43C6-B1EC-AA7E17A906C0}">
      <dgm:prSet/>
      <dgm:spPr/>
      <dgm:t>
        <a:bodyPr/>
        <a:lstStyle/>
        <a:p>
          <a:endParaRPr lang="en-US"/>
        </a:p>
      </dgm:t>
    </dgm:pt>
    <dgm:pt modelId="{9A66ECD3-3E8D-41B5-892A-8B6F01AA6B2D}">
      <dgm:prSet phldrT="[Text]"/>
      <dgm:spPr/>
      <dgm:t>
        <a:bodyPr/>
        <a:lstStyle/>
        <a:p>
          <a:r>
            <a:rPr lang="en-US" dirty="0" smtClean="0"/>
            <a:t>Amanda Specht</a:t>
          </a:r>
          <a:endParaRPr lang="en-US" dirty="0"/>
        </a:p>
      </dgm:t>
    </dgm:pt>
    <dgm:pt modelId="{AF8450E8-A6C8-4D39-BE11-B254C7DE3BCA}" type="parTrans" cxnId="{33A9DB55-9D0F-48B3-96E3-C18902718330}">
      <dgm:prSet/>
      <dgm:spPr/>
      <dgm:t>
        <a:bodyPr/>
        <a:lstStyle/>
        <a:p>
          <a:endParaRPr lang="en-US"/>
        </a:p>
      </dgm:t>
    </dgm:pt>
    <dgm:pt modelId="{A5D36A77-0460-4804-9131-FC3F3085685A}" type="sibTrans" cxnId="{33A9DB55-9D0F-48B3-96E3-C18902718330}">
      <dgm:prSet/>
      <dgm:spPr/>
      <dgm:t>
        <a:bodyPr/>
        <a:lstStyle/>
        <a:p>
          <a:endParaRPr lang="en-US"/>
        </a:p>
      </dgm:t>
    </dgm:pt>
    <dgm:pt modelId="{2DB86385-492C-4864-98DA-A7E7A14CB8DC}">
      <dgm:prSet phldrT="[Text]"/>
      <dgm:spPr/>
      <dgm:t>
        <a:bodyPr/>
        <a:lstStyle/>
        <a:p>
          <a:r>
            <a:rPr lang="en-US" dirty="0" smtClean="0"/>
            <a:t>Coordinator, Research Grants</a:t>
          </a:r>
          <a:endParaRPr lang="en-US" dirty="0"/>
        </a:p>
      </dgm:t>
    </dgm:pt>
    <dgm:pt modelId="{DD06E7FE-A51F-4D1D-8AC3-E73A7D20A9FC}" type="parTrans" cxnId="{17A89838-6093-457A-9157-0959DDE896DE}">
      <dgm:prSet/>
      <dgm:spPr/>
      <dgm:t>
        <a:bodyPr/>
        <a:lstStyle/>
        <a:p>
          <a:endParaRPr lang="en-US"/>
        </a:p>
      </dgm:t>
    </dgm:pt>
    <dgm:pt modelId="{04311F87-F1E0-4F8D-A034-EF78B9DE6E06}" type="sibTrans" cxnId="{17A89838-6093-457A-9157-0959DDE896DE}">
      <dgm:prSet/>
      <dgm:spPr/>
      <dgm:t>
        <a:bodyPr/>
        <a:lstStyle/>
        <a:p>
          <a:endParaRPr lang="en-US"/>
        </a:p>
      </dgm:t>
    </dgm:pt>
    <dgm:pt modelId="{19E115FA-E4D4-404D-8221-D1062B90449B}">
      <dgm:prSet phldrT="[Text]"/>
      <dgm:spPr/>
      <dgm:t>
        <a:bodyPr/>
        <a:lstStyle/>
        <a:p>
          <a:r>
            <a:rPr lang="en-US" dirty="0" smtClean="0"/>
            <a:t>Ext. 4886</a:t>
          </a:r>
          <a:endParaRPr lang="en-US" dirty="0"/>
        </a:p>
      </dgm:t>
    </dgm:pt>
    <dgm:pt modelId="{E37EBA9B-94B6-4A1E-ADF5-7B1E8B91BD4B}" type="parTrans" cxnId="{29FC4CB2-A0B0-4814-AF0B-A42A0BE83621}">
      <dgm:prSet/>
      <dgm:spPr/>
      <dgm:t>
        <a:bodyPr/>
        <a:lstStyle/>
        <a:p>
          <a:endParaRPr lang="en-US"/>
        </a:p>
      </dgm:t>
    </dgm:pt>
    <dgm:pt modelId="{50642261-863D-4689-8573-AB532F8F91CA}" type="sibTrans" cxnId="{29FC4CB2-A0B0-4814-AF0B-A42A0BE83621}">
      <dgm:prSet/>
      <dgm:spPr/>
      <dgm:t>
        <a:bodyPr/>
        <a:lstStyle/>
        <a:p>
          <a:endParaRPr lang="en-US"/>
        </a:p>
      </dgm:t>
    </dgm:pt>
    <dgm:pt modelId="{7239958A-0496-4D86-9E0E-8327382254C1}">
      <dgm:prSet phldrT="[Text]"/>
      <dgm:spPr>
        <a:solidFill>
          <a:srgbClr val="009999"/>
        </a:solidFill>
      </dgm:spPr>
      <dgm:t>
        <a:bodyPr/>
        <a:lstStyle/>
        <a:p>
          <a:r>
            <a:rPr lang="en-US" dirty="0" smtClean="0"/>
            <a:t>Ann-Marie Giglione</a:t>
          </a:r>
          <a:endParaRPr lang="en-US" dirty="0"/>
        </a:p>
      </dgm:t>
    </dgm:pt>
    <dgm:pt modelId="{183D80A3-2950-461F-9BE6-10465F65B299}" type="parTrans" cxnId="{2CDB5A5E-D87C-4E49-A99F-D074FEE4D331}">
      <dgm:prSet/>
      <dgm:spPr/>
      <dgm:t>
        <a:bodyPr/>
        <a:lstStyle/>
        <a:p>
          <a:endParaRPr lang="en-US"/>
        </a:p>
      </dgm:t>
    </dgm:pt>
    <dgm:pt modelId="{594094E5-4083-4A92-A9A8-2A73259D20E4}" type="sibTrans" cxnId="{2CDB5A5E-D87C-4E49-A99F-D074FEE4D331}">
      <dgm:prSet/>
      <dgm:spPr/>
      <dgm:t>
        <a:bodyPr/>
        <a:lstStyle/>
        <a:p>
          <a:endParaRPr lang="en-US"/>
        </a:p>
      </dgm:t>
    </dgm:pt>
    <dgm:pt modelId="{A0F3BC38-D3B8-4A45-AE4F-5463D5596344}">
      <dgm:prSet phldrT="[Text]"/>
      <dgm:spPr/>
      <dgm:t>
        <a:bodyPr/>
        <a:lstStyle/>
        <a:p>
          <a:r>
            <a:rPr lang="en-US" dirty="0" smtClean="0"/>
            <a:t>Research Grants Officer</a:t>
          </a:r>
          <a:endParaRPr lang="en-US" dirty="0"/>
        </a:p>
      </dgm:t>
    </dgm:pt>
    <dgm:pt modelId="{14274C07-6964-42C0-9040-3F9054419B20}" type="parTrans" cxnId="{2AE38BD5-1CD4-4845-BC44-B457B39FFA45}">
      <dgm:prSet/>
      <dgm:spPr/>
      <dgm:t>
        <a:bodyPr/>
        <a:lstStyle/>
        <a:p>
          <a:endParaRPr lang="en-US"/>
        </a:p>
      </dgm:t>
    </dgm:pt>
    <dgm:pt modelId="{59996C84-C38A-459B-9233-61440C088088}" type="sibTrans" cxnId="{2AE38BD5-1CD4-4845-BC44-B457B39FFA45}">
      <dgm:prSet/>
      <dgm:spPr/>
      <dgm:t>
        <a:bodyPr/>
        <a:lstStyle/>
        <a:p>
          <a:endParaRPr lang="en-US"/>
        </a:p>
      </dgm:t>
    </dgm:pt>
    <dgm:pt modelId="{1E80AD71-3C8C-4312-AD2D-CF840D48178E}">
      <dgm:prSet phldrT="[Text]"/>
      <dgm:spPr/>
      <dgm:t>
        <a:bodyPr/>
        <a:lstStyle/>
        <a:p>
          <a:r>
            <a:rPr lang="en-US" dirty="0" smtClean="0"/>
            <a:t>Ext. 8047</a:t>
          </a:r>
          <a:endParaRPr lang="en-US" dirty="0"/>
        </a:p>
      </dgm:t>
    </dgm:pt>
    <dgm:pt modelId="{1BF7A473-19FC-48D9-AE02-2C8E3D0231AD}" type="parTrans" cxnId="{5BB2ADC4-F552-4346-98E7-FAD71BFE94F0}">
      <dgm:prSet/>
      <dgm:spPr/>
      <dgm:t>
        <a:bodyPr/>
        <a:lstStyle/>
        <a:p>
          <a:endParaRPr lang="en-US"/>
        </a:p>
      </dgm:t>
    </dgm:pt>
    <dgm:pt modelId="{58555571-2437-4DC0-BEC4-99593980D459}" type="sibTrans" cxnId="{5BB2ADC4-F552-4346-98E7-FAD71BFE94F0}">
      <dgm:prSet/>
      <dgm:spPr/>
      <dgm:t>
        <a:bodyPr/>
        <a:lstStyle/>
        <a:p>
          <a:endParaRPr lang="en-US"/>
        </a:p>
      </dgm:t>
    </dgm:pt>
    <dgm:pt modelId="{7B4F6F84-7970-4742-B8C1-8818158816AB}">
      <dgm:prSet phldrT="[Text]"/>
      <dgm:spPr/>
      <dgm:t>
        <a:bodyPr/>
        <a:lstStyle/>
        <a:p>
          <a:r>
            <a:rPr lang="en-US" dirty="0" smtClean="0"/>
            <a:t>Amanda.Specht@Concordia.ca</a:t>
          </a:r>
          <a:endParaRPr lang="en-US" dirty="0"/>
        </a:p>
      </dgm:t>
    </dgm:pt>
    <dgm:pt modelId="{A909DD79-5F99-49B8-8FB9-B42D4E4668FE}" type="parTrans" cxnId="{7EE3EC8B-A23E-4671-9973-EA3A24EC4F1A}">
      <dgm:prSet/>
      <dgm:spPr/>
      <dgm:t>
        <a:bodyPr/>
        <a:lstStyle/>
        <a:p>
          <a:endParaRPr lang="en-US"/>
        </a:p>
      </dgm:t>
    </dgm:pt>
    <dgm:pt modelId="{069233D9-D487-4E74-B247-E16840285347}" type="sibTrans" cxnId="{7EE3EC8B-A23E-4671-9973-EA3A24EC4F1A}">
      <dgm:prSet/>
      <dgm:spPr/>
      <dgm:t>
        <a:bodyPr/>
        <a:lstStyle/>
        <a:p>
          <a:endParaRPr lang="en-US"/>
        </a:p>
      </dgm:t>
    </dgm:pt>
    <dgm:pt modelId="{C0965C18-C724-4DC0-BCC7-5DC250C1A641}">
      <dgm:prSet phldrT="[Text]"/>
      <dgm:spPr/>
      <dgm:t>
        <a:bodyPr/>
        <a:lstStyle/>
        <a:p>
          <a:r>
            <a:rPr lang="en-US" dirty="0" smtClean="0"/>
            <a:t>Ann-Marie.Giglione@Concordia.ca</a:t>
          </a:r>
          <a:endParaRPr lang="en-US" dirty="0"/>
        </a:p>
      </dgm:t>
    </dgm:pt>
    <dgm:pt modelId="{4CFA5F9D-769E-4012-AA59-D2082EDF8F30}" type="parTrans" cxnId="{BD71FA80-C058-472A-96C4-C0D595A13BD7}">
      <dgm:prSet/>
      <dgm:spPr/>
      <dgm:t>
        <a:bodyPr/>
        <a:lstStyle/>
        <a:p>
          <a:endParaRPr lang="en-US"/>
        </a:p>
      </dgm:t>
    </dgm:pt>
    <dgm:pt modelId="{04B78D0B-5D98-452D-94F7-83CF7EA6B669}" type="sibTrans" cxnId="{BD71FA80-C058-472A-96C4-C0D595A13BD7}">
      <dgm:prSet/>
      <dgm:spPr/>
      <dgm:t>
        <a:bodyPr/>
        <a:lstStyle/>
        <a:p>
          <a:endParaRPr lang="en-US"/>
        </a:p>
      </dgm:t>
    </dgm:pt>
    <dgm:pt modelId="{D62636AB-A216-49E7-8471-01005935A25D}">
      <dgm:prSet phldrT="[Text]"/>
      <dgm:spPr/>
      <dgm:t>
        <a:bodyPr/>
        <a:lstStyle/>
        <a:p>
          <a:r>
            <a:rPr lang="en-US" dirty="0" smtClean="0"/>
            <a:t>Ext. 4887</a:t>
          </a:r>
          <a:endParaRPr lang="en-US" dirty="0"/>
        </a:p>
      </dgm:t>
    </dgm:pt>
    <dgm:pt modelId="{DAA4EBB2-974D-4DB8-92E3-99F9910BE46B}" type="parTrans" cxnId="{B5AD988E-FE94-4677-822E-8552F61E4A6F}">
      <dgm:prSet/>
      <dgm:spPr/>
      <dgm:t>
        <a:bodyPr/>
        <a:lstStyle/>
        <a:p>
          <a:endParaRPr lang="en-US"/>
        </a:p>
      </dgm:t>
    </dgm:pt>
    <dgm:pt modelId="{EE2099D9-C9C9-4A0C-84C6-80C6AEA10BA3}" type="sibTrans" cxnId="{B5AD988E-FE94-4677-822E-8552F61E4A6F}">
      <dgm:prSet/>
      <dgm:spPr/>
      <dgm:t>
        <a:bodyPr/>
        <a:lstStyle/>
        <a:p>
          <a:endParaRPr lang="en-US"/>
        </a:p>
      </dgm:t>
    </dgm:pt>
    <dgm:pt modelId="{733DA5C6-B889-4CD5-850F-F29EA9222DDC}">
      <dgm:prSet phldrT="[Text]"/>
      <dgm:spPr/>
      <dgm:t>
        <a:bodyPr/>
        <a:lstStyle/>
        <a:p>
          <a:r>
            <a:rPr lang="en-US" dirty="0" smtClean="0"/>
            <a:t>Nancy Lulic</a:t>
          </a:r>
          <a:endParaRPr lang="en-US" dirty="0"/>
        </a:p>
      </dgm:t>
    </dgm:pt>
    <dgm:pt modelId="{2ADDD01C-82FE-49AD-801F-5C8BD32E0BFD}" type="parTrans" cxnId="{8D7056CE-AD4A-469A-A412-396B73D9FA33}">
      <dgm:prSet/>
      <dgm:spPr/>
      <dgm:t>
        <a:bodyPr/>
        <a:lstStyle/>
        <a:p>
          <a:endParaRPr lang="en-US"/>
        </a:p>
      </dgm:t>
    </dgm:pt>
    <dgm:pt modelId="{7B8BE399-B927-4D4E-AB53-F95466A93B1A}" type="sibTrans" cxnId="{8D7056CE-AD4A-469A-A412-396B73D9FA33}">
      <dgm:prSet/>
      <dgm:spPr/>
      <dgm:t>
        <a:bodyPr/>
        <a:lstStyle/>
        <a:p>
          <a:endParaRPr lang="en-US"/>
        </a:p>
      </dgm:t>
    </dgm:pt>
    <dgm:pt modelId="{25403339-3EA6-4891-98C6-5FF05F40C236}">
      <dgm:prSet phldrT="[Text]"/>
      <dgm:spPr/>
      <dgm:t>
        <a:bodyPr/>
        <a:lstStyle/>
        <a:p>
          <a:r>
            <a:rPr lang="en-US" dirty="0" smtClean="0"/>
            <a:t>Research Grant Assistant</a:t>
          </a:r>
          <a:endParaRPr lang="en-US" dirty="0"/>
        </a:p>
      </dgm:t>
    </dgm:pt>
    <dgm:pt modelId="{9241BD67-9326-42E4-A907-84BECDF7B900}" type="parTrans" cxnId="{FC621D92-9FD0-4D12-9E06-B55BEE06570F}">
      <dgm:prSet/>
      <dgm:spPr/>
      <dgm:t>
        <a:bodyPr/>
        <a:lstStyle/>
        <a:p>
          <a:endParaRPr lang="en-US"/>
        </a:p>
      </dgm:t>
    </dgm:pt>
    <dgm:pt modelId="{C27652F8-4027-4489-BE98-57C6838ACB44}" type="sibTrans" cxnId="{FC621D92-9FD0-4D12-9E06-B55BEE06570F}">
      <dgm:prSet/>
      <dgm:spPr/>
      <dgm:t>
        <a:bodyPr/>
        <a:lstStyle/>
        <a:p>
          <a:endParaRPr lang="en-US"/>
        </a:p>
      </dgm:t>
    </dgm:pt>
    <dgm:pt modelId="{CFB9F062-C004-4823-B879-03E22CC0F132}">
      <dgm:prSet phldrT="[Text]"/>
      <dgm:spPr/>
      <dgm:t>
        <a:bodyPr/>
        <a:lstStyle/>
        <a:p>
          <a:r>
            <a:rPr lang="en-US" dirty="0" smtClean="0"/>
            <a:t>Ext. 4888</a:t>
          </a:r>
          <a:endParaRPr lang="en-US" dirty="0"/>
        </a:p>
      </dgm:t>
    </dgm:pt>
    <dgm:pt modelId="{F0253119-C732-459D-AA6C-D57E60077D09}" type="parTrans" cxnId="{E60056A3-45F3-434D-95F8-25604D42A51E}">
      <dgm:prSet/>
      <dgm:spPr/>
      <dgm:t>
        <a:bodyPr/>
        <a:lstStyle/>
        <a:p>
          <a:endParaRPr lang="en-US"/>
        </a:p>
      </dgm:t>
    </dgm:pt>
    <dgm:pt modelId="{40DC16F2-BEDF-49F8-9496-AD69F3694B68}" type="sibTrans" cxnId="{E60056A3-45F3-434D-95F8-25604D42A51E}">
      <dgm:prSet/>
      <dgm:spPr/>
      <dgm:t>
        <a:bodyPr/>
        <a:lstStyle/>
        <a:p>
          <a:endParaRPr lang="en-US"/>
        </a:p>
      </dgm:t>
    </dgm:pt>
    <dgm:pt modelId="{7BBD19FA-F428-4AD4-82E7-69216E44B45A}">
      <dgm:prSet phldrT="[Text]"/>
      <dgm:spPr/>
      <dgm:t>
        <a:bodyPr/>
        <a:lstStyle/>
        <a:p>
          <a:r>
            <a:rPr lang="en-US" dirty="0" smtClean="0"/>
            <a:t>Nancy.Lulic@Concordia.ca</a:t>
          </a:r>
          <a:endParaRPr lang="en-US" dirty="0"/>
        </a:p>
      </dgm:t>
    </dgm:pt>
    <dgm:pt modelId="{639FADFB-9FB2-49A3-9C56-95DD2C56D6EB}" type="parTrans" cxnId="{79A90017-6D0D-442E-BC12-395C9975E500}">
      <dgm:prSet/>
      <dgm:spPr/>
      <dgm:t>
        <a:bodyPr/>
        <a:lstStyle/>
        <a:p>
          <a:endParaRPr lang="en-US"/>
        </a:p>
      </dgm:t>
    </dgm:pt>
    <dgm:pt modelId="{5FA700E8-C93B-4F03-801B-1C56E8FD2502}" type="sibTrans" cxnId="{79A90017-6D0D-442E-BC12-395C9975E500}">
      <dgm:prSet/>
      <dgm:spPr/>
      <dgm:t>
        <a:bodyPr/>
        <a:lstStyle/>
        <a:p>
          <a:endParaRPr lang="en-US"/>
        </a:p>
      </dgm:t>
    </dgm:pt>
    <dgm:pt modelId="{FB8096F3-98A7-4F16-A5F3-C7D101B22C8F}" type="pres">
      <dgm:prSet presAssocID="{AA6663F0-8145-4CCB-9C26-46EDAA13B3D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3AF35D1-B72C-451A-A6E9-611C9791A3E1}" type="pres">
      <dgm:prSet presAssocID="{74C2AD74-A5A5-46BB-9CF3-F363CE00F869}" presName="composite" presStyleCnt="0"/>
      <dgm:spPr/>
    </dgm:pt>
    <dgm:pt modelId="{01682EFD-F34A-4AF0-8B4A-4FD184013160}" type="pres">
      <dgm:prSet presAssocID="{74C2AD74-A5A5-46BB-9CF3-F363CE00F869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19B69-8D99-42DB-B63A-5A156E686137}" type="pres">
      <dgm:prSet presAssocID="{74C2AD74-A5A5-46BB-9CF3-F363CE00F869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DD6CE-9AC9-4871-B5B4-2A638192A864}" type="pres">
      <dgm:prSet presAssocID="{74C2AD74-A5A5-46BB-9CF3-F363CE00F869}" presName="Accent" presStyleLbl="parChTrans1D1" presStyleIdx="0" presStyleCnt="4"/>
      <dgm:spPr/>
    </dgm:pt>
    <dgm:pt modelId="{EF6AEE26-A323-44C4-AFD4-99FD4072F5B7}" type="pres">
      <dgm:prSet presAssocID="{74C2AD74-A5A5-46BB-9CF3-F363CE00F869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4DC21-5440-4220-A84C-2F04D36B8A42}" type="pres">
      <dgm:prSet presAssocID="{11BB3303-3E21-4A50-9769-ED1370C98840}" presName="sibTrans" presStyleCnt="0"/>
      <dgm:spPr/>
    </dgm:pt>
    <dgm:pt modelId="{0DA46F37-7ABD-43D7-A58D-79B06ACAA009}" type="pres">
      <dgm:prSet presAssocID="{9A66ECD3-3E8D-41B5-892A-8B6F01AA6B2D}" presName="composite" presStyleCnt="0"/>
      <dgm:spPr/>
    </dgm:pt>
    <dgm:pt modelId="{93497CCB-19F0-4674-AE2C-EDF841E46F29}" type="pres">
      <dgm:prSet presAssocID="{9A66ECD3-3E8D-41B5-892A-8B6F01AA6B2D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3EC3A-1862-4C2A-BAC9-5383FB81D998}" type="pres">
      <dgm:prSet presAssocID="{9A66ECD3-3E8D-41B5-892A-8B6F01AA6B2D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12D3A-D6ED-4CBB-B641-130C82366DF9}" type="pres">
      <dgm:prSet presAssocID="{9A66ECD3-3E8D-41B5-892A-8B6F01AA6B2D}" presName="Accent" presStyleLbl="parChTrans1D1" presStyleIdx="1" presStyleCnt="4"/>
      <dgm:spPr/>
    </dgm:pt>
    <dgm:pt modelId="{10044E60-DF92-43E7-A20C-B7B88061C674}" type="pres">
      <dgm:prSet presAssocID="{9A66ECD3-3E8D-41B5-892A-8B6F01AA6B2D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A3274-9E3D-4D69-8005-421BDD869A0D}" type="pres">
      <dgm:prSet presAssocID="{A5D36A77-0460-4804-9131-FC3F3085685A}" presName="sibTrans" presStyleCnt="0"/>
      <dgm:spPr/>
    </dgm:pt>
    <dgm:pt modelId="{581E7ADA-CAB2-4434-BBCB-2ADE0B450D1C}" type="pres">
      <dgm:prSet presAssocID="{7239958A-0496-4D86-9E0E-8327382254C1}" presName="composite" presStyleCnt="0"/>
      <dgm:spPr/>
    </dgm:pt>
    <dgm:pt modelId="{60346D04-72ED-4C61-8166-897D4B6C64A7}" type="pres">
      <dgm:prSet presAssocID="{7239958A-0496-4D86-9E0E-8327382254C1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C8036-5735-442D-89C4-1D6F864DC257}" type="pres">
      <dgm:prSet presAssocID="{7239958A-0496-4D86-9E0E-8327382254C1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E07C5-E340-4A4E-B799-6B9C20085745}" type="pres">
      <dgm:prSet presAssocID="{7239958A-0496-4D86-9E0E-8327382254C1}" presName="Accent" presStyleLbl="parChTrans1D1" presStyleIdx="2" presStyleCnt="4"/>
      <dgm:spPr/>
    </dgm:pt>
    <dgm:pt modelId="{5778B142-161C-4D0A-918E-A65714BED4FF}" type="pres">
      <dgm:prSet presAssocID="{7239958A-0496-4D86-9E0E-8327382254C1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4CB39-A310-4ECB-A3A4-07E5F37E3712}" type="pres">
      <dgm:prSet presAssocID="{594094E5-4083-4A92-A9A8-2A73259D20E4}" presName="sibTrans" presStyleCnt="0"/>
      <dgm:spPr/>
    </dgm:pt>
    <dgm:pt modelId="{B9DD95E0-C514-4688-91CD-BF76056E2EA8}" type="pres">
      <dgm:prSet presAssocID="{733DA5C6-B889-4CD5-850F-F29EA9222DDC}" presName="composite" presStyleCnt="0"/>
      <dgm:spPr/>
    </dgm:pt>
    <dgm:pt modelId="{A5AE6416-0F48-4F75-8464-DE9DD88D9BBD}" type="pres">
      <dgm:prSet presAssocID="{733DA5C6-B889-4CD5-850F-F29EA9222DDC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2D357-63E1-4F39-BAC7-1F41CEB32A0C}" type="pres">
      <dgm:prSet presAssocID="{733DA5C6-B889-4CD5-850F-F29EA9222DDC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42AE8-94FE-41F1-8C04-00E749024E42}" type="pres">
      <dgm:prSet presAssocID="{733DA5C6-B889-4CD5-850F-F29EA9222DDC}" presName="Accent" presStyleLbl="parChTrans1D1" presStyleIdx="3" presStyleCnt="4"/>
      <dgm:spPr/>
    </dgm:pt>
    <dgm:pt modelId="{489590CB-236A-405D-BBEE-EDCC7A7EC156}" type="pres">
      <dgm:prSet presAssocID="{733DA5C6-B889-4CD5-850F-F29EA9222DDC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9BD79A-17C7-451B-B013-63C5E9273466}" srcId="{74C2AD74-A5A5-46BB-9CF3-F363CE00F869}" destId="{30B8BB54-CF34-43D5-88C8-130CED09274F}" srcOrd="0" destOrd="0" parTransId="{0CC4175F-438B-4FDF-A6FA-66BE8FD06CC0}" sibTransId="{D23B0BC1-5C1C-444B-90CE-9C0CB06FA3C3}"/>
    <dgm:cxn modelId="{8DE4E333-4142-4E3D-929E-458F4D954191}" type="presOf" srcId="{C0965C18-C724-4DC0-BCC7-5DC250C1A641}" destId="{5778B142-161C-4D0A-918E-A65714BED4FF}" srcOrd="0" destOrd="1" presId="urn:microsoft.com/office/officeart/2011/layout/TabList"/>
    <dgm:cxn modelId="{2CDB5A5E-D87C-4E49-A99F-D074FEE4D331}" srcId="{AA6663F0-8145-4CCB-9C26-46EDAA13B3DE}" destId="{7239958A-0496-4D86-9E0E-8327382254C1}" srcOrd="2" destOrd="0" parTransId="{183D80A3-2950-461F-9BE6-10465F65B299}" sibTransId="{594094E5-4083-4A92-A9A8-2A73259D20E4}"/>
    <dgm:cxn modelId="{8717FC0B-2BAC-4C37-8022-6D364029E9F8}" type="presOf" srcId="{A08A46EF-C2DD-4CC1-9A65-3C85E3A8C0AB}" destId="{EF6AEE26-A323-44C4-AFD4-99FD4072F5B7}" srcOrd="0" destOrd="1" presId="urn:microsoft.com/office/officeart/2011/layout/TabList"/>
    <dgm:cxn modelId="{6EF6FE8C-01CA-43C6-B1EC-AA7E17A906C0}" srcId="{74C2AD74-A5A5-46BB-9CF3-F363CE00F869}" destId="{A08A46EF-C2DD-4CC1-9A65-3C85E3A8C0AB}" srcOrd="2" destOrd="0" parTransId="{0B7FF83F-251E-4A4C-9EB6-DBF03A7972C4}" sibTransId="{F052A99C-B002-4055-953F-21394CA5B1FB}"/>
    <dgm:cxn modelId="{930512CD-6B86-47FC-BF7D-E8568F1E6B2E}" type="presOf" srcId="{AA6663F0-8145-4CCB-9C26-46EDAA13B3DE}" destId="{FB8096F3-98A7-4F16-A5F3-C7D101B22C8F}" srcOrd="0" destOrd="0" presId="urn:microsoft.com/office/officeart/2011/layout/TabList"/>
    <dgm:cxn modelId="{2AE38BD5-1CD4-4845-BC44-B457B39FFA45}" srcId="{7239958A-0496-4D86-9E0E-8327382254C1}" destId="{A0F3BC38-D3B8-4A45-AE4F-5463D5596344}" srcOrd="0" destOrd="0" parTransId="{14274C07-6964-42C0-9040-3F9054419B20}" sibTransId="{59996C84-C38A-459B-9233-61440C088088}"/>
    <dgm:cxn modelId="{59AC53D1-6226-4591-B3AF-AFF73915F79C}" type="presOf" srcId="{7239958A-0496-4D86-9E0E-8327382254C1}" destId="{C67C8036-5735-442D-89C4-1D6F864DC257}" srcOrd="0" destOrd="0" presId="urn:microsoft.com/office/officeart/2011/layout/TabList"/>
    <dgm:cxn modelId="{6373A219-2169-45DC-8618-7FA79D8B2381}" type="presOf" srcId="{19E115FA-E4D4-404D-8221-D1062B90449B}" destId="{10044E60-DF92-43E7-A20C-B7B88061C674}" srcOrd="0" destOrd="0" presId="urn:microsoft.com/office/officeart/2011/layout/TabList"/>
    <dgm:cxn modelId="{7217DA95-DBC8-496E-AD1B-A7AE6A2F3D09}" type="presOf" srcId="{9A66ECD3-3E8D-41B5-892A-8B6F01AA6B2D}" destId="{C193EC3A-1862-4C2A-BAC9-5383FB81D998}" srcOrd="0" destOrd="0" presId="urn:microsoft.com/office/officeart/2011/layout/TabList"/>
    <dgm:cxn modelId="{B5AD988E-FE94-4677-822E-8552F61E4A6F}" srcId="{74C2AD74-A5A5-46BB-9CF3-F363CE00F869}" destId="{D62636AB-A216-49E7-8471-01005935A25D}" srcOrd="1" destOrd="0" parTransId="{DAA4EBB2-974D-4DB8-92E3-99F9910BE46B}" sibTransId="{EE2099D9-C9C9-4A0C-84C6-80C6AEA10BA3}"/>
    <dgm:cxn modelId="{E60056A3-45F3-434D-95F8-25604D42A51E}" srcId="{733DA5C6-B889-4CD5-850F-F29EA9222DDC}" destId="{CFB9F062-C004-4823-B879-03E22CC0F132}" srcOrd="1" destOrd="0" parTransId="{F0253119-C732-459D-AA6C-D57E60077D09}" sibTransId="{40DC16F2-BEDF-49F8-9496-AD69F3694B68}"/>
    <dgm:cxn modelId="{79A90017-6D0D-442E-BC12-395C9975E500}" srcId="{733DA5C6-B889-4CD5-850F-F29EA9222DDC}" destId="{7BBD19FA-F428-4AD4-82E7-69216E44B45A}" srcOrd="2" destOrd="0" parTransId="{639FADFB-9FB2-49A3-9C56-95DD2C56D6EB}" sibTransId="{5FA700E8-C93B-4F03-801B-1C56E8FD2502}"/>
    <dgm:cxn modelId="{7B2FFC58-1ED7-445D-A813-9B87F685B91C}" srcId="{AA6663F0-8145-4CCB-9C26-46EDAA13B3DE}" destId="{74C2AD74-A5A5-46BB-9CF3-F363CE00F869}" srcOrd="0" destOrd="0" parTransId="{646034B2-AA19-4ACF-AC21-63024F053884}" sibTransId="{11BB3303-3E21-4A50-9769-ED1370C98840}"/>
    <dgm:cxn modelId="{1D6F7930-06AA-45DD-B8C7-CF556F964C16}" type="presOf" srcId="{2DB86385-492C-4864-98DA-A7E7A14CB8DC}" destId="{93497CCB-19F0-4674-AE2C-EDF841E46F29}" srcOrd="0" destOrd="0" presId="urn:microsoft.com/office/officeart/2011/layout/TabList"/>
    <dgm:cxn modelId="{1A132E68-70FB-401C-8A56-888FFB18C404}" type="presOf" srcId="{D62636AB-A216-49E7-8471-01005935A25D}" destId="{EF6AEE26-A323-44C4-AFD4-99FD4072F5B7}" srcOrd="0" destOrd="0" presId="urn:microsoft.com/office/officeart/2011/layout/TabList"/>
    <dgm:cxn modelId="{BD71FA80-C058-472A-96C4-C0D595A13BD7}" srcId="{7239958A-0496-4D86-9E0E-8327382254C1}" destId="{C0965C18-C724-4DC0-BCC7-5DC250C1A641}" srcOrd="2" destOrd="0" parTransId="{4CFA5F9D-769E-4012-AA59-D2082EDF8F30}" sibTransId="{04B78D0B-5D98-452D-94F7-83CF7EA6B669}"/>
    <dgm:cxn modelId="{2659929A-9004-473C-89DB-59FC3A5B2E9C}" type="presOf" srcId="{1E80AD71-3C8C-4312-AD2D-CF840D48178E}" destId="{5778B142-161C-4D0A-918E-A65714BED4FF}" srcOrd="0" destOrd="0" presId="urn:microsoft.com/office/officeart/2011/layout/TabList"/>
    <dgm:cxn modelId="{5BB2ADC4-F552-4346-98E7-FAD71BFE94F0}" srcId="{7239958A-0496-4D86-9E0E-8327382254C1}" destId="{1E80AD71-3C8C-4312-AD2D-CF840D48178E}" srcOrd="1" destOrd="0" parTransId="{1BF7A473-19FC-48D9-AE02-2C8E3D0231AD}" sibTransId="{58555571-2437-4DC0-BEC4-99593980D459}"/>
    <dgm:cxn modelId="{7EE3EC8B-A23E-4671-9973-EA3A24EC4F1A}" srcId="{9A66ECD3-3E8D-41B5-892A-8B6F01AA6B2D}" destId="{7B4F6F84-7970-4742-B8C1-8818158816AB}" srcOrd="2" destOrd="0" parTransId="{A909DD79-5F99-49B8-8FB9-B42D4E4668FE}" sibTransId="{069233D9-D487-4E74-B247-E16840285347}"/>
    <dgm:cxn modelId="{E0F40098-6271-43A4-A6C4-85213F00D393}" type="presOf" srcId="{A0F3BC38-D3B8-4A45-AE4F-5463D5596344}" destId="{60346D04-72ED-4C61-8166-897D4B6C64A7}" srcOrd="0" destOrd="0" presId="urn:microsoft.com/office/officeart/2011/layout/TabList"/>
    <dgm:cxn modelId="{B3314682-3F7F-46CD-9A3B-CC03CBFE1229}" type="presOf" srcId="{25403339-3EA6-4891-98C6-5FF05F40C236}" destId="{A5AE6416-0F48-4F75-8464-DE9DD88D9BBD}" srcOrd="0" destOrd="0" presId="urn:microsoft.com/office/officeart/2011/layout/TabList"/>
    <dgm:cxn modelId="{59D0DD9C-8F90-4890-8130-05972E0B0F11}" type="presOf" srcId="{733DA5C6-B889-4CD5-850F-F29EA9222DDC}" destId="{7D42D357-63E1-4F39-BAC7-1F41CEB32A0C}" srcOrd="0" destOrd="0" presId="urn:microsoft.com/office/officeart/2011/layout/TabList"/>
    <dgm:cxn modelId="{FC621D92-9FD0-4D12-9E06-B55BEE06570F}" srcId="{733DA5C6-B889-4CD5-850F-F29EA9222DDC}" destId="{25403339-3EA6-4891-98C6-5FF05F40C236}" srcOrd="0" destOrd="0" parTransId="{9241BD67-9326-42E4-A907-84BECDF7B900}" sibTransId="{C27652F8-4027-4489-BE98-57C6838ACB44}"/>
    <dgm:cxn modelId="{33A9DB55-9D0F-48B3-96E3-C18902718330}" srcId="{AA6663F0-8145-4CCB-9C26-46EDAA13B3DE}" destId="{9A66ECD3-3E8D-41B5-892A-8B6F01AA6B2D}" srcOrd="1" destOrd="0" parTransId="{AF8450E8-A6C8-4D39-BE11-B254C7DE3BCA}" sibTransId="{A5D36A77-0460-4804-9131-FC3F3085685A}"/>
    <dgm:cxn modelId="{0E9AF489-434D-4C7D-9D6F-CDF960E32628}" type="presOf" srcId="{7B4F6F84-7970-4742-B8C1-8818158816AB}" destId="{10044E60-DF92-43E7-A20C-B7B88061C674}" srcOrd="0" destOrd="1" presId="urn:microsoft.com/office/officeart/2011/layout/TabList"/>
    <dgm:cxn modelId="{29FC4CB2-A0B0-4814-AF0B-A42A0BE83621}" srcId="{9A66ECD3-3E8D-41B5-892A-8B6F01AA6B2D}" destId="{19E115FA-E4D4-404D-8221-D1062B90449B}" srcOrd="1" destOrd="0" parTransId="{E37EBA9B-94B6-4A1E-ADF5-7B1E8B91BD4B}" sibTransId="{50642261-863D-4689-8573-AB532F8F91CA}"/>
    <dgm:cxn modelId="{00878492-660F-4A3C-B238-5F00DB489AF7}" type="presOf" srcId="{CFB9F062-C004-4823-B879-03E22CC0F132}" destId="{489590CB-236A-405D-BBEE-EDCC7A7EC156}" srcOrd="0" destOrd="0" presId="urn:microsoft.com/office/officeart/2011/layout/TabList"/>
    <dgm:cxn modelId="{17A89838-6093-457A-9157-0959DDE896DE}" srcId="{9A66ECD3-3E8D-41B5-892A-8B6F01AA6B2D}" destId="{2DB86385-492C-4864-98DA-A7E7A14CB8DC}" srcOrd="0" destOrd="0" parTransId="{DD06E7FE-A51F-4D1D-8AC3-E73A7D20A9FC}" sibTransId="{04311F87-F1E0-4F8D-A034-EF78B9DE6E06}"/>
    <dgm:cxn modelId="{7638268B-1569-47C8-AEC1-F1C21B16891F}" type="presOf" srcId="{30B8BB54-CF34-43D5-88C8-130CED09274F}" destId="{01682EFD-F34A-4AF0-8B4A-4FD184013160}" srcOrd="0" destOrd="0" presId="urn:microsoft.com/office/officeart/2011/layout/TabList"/>
    <dgm:cxn modelId="{7F550873-7A4A-4DEB-B331-90F6D3EB1DF5}" type="presOf" srcId="{74C2AD74-A5A5-46BB-9CF3-F363CE00F869}" destId="{72019B69-8D99-42DB-B63A-5A156E686137}" srcOrd="0" destOrd="0" presId="urn:microsoft.com/office/officeart/2011/layout/TabList"/>
    <dgm:cxn modelId="{F206EC49-4CC9-4E7D-A39D-8C53E5824142}" type="presOf" srcId="{7BBD19FA-F428-4AD4-82E7-69216E44B45A}" destId="{489590CB-236A-405D-BBEE-EDCC7A7EC156}" srcOrd="0" destOrd="1" presId="urn:microsoft.com/office/officeart/2011/layout/TabList"/>
    <dgm:cxn modelId="{8D7056CE-AD4A-469A-A412-396B73D9FA33}" srcId="{AA6663F0-8145-4CCB-9C26-46EDAA13B3DE}" destId="{733DA5C6-B889-4CD5-850F-F29EA9222DDC}" srcOrd="3" destOrd="0" parTransId="{2ADDD01C-82FE-49AD-801F-5C8BD32E0BFD}" sibTransId="{7B8BE399-B927-4D4E-AB53-F95466A93B1A}"/>
    <dgm:cxn modelId="{9BEB1C84-F370-4981-8907-B4D1AFE49BCD}" type="presParOf" srcId="{FB8096F3-98A7-4F16-A5F3-C7D101B22C8F}" destId="{D3AF35D1-B72C-451A-A6E9-611C9791A3E1}" srcOrd="0" destOrd="0" presId="urn:microsoft.com/office/officeart/2011/layout/TabList"/>
    <dgm:cxn modelId="{EE25C0BA-F679-420D-B246-2F4F89D7715B}" type="presParOf" srcId="{D3AF35D1-B72C-451A-A6E9-611C9791A3E1}" destId="{01682EFD-F34A-4AF0-8B4A-4FD184013160}" srcOrd="0" destOrd="0" presId="urn:microsoft.com/office/officeart/2011/layout/TabList"/>
    <dgm:cxn modelId="{98F7A143-E9EB-4F03-8E09-D5F210AA44CB}" type="presParOf" srcId="{D3AF35D1-B72C-451A-A6E9-611C9791A3E1}" destId="{72019B69-8D99-42DB-B63A-5A156E686137}" srcOrd="1" destOrd="0" presId="urn:microsoft.com/office/officeart/2011/layout/TabList"/>
    <dgm:cxn modelId="{88B23B77-15EF-4024-9FB1-65BDCED41C29}" type="presParOf" srcId="{D3AF35D1-B72C-451A-A6E9-611C9791A3E1}" destId="{79DDD6CE-9AC9-4871-B5B4-2A638192A864}" srcOrd="2" destOrd="0" presId="urn:microsoft.com/office/officeart/2011/layout/TabList"/>
    <dgm:cxn modelId="{DFA7A347-6945-48C8-BDCB-51C870FFCE9D}" type="presParOf" srcId="{FB8096F3-98A7-4F16-A5F3-C7D101B22C8F}" destId="{EF6AEE26-A323-44C4-AFD4-99FD4072F5B7}" srcOrd="1" destOrd="0" presId="urn:microsoft.com/office/officeart/2011/layout/TabList"/>
    <dgm:cxn modelId="{7176A40B-DA41-4BB6-9CD5-BFE814128327}" type="presParOf" srcId="{FB8096F3-98A7-4F16-A5F3-C7D101B22C8F}" destId="{F8D4DC21-5440-4220-A84C-2F04D36B8A42}" srcOrd="2" destOrd="0" presId="urn:microsoft.com/office/officeart/2011/layout/TabList"/>
    <dgm:cxn modelId="{692AD21D-551B-4427-A3D5-F22ADB6CD7D2}" type="presParOf" srcId="{FB8096F3-98A7-4F16-A5F3-C7D101B22C8F}" destId="{0DA46F37-7ABD-43D7-A58D-79B06ACAA009}" srcOrd="3" destOrd="0" presId="urn:microsoft.com/office/officeart/2011/layout/TabList"/>
    <dgm:cxn modelId="{40F4DB29-8E39-407F-91E3-BAF8B37A1675}" type="presParOf" srcId="{0DA46F37-7ABD-43D7-A58D-79B06ACAA009}" destId="{93497CCB-19F0-4674-AE2C-EDF841E46F29}" srcOrd="0" destOrd="0" presId="urn:microsoft.com/office/officeart/2011/layout/TabList"/>
    <dgm:cxn modelId="{C0FFCC36-59CC-428D-A797-55F52A37D943}" type="presParOf" srcId="{0DA46F37-7ABD-43D7-A58D-79B06ACAA009}" destId="{C193EC3A-1862-4C2A-BAC9-5383FB81D998}" srcOrd="1" destOrd="0" presId="urn:microsoft.com/office/officeart/2011/layout/TabList"/>
    <dgm:cxn modelId="{43A63A1C-F111-4B03-8B46-B9DA777A5F6B}" type="presParOf" srcId="{0DA46F37-7ABD-43D7-A58D-79B06ACAA009}" destId="{B0712D3A-D6ED-4CBB-B641-130C82366DF9}" srcOrd="2" destOrd="0" presId="urn:microsoft.com/office/officeart/2011/layout/TabList"/>
    <dgm:cxn modelId="{5E852589-8894-4EBD-84FB-2DE99F4BF192}" type="presParOf" srcId="{FB8096F3-98A7-4F16-A5F3-C7D101B22C8F}" destId="{10044E60-DF92-43E7-A20C-B7B88061C674}" srcOrd="4" destOrd="0" presId="urn:microsoft.com/office/officeart/2011/layout/TabList"/>
    <dgm:cxn modelId="{668CA27A-A54E-4179-B355-58939DA4BBC2}" type="presParOf" srcId="{FB8096F3-98A7-4F16-A5F3-C7D101B22C8F}" destId="{FB2A3274-9E3D-4D69-8005-421BDD869A0D}" srcOrd="5" destOrd="0" presId="urn:microsoft.com/office/officeart/2011/layout/TabList"/>
    <dgm:cxn modelId="{9D068D0D-50DA-439D-AFCC-12190AD5CFFA}" type="presParOf" srcId="{FB8096F3-98A7-4F16-A5F3-C7D101B22C8F}" destId="{581E7ADA-CAB2-4434-BBCB-2ADE0B450D1C}" srcOrd="6" destOrd="0" presId="urn:microsoft.com/office/officeart/2011/layout/TabList"/>
    <dgm:cxn modelId="{45E31E0D-0619-4AD8-89C8-CF5970339F26}" type="presParOf" srcId="{581E7ADA-CAB2-4434-BBCB-2ADE0B450D1C}" destId="{60346D04-72ED-4C61-8166-897D4B6C64A7}" srcOrd="0" destOrd="0" presId="urn:microsoft.com/office/officeart/2011/layout/TabList"/>
    <dgm:cxn modelId="{35CB825F-02E7-4754-AF68-9E8B3FBD7C2B}" type="presParOf" srcId="{581E7ADA-CAB2-4434-BBCB-2ADE0B450D1C}" destId="{C67C8036-5735-442D-89C4-1D6F864DC257}" srcOrd="1" destOrd="0" presId="urn:microsoft.com/office/officeart/2011/layout/TabList"/>
    <dgm:cxn modelId="{F1A4AA99-1D13-44AE-BEC7-112073C29132}" type="presParOf" srcId="{581E7ADA-CAB2-4434-BBCB-2ADE0B450D1C}" destId="{774E07C5-E340-4A4E-B799-6B9C20085745}" srcOrd="2" destOrd="0" presId="urn:microsoft.com/office/officeart/2011/layout/TabList"/>
    <dgm:cxn modelId="{F9156247-D231-4D12-96EF-203BA69C8B7C}" type="presParOf" srcId="{FB8096F3-98A7-4F16-A5F3-C7D101B22C8F}" destId="{5778B142-161C-4D0A-918E-A65714BED4FF}" srcOrd="7" destOrd="0" presId="urn:microsoft.com/office/officeart/2011/layout/TabList"/>
    <dgm:cxn modelId="{0B1F7D4F-4820-4EF4-8A9E-7A16C5D155D0}" type="presParOf" srcId="{FB8096F3-98A7-4F16-A5F3-C7D101B22C8F}" destId="{39D4CB39-A310-4ECB-A3A4-07E5F37E3712}" srcOrd="8" destOrd="0" presId="urn:microsoft.com/office/officeart/2011/layout/TabList"/>
    <dgm:cxn modelId="{8ED676AB-61DF-4641-8AC0-B815FC4BBCA7}" type="presParOf" srcId="{FB8096F3-98A7-4F16-A5F3-C7D101B22C8F}" destId="{B9DD95E0-C514-4688-91CD-BF76056E2EA8}" srcOrd="9" destOrd="0" presId="urn:microsoft.com/office/officeart/2011/layout/TabList"/>
    <dgm:cxn modelId="{E56595D5-9F80-4E4F-B6AC-B5DCB93F8826}" type="presParOf" srcId="{B9DD95E0-C514-4688-91CD-BF76056E2EA8}" destId="{A5AE6416-0F48-4F75-8464-DE9DD88D9BBD}" srcOrd="0" destOrd="0" presId="urn:microsoft.com/office/officeart/2011/layout/TabList"/>
    <dgm:cxn modelId="{0366957A-7EEC-44DF-BF79-2EDA76A36EEC}" type="presParOf" srcId="{B9DD95E0-C514-4688-91CD-BF76056E2EA8}" destId="{7D42D357-63E1-4F39-BAC7-1F41CEB32A0C}" srcOrd="1" destOrd="0" presId="urn:microsoft.com/office/officeart/2011/layout/TabList"/>
    <dgm:cxn modelId="{33FAE6AA-46A6-4558-B37C-468D83BD7FEE}" type="presParOf" srcId="{B9DD95E0-C514-4688-91CD-BF76056E2EA8}" destId="{2E642AE8-94FE-41F1-8C04-00E749024E42}" srcOrd="2" destOrd="0" presId="urn:microsoft.com/office/officeart/2011/layout/TabList"/>
    <dgm:cxn modelId="{7375B242-53B3-4710-9D4D-9F024CA1D89F}" type="presParOf" srcId="{FB8096F3-98A7-4F16-A5F3-C7D101B22C8F}" destId="{489590CB-236A-405D-BBEE-EDCC7A7EC156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8CAEB-B8A9-4ADA-BDB6-0ECA1700EE9E}">
      <dsp:nvSpPr>
        <dsp:cNvPr id="0" name=""/>
        <dsp:cNvSpPr/>
      </dsp:nvSpPr>
      <dsp:spPr>
        <a:xfrm>
          <a:off x="1497633" y="576071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Program review of applications </a:t>
          </a:r>
          <a:endParaRPr lang="en-US" sz="1800" b="1" kern="1200" dirty="0"/>
        </a:p>
      </dsp:txBody>
      <dsp:txXfrm>
        <a:off x="1873236" y="576071"/>
        <a:ext cx="1971917" cy="1565796"/>
      </dsp:txXfrm>
    </dsp:sp>
    <dsp:sp modelId="{0DC67E3B-9018-4326-B3B3-022ED808DE5F}">
      <dsp:nvSpPr>
        <dsp:cNvPr id="0" name=""/>
        <dsp:cNvSpPr/>
      </dsp:nvSpPr>
      <dsp:spPr>
        <a:xfrm>
          <a:off x="1492422" y="2194400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-1690367"/>
            <a:satOff val="-3601"/>
            <a:lumOff val="-293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Application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Submission  to the agency</a:t>
          </a:r>
          <a:endParaRPr lang="en-US" sz="1800" b="1" kern="1200" dirty="0"/>
        </a:p>
      </dsp:txBody>
      <dsp:txXfrm>
        <a:off x="1868025" y="2194400"/>
        <a:ext cx="1971917" cy="1565796"/>
      </dsp:txXfrm>
    </dsp:sp>
    <dsp:sp modelId="{4C9CACB9-7C99-41DE-8185-7CE03C130C79}">
      <dsp:nvSpPr>
        <dsp:cNvPr id="0" name=""/>
        <dsp:cNvSpPr/>
      </dsp:nvSpPr>
      <dsp:spPr>
        <a:xfrm>
          <a:off x="240411" y="2598"/>
          <a:ext cx="1565013" cy="15650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Pre-Award</a:t>
          </a:r>
          <a:endParaRPr lang="en-US" sz="3000" kern="1200" dirty="0"/>
        </a:p>
      </dsp:txBody>
      <dsp:txXfrm>
        <a:off x="469602" y="231789"/>
        <a:ext cx="1106631" cy="1106631"/>
      </dsp:txXfrm>
    </dsp:sp>
    <dsp:sp modelId="{C8E948EC-E7BE-4CEA-9872-267084EF08AC}">
      <dsp:nvSpPr>
        <dsp:cNvPr id="0" name=""/>
        <dsp:cNvSpPr/>
      </dsp:nvSpPr>
      <dsp:spPr>
        <a:xfrm>
          <a:off x="5404956" y="628604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-3380733"/>
            <a:satOff val="-7202"/>
            <a:lumOff val="-587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Agency Decision/Results</a:t>
          </a:r>
          <a:endParaRPr lang="en-US" sz="1800" b="1" kern="1200" dirty="0"/>
        </a:p>
      </dsp:txBody>
      <dsp:txXfrm>
        <a:off x="5780559" y="628604"/>
        <a:ext cx="1971917" cy="1565796"/>
      </dsp:txXfrm>
    </dsp:sp>
    <dsp:sp modelId="{BC91272B-59A6-4AA6-9A4F-AA0EA521A887}">
      <dsp:nvSpPr>
        <dsp:cNvPr id="0" name=""/>
        <dsp:cNvSpPr/>
      </dsp:nvSpPr>
      <dsp:spPr>
        <a:xfrm>
          <a:off x="5400589" y="2160234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-5071100"/>
            <a:satOff val="-10802"/>
            <a:lumOff val="-88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Initiate creation of the grant </a:t>
          </a:r>
          <a:r>
            <a:rPr lang="en-US" sz="1800" b="1" kern="1200" dirty="0" smtClean="0"/>
            <a:t>award</a:t>
          </a:r>
          <a:endParaRPr lang="en-US" sz="1800" b="1" kern="1200" dirty="0"/>
        </a:p>
      </dsp:txBody>
      <dsp:txXfrm>
        <a:off x="5776193" y="2160234"/>
        <a:ext cx="1971917" cy="1565796"/>
      </dsp:txXfrm>
    </dsp:sp>
    <dsp:sp modelId="{D0084D2F-911B-46D0-B523-F6E1195435EA}">
      <dsp:nvSpPr>
        <dsp:cNvPr id="0" name=""/>
        <dsp:cNvSpPr/>
      </dsp:nvSpPr>
      <dsp:spPr>
        <a:xfrm>
          <a:off x="5404956" y="3760196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-6761467"/>
            <a:satOff val="-14403"/>
            <a:lumOff val="-1173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Manage questions and changes</a:t>
          </a:r>
          <a:endParaRPr lang="en-US" sz="1800" b="1" kern="1200" dirty="0"/>
        </a:p>
      </dsp:txBody>
      <dsp:txXfrm>
        <a:off x="5780559" y="3760196"/>
        <a:ext cx="1971917" cy="1565796"/>
      </dsp:txXfrm>
    </dsp:sp>
    <dsp:sp modelId="{2C40C9F9-04B5-49B9-8A1C-0A2ADC4E7943}">
      <dsp:nvSpPr>
        <dsp:cNvPr id="0" name=""/>
        <dsp:cNvSpPr/>
      </dsp:nvSpPr>
      <dsp:spPr>
        <a:xfrm>
          <a:off x="4152945" y="2598"/>
          <a:ext cx="1565013" cy="1565013"/>
        </a:xfrm>
        <a:prstGeom prst="ellipse">
          <a:avLst/>
        </a:prstGeom>
        <a:solidFill>
          <a:schemeClr val="accent5">
            <a:hueOff val="-6738782"/>
            <a:satOff val="-13429"/>
            <a:lumOff val="-981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Post Award</a:t>
          </a:r>
          <a:endParaRPr lang="en-US" sz="3000" kern="1200" dirty="0"/>
        </a:p>
      </dsp:txBody>
      <dsp:txXfrm>
        <a:off x="4382136" y="231789"/>
        <a:ext cx="1106631" cy="1106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75583-EAB7-4FAB-AEF9-52360B77088E}">
      <dsp:nvSpPr>
        <dsp:cNvPr id="0" name=""/>
        <dsp:cNvSpPr/>
      </dsp:nvSpPr>
      <dsp:spPr>
        <a:xfrm>
          <a:off x="0" y="2808305"/>
          <a:ext cx="7772400" cy="22077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dirty="0" smtClean="0"/>
            <a:t>Key Points</a:t>
          </a:r>
          <a:endParaRPr lang="en-CA" sz="2500" kern="1200" dirty="0"/>
        </a:p>
      </dsp:txBody>
      <dsp:txXfrm>
        <a:off x="0" y="2808305"/>
        <a:ext cx="7772400" cy="1192161"/>
      </dsp:txXfrm>
    </dsp:sp>
    <dsp:sp modelId="{B9AA53B2-1B8F-4558-92D1-A4173506E567}">
      <dsp:nvSpPr>
        <dsp:cNvPr id="0" name=""/>
        <dsp:cNvSpPr/>
      </dsp:nvSpPr>
      <dsp:spPr>
        <a:xfrm>
          <a:off x="3795" y="3979869"/>
          <a:ext cx="2588269" cy="101554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Program Review of the Application </a:t>
          </a:r>
          <a:endParaRPr lang="en-CA" sz="2400" kern="1200" dirty="0"/>
        </a:p>
      </dsp:txBody>
      <dsp:txXfrm>
        <a:off x="3795" y="3979869"/>
        <a:ext cx="2588269" cy="1015544"/>
      </dsp:txXfrm>
    </dsp:sp>
    <dsp:sp modelId="{FB1E466E-1850-4A9A-B22D-995F5CC0C5F7}">
      <dsp:nvSpPr>
        <dsp:cNvPr id="0" name=""/>
        <dsp:cNvSpPr/>
      </dsp:nvSpPr>
      <dsp:spPr>
        <a:xfrm>
          <a:off x="2592065" y="3979869"/>
          <a:ext cx="2588269" cy="1015544"/>
        </a:xfrm>
        <a:prstGeom prst="rect">
          <a:avLst/>
        </a:prstGeom>
        <a:solidFill>
          <a:schemeClr val="accent5">
            <a:tint val="40000"/>
            <a:alpha val="90000"/>
            <a:hueOff val="-3380733"/>
            <a:satOff val="-7202"/>
            <a:lumOff val="-58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Feedback</a:t>
          </a:r>
          <a:endParaRPr lang="en-CA" sz="2400" kern="1200" dirty="0"/>
        </a:p>
      </dsp:txBody>
      <dsp:txXfrm>
        <a:off x="2592065" y="3979869"/>
        <a:ext cx="2588269" cy="1015544"/>
      </dsp:txXfrm>
    </dsp:sp>
    <dsp:sp modelId="{ACDA1F80-B8A6-4056-91D2-49B1E2150272}">
      <dsp:nvSpPr>
        <dsp:cNvPr id="0" name=""/>
        <dsp:cNvSpPr/>
      </dsp:nvSpPr>
      <dsp:spPr>
        <a:xfrm>
          <a:off x="5180334" y="3979869"/>
          <a:ext cx="2588269" cy="1015544"/>
        </a:xfrm>
        <a:prstGeom prst="rect">
          <a:avLst/>
        </a:prstGeom>
        <a:solidFill>
          <a:schemeClr val="accent5">
            <a:tint val="40000"/>
            <a:alpha val="90000"/>
            <a:hueOff val="-6761467"/>
            <a:satOff val="-14403"/>
            <a:lumOff val="-117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Signature &amp; Submission</a:t>
          </a:r>
          <a:endParaRPr lang="en-CA" sz="2400" kern="1200" dirty="0"/>
        </a:p>
      </dsp:txBody>
      <dsp:txXfrm>
        <a:off x="5180334" y="3979869"/>
        <a:ext cx="2588269" cy="1015544"/>
      </dsp:txXfrm>
    </dsp:sp>
    <dsp:sp modelId="{2069893E-1A08-459B-8011-2A9501957CDF}">
      <dsp:nvSpPr>
        <dsp:cNvPr id="0" name=""/>
        <dsp:cNvSpPr/>
      </dsp:nvSpPr>
      <dsp:spPr>
        <a:xfrm rot="10800000">
          <a:off x="0" y="1298927"/>
          <a:ext cx="7772400" cy="1566050"/>
        </a:xfrm>
        <a:prstGeom prst="upArrowCallout">
          <a:avLst/>
        </a:prstGeom>
        <a:solidFill>
          <a:schemeClr val="accent5">
            <a:hueOff val="-3369391"/>
            <a:satOff val="-671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>
              <a:solidFill>
                <a:schemeClr val="tx1"/>
              </a:solidFill>
            </a:rPr>
            <a:t>The process of completing and submitting a grant application.</a:t>
          </a:r>
          <a:endParaRPr lang="en-CA" sz="2500" kern="1200" dirty="0">
            <a:solidFill>
              <a:schemeClr val="tx1"/>
            </a:solidFill>
          </a:endParaRPr>
        </a:p>
      </dsp:txBody>
      <dsp:txXfrm rot="10800000">
        <a:off x="0" y="1298927"/>
        <a:ext cx="7772400" cy="1017572"/>
      </dsp:txXfrm>
    </dsp:sp>
    <dsp:sp modelId="{C15BC831-6CA1-4A53-A5EE-60436B5848FD}">
      <dsp:nvSpPr>
        <dsp:cNvPr id="0" name=""/>
        <dsp:cNvSpPr/>
      </dsp:nvSpPr>
      <dsp:spPr>
        <a:xfrm rot="10800000">
          <a:off x="0" y="991"/>
          <a:ext cx="7772400" cy="1331051"/>
        </a:xfrm>
        <a:prstGeom prst="upArrowCallou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dirty="0" smtClean="0">
              <a:solidFill>
                <a:schemeClr val="tx2">
                  <a:lumMod val="65000"/>
                  <a:lumOff val="35000"/>
                </a:schemeClr>
              </a:solidFill>
            </a:rPr>
            <a:t>Pre-Award</a:t>
          </a:r>
          <a:endParaRPr lang="en-CA" sz="2500" kern="1200" dirty="0">
            <a:solidFill>
              <a:schemeClr val="tx2">
                <a:lumMod val="65000"/>
                <a:lumOff val="35000"/>
              </a:schemeClr>
            </a:solidFill>
          </a:endParaRPr>
        </a:p>
      </dsp:txBody>
      <dsp:txXfrm rot="10800000">
        <a:off x="0" y="991"/>
        <a:ext cx="7772400" cy="864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F86D9-2ADD-4F80-84CF-BBBB5AF052E3}">
      <dsp:nvSpPr>
        <dsp:cNvPr id="0" name=""/>
        <dsp:cNvSpPr/>
      </dsp:nvSpPr>
      <dsp:spPr>
        <a:xfrm>
          <a:off x="2900449" y="983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Develop and Write the Proposal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126550" y="227084"/>
        <a:ext cx="1091715" cy="1091715"/>
      </dsp:txXfrm>
    </dsp:sp>
    <dsp:sp modelId="{A393EA3D-54B3-48EA-B381-28F6DCA78132}">
      <dsp:nvSpPr>
        <dsp:cNvPr id="0" name=""/>
        <dsp:cNvSpPr/>
      </dsp:nvSpPr>
      <dsp:spPr>
        <a:xfrm rot="2160000">
          <a:off x="4395504" y="1186759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4407254" y="1254812"/>
        <a:ext cx="287099" cy="312644"/>
      </dsp:txXfrm>
    </dsp:sp>
    <dsp:sp modelId="{96996A24-E6AE-469E-9783-C4E8D9E013FA}">
      <dsp:nvSpPr>
        <dsp:cNvPr id="0" name=""/>
        <dsp:cNvSpPr/>
      </dsp:nvSpPr>
      <dsp:spPr>
        <a:xfrm>
          <a:off x="4775565" y="1363335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-1684695"/>
                <a:satOff val="-3357"/>
                <a:lumOff val="-2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1684695"/>
                <a:satOff val="-3357"/>
                <a:lumOff val="-2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Advisor, RD review and  Feedback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001666" y="1589436"/>
        <a:ext cx="1091715" cy="1091715"/>
      </dsp:txXfrm>
    </dsp:sp>
    <dsp:sp modelId="{EABC576A-B8FF-4B2F-905F-BC0D64907D21}">
      <dsp:nvSpPr>
        <dsp:cNvPr id="0" name=""/>
        <dsp:cNvSpPr/>
      </dsp:nvSpPr>
      <dsp:spPr>
        <a:xfrm rot="6480000">
          <a:off x="4987924" y="2965884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684695"/>
                <a:satOff val="-3357"/>
                <a:lumOff val="-2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1684695"/>
                <a:satOff val="-3357"/>
                <a:lumOff val="-2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10800000">
        <a:off x="5068457" y="3011588"/>
        <a:ext cx="287099" cy="312644"/>
      </dsp:txXfrm>
    </dsp:sp>
    <dsp:sp modelId="{8F4084C3-93E8-4918-BCA6-A2A938F4F7AA}">
      <dsp:nvSpPr>
        <dsp:cNvPr id="0" name=""/>
        <dsp:cNvSpPr/>
      </dsp:nvSpPr>
      <dsp:spPr>
        <a:xfrm>
          <a:off x="4059334" y="3567666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-3369391"/>
                <a:satOff val="-6714"/>
                <a:lumOff val="-49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69391"/>
                <a:satOff val="-6714"/>
                <a:lumOff val="-49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Complete Final Version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285435" y="3793767"/>
        <a:ext cx="1091715" cy="1091715"/>
      </dsp:txXfrm>
    </dsp:sp>
    <dsp:sp modelId="{01980D0C-7A2F-4491-B747-40E1701E2D92}">
      <dsp:nvSpPr>
        <dsp:cNvPr id="0" name=""/>
        <dsp:cNvSpPr/>
      </dsp:nvSpPr>
      <dsp:spPr>
        <a:xfrm rot="10800000">
          <a:off x="3478944" y="4079089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69391"/>
                <a:satOff val="-6714"/>
                <a:lumOff val="-49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69391"/>
                <a:satOff val="-6714"/>
                <a:lumOff val="-49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10800000">
        <a:off x="3601987" y="4183303"/>
        <a:ext cx="287099" cy="312644"/>
      </dsp:txXfrm>
    </dsp:sp>
    <dsp:sp modelId="{F82DB844-823F-4926-83C7-BC8F2DC95729}">
      <dsp:nvSpPr>
        <dsp:cNvPr id="0" name=""/>
        <dsp:cNvSpPr/>
      </dsp:nvSpPr>
      <dsp:spPr>
        <a:xfrm>
          <a:off x="1741563" y="3567666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-5054086"/>
                <a:satOff val="-10072"/>
                <a:lumOff val="-73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5054086"/>
                <a:satOff val="-10072"/>
                <a:lumOff val="-73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Program </a:t>
          </a:r>
          <a:r>
            <a:rPr lang="en-US" sz="1400" b="1" kern="1200" dirty="0" smtClean="0">
              <a:solidFill>
                <a:schemeClr val="tx1"/>
              </a:solidFill>
            </a:rPr>
            <a:t>Review by RGU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967664" y="3793767"/>
        <a:ext cx="1091715" cy="1091715"/>
      </dsp:txXfrm>
    </dsp:sp>
    <dsp:sp modelId="{E7F89C69-04E8-40BA-B8BC-C3DAC8A5D74F}">
      <dsp:nvSpPr>
        <dsp:cNvPr id="0" name=""/>
        <dsp:cNvSpPr/>
      </dsp:nvSpPr>
      <dsp:spPr>
        <a:xfrm rot="15120000">
          <a:off x="1953922" y="2987963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054086"/>
                <a:satOff val="-10072"/>
                <a:lumOff val="-73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5054086"/>
                <a:satOff val="-10072"/>
                <a:lumOff val="-73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 rot="10800000">
        <a:off x="2034455" y="3150687"/>
        <a:ext cx="287099" cy="312644"/>
      </dsp:txXfrm>
    </dsp:sp>
    <dsp:sp modelId="{3F00D163-520A-48D9-A888-FA140087E449}">
      <dsp:nvSpPr>
        <dsp:cNvPr id="0" name=""/>
        <dsp:cNvSpPr/>
      </dsp:nvSpPr>
      <dsp:spPr>
        <a:xfrm>
          <a:off x="1025332" y="1363335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-6738782"/>
                <a:satOff val="-13429"/>
                <a:lumOff val="-98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738782"/>
                <a:satOff val="-13429"/>
                <a:lumOff val="-98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Signature and Submission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51433" y="1589436"/>
        <a:ext cx="1091715" cy="1091715"/>
      </dsp:txXfrm>
    </dsp:sp>
    <dsp:sp modelId="{7D456728-2BCB-43D6-9B09-6DEC96B6827B}">
      <dsp:nvSpPr>
        <dsp:cNvPr id="0" name=""/>
        <dsp:cNvSpPr/>
      </dsp:nvSpPr>
      <dsp:spPr>
        <a:xfrm rot="19440000">
          <a:off x="2520387" y="1200405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38782"/>
                <a:satOff val="-13429"/>
                <a:lumOff val="-98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738782"/>
                <a:satOff val="-13429"/>
                <a:lumOff val="-98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/>
        </a:p>
      </dsp:txBody>
      <dsp:txXfrm>
        <a:off x="2532137" y="1340780"/>
        <a:ext cx="287099" cy="3126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2503E-B370-437F-9C57-CBD153B00A15}">
      <dsp:nvSpPr>
        <dsp:cNvPr id="0" name=""/>
        <dsp:cNvSpPr/>
      </dsp:nvSpPr>
      <dsp:spPr>
        <a:xfrm>
          <a:off x="0" y="0"/>
          <a:ext cx="7772400" cy="4670648"/>
        </a:xfrm>
        <a:prstGeom prst="roundRect">
          <a:avLst>
            <a:gd name="adj" fmla="val 8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3624942" numCol="1" spcCol="1270" anchor="t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b="1" kern="1200" dirty="0" smtClean="0"/>
            <a:t>Post-Award</a:t>
          </a:r>
          <a:endParaRPr lang="en-CA" sz="2300" kern="1200" dirty="0"/>
        </a:p>
      </dsp:txBody>
      <dsp:txXfrm>
        <a:off x="116279" y="116279"/>
        <a:ext cx="7539842" cy="4438090"/>
      </dsp:txXfrm>
    </dsp:sp>
    <dsp:sp modelId="{62511E7F-76D9-4696-AD31-6D07495F2282}">
      <dsp:nvSpPr>
        <dsp:cNvPr id="0" name=""/>
        <dsp:cNvSpPr/>
      </dsp:nvSpPr>
      <dsp:spPr>
        <a:xfrm>
          <a:off x="194310" y="864093"/>
          <a:ext cx="7383780" cy="3300513"/>
        </a:xfrm>
        <a:prstGeom prst="roundRect">
          <a:avLst>
            <a:gd name="adj" fmla="val 10500"/>
          </a:avLst>
        </a:prstGeom>
        <a:solidFill>
          <a:schemeClr val="accent5">
            <a:hueOff val="-3369391"/>
            <a:satOff val="-671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2076103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b="1" kern="1200" dirty="0" smtClean="0"/>
            <a:t>The process following the announcement of an award and how the research project is managed.</a:t>
          </a:r>
          <a:endParaRPr lang="en-CA" sz="2300" b="1" kern="1200" dirty="0"/>
        </a:p>
      </dsp:txBody>
      <dsp:txXfrm>
        <a:off x="295812" y="965595"/>
        <a:ext cx="7180776" cy="3097509"/>
      </dsp:txXfrm>
    </dsp:sp>
    <dsp:sp modelId="{5AC6FFB6-7825-482A-B306-8629EBCDD60D}">
      <dsp:nvSpPr>
        <dsp:cNvPr id="0" name=""/>
        <dsp:cNvSpPr/>
      </dsp:nvSpPr>
      <dsp:spPr>
        <a:xfrm>
          <a:off x="285791" y="1992526"/>
          <a:ext cx="7200817" cy="2390082"/>
        </a:xfrm>
        <a:prstGeom prst="roundRect">
          <a:avLst>
            <a:gd name="adj" fmla="val 10500"/>
          </a:avLst>
        </a:prstGeom>
        <a:solidFill>
          <a:schemeClr val="accent5">
            <a:hueOff val="-6738782"/>
            <a:satOff val="-13429"/>
            <a:lumOff val="-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1054529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dirty="0" smtClean="0"/>
            <a:t>Key Points</a:t>
          </a:r>
        </a:p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kern="1200" dirty="0"/>
        </a:p>
      </dsp:txBody>
      <dsp:txXfrm>
        <a:off x="359294" y="2066029"/>
        <a:ext cx="7053811" cy="2243076"/>
      </dsp:txXfrm>
    </dsp:sp>
    <dsp:sp modelId="{1756B193-FC0C-4237-A165-7C2B43019701}">
      <dsp:nvSpPr>
        <dsp:cNvPr id="0" name=""/>
        <dsp:cNvSpPr/>
      </dsp:nvSpPr>
      <dsp:spPr>
        <a:xfrm>
          <a:off x="448674" y="2664292"/>
          <a:ext cx="3293497" cy="56806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/>
            <a:t>1. Agency </a:t>
          </a:r>
          <a:r>
            <a:rPr lang="en-CA" sz="1800" b="1" kern="1200" dirty="0" smtClean="0">
              <a:latin typeface="Gill Sans MT" panose="020B0502020104020203" pitchFamily="34" charset="0"/>
            </a:rPr>
            <a:t>Decisions/Results </a:t>
          </a:r>
          <a:endParaRPr lang="en-CA" sz="1800" b="1" kern="1200" dirty="0">
            <a:latin typeface="Gill Sans MT" panose="020B0502020104020203" pitchFamily="34" charset="0"/>
          </a:endParaRPr>
        </a:p>
      </dsp:txBody>
      <dsp:txXfrm>
        <a:off x="466144" y="2681762"/>
        <a:ext cx="3258557" cy="533123"/>
      </dsp:txXfrm>
    </dsp:sp>
    <dsp:sp modelId="{A620CA87-5480-47A0-93E2-B380FE9884A2}">
      <dsp:nvSpPr>
        <dsp:cNvPr id="0" name=""/>
        <dsp:cNvSpPr/>
      </dsp:nvSpPr>
      <dsp:spPr>
        <a:xfrm>
          <a:off x="4030227" y="3518527"/>
          <a:ext cx="3293497" cy="65793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738782"/>
              <a:satOff val="-13429"/>
              <a:lumOff val="-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/>
            <a:t>4. Management of the Award</a:t>
          </a:r>
          <a:endParaRPr lang="en-CA" sz="1800" b="1" kern="1200" dirty="0"/>
        </a:p>
      </dsp:txBody>
      <dsp:txXfrm>
        <a:off x="4050461" y="3538761"/>
        <a:ext cx="3253029" cy="617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2AE8-94FE-41F1-8C04-00E749024E42}">
      <dsp:nvSpPr>
        <dsp:cNvPr id="0" name=""/>
        <dsp:cNvSpPr/>
      </dsp:nvSpPr>
      <dsp:spPr>
        <a:xfrm>
          <a:off x="0" y="3901221"/>
          <a:ext cx="7772400" cy="0"/>
        </a:xfrm>
        <a:prstGeom prst="line">
          <a:avLst/>
        </a:prstGeom>
        <a:noFill/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E07C5-E340-4A4E-B799-6B9C20085745}">
      <dsp:nvSpPr>
        <dsp:cNvPr id="0" name=""/>
        <dsp:cNvSpPr/>
      </dsp:nvSpPr>
      <dsp:spPr>
        <a:xfrm>
          <a:off x="0" y="2729170"/>
          <a:ext cx="7772400" cy="0"/>
        </a:xfrm>
        <a:prstGeom prst="line">
          <a:avLst/>
        </a:prstGeom>
        <a:noFill/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12D3A-D6ED-4CBB-B641-130C82366DF9}">
      <dsp:nvSpPr>
        <dsp:cNvPr id="0" name=""/>
        <dsp:cNvSpPr/>
      </dsp:nvSpPr>
      <dsp:spPr>
        <a:xfrm>
          <a:off x="0" y="1557120"/>
          <a:ext cx="7772400" cy="0"/>
        </a:xfrm>
        <a:prstGeom prst="line">
          <a:avLst/>
        </a:prstGeom>
        <a:noFill/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DD6CE-9AC9-4871-B5B4-2A638192A864}">
      <dsp:nvSpPr>
        <dsp:cNvPr id="0" name=""/>
        <dsp:cNvSpPr/>
      </dsp:nvSpPr>
      <dsp:spPr>
        <a:xfrm>
          <a:off x="0" y="385070"/>
          <a:ext cx="7772400" cy="0"/>
        </a:xfrm>
        <a:prstGeom prst="line">
          <a:avLst/>
        </a:prstGeom>
        <a:noFill/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82EFD-F34A-4AF0-8B4A-4FD184013160}">
      <dsp:nvSpPr>
        <dsp:cNvPr id="0" name=""/>
        <dsp:cNvSpPr/>
      </dsp:nvSpPr>
      <dsp:spPr>
        <a:xfrm>
          <a:off x="2020823" y="829"/>
          <a:ext cx="5751576" cy="38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Manager. Research Grants</a:t>
          </a:r>
          <a:endParaRPr lang="en-US" sz="1700" kern="1200" dirty="0"/>
        </a:p>
      </dsp:txBody>
      <dsp:txXfrm>
        <a:off x="2020823" y="829"/>
        <a:ext cx="5751576" cy="384240"/>
      </dsp:txXfrm>
    </dsp:sp>
    <dsp:sp modelId="{72019B69-8D99-42DB-B63A-5A156E686137}">
      <dsp:nvSpPr>
        <dsp:cNvPr id="0" name=""/>
        <dsp:cNvSpPr/>
      </dsp:nvSpPr>
      <dsp:spPr>
        <a:xfrm>
          <a:off x="0" y="829"/>
          <a:ext cx="2020824" cy="38424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Andrea Rodney</a:t>
          </a:r>
          <a:endParaRPr lang="en-US" sz="1700" kern="1200" dirty="0"/>
        </a:p>
      </dsp:txBody>
      <dsp:txXfrm>
        <a:off x="18760" y="19589"/>
        <a:ext cx="1983304" cy="365480"/>
      </dsp:txXfrm>
    </dsp:sp>
    <dsp:sp modelId="{EF6AEE26-A323-44C4-AFD4-99FD4072F5B7}">
      <dsp:nvSpPr>
        <dsp:cNvPr id="0" name=""/>
        <dsp:cNvSpPr/>
      </dsp:nvSpPr>
      <dsp:spPr>
        <a:xfrm>
          <a:off x="0" y="385070"/>
          <a:ext cx="7772400" cy="76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Ext. 4887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>
              <a:hlinkClick xmlns:r="http://schemas.openxmlformats.org/officeDocument/2006/relationships" r:id="rId1"/>
            </a:rPr>
            <a:t>Andrea.rodney@Concordia.ca</a:t>
          </a:r>
          <a:endParaRPr lang="en-US" sz="1300" kern="1200" dirty="0"/>
        </a:p>
      </dsp:txBody>
      <dsp:txXfrm>
        <a:off x="0" y="385070"/>
        <a:ext cx="7772400" cy="768597"/>
      </dsp:txXfrm>
    </dsp:sp>
    <dsp:sp modelId="{93497CCB-19F0-4674-AE2C-EDF841E46F29}">
      <dsp:nvSpPr>
        <dsp:cNvPr id="0" name=""/>
        <dsp:cNvSpPr/>
      </dsp:nvSpPr>
      <dsp:spPr>
        <a:xfrm>
          <a:off x="2020823" y="1172879"/>
          <a:ext cx="5751576" cy="38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Coordinator, Research Grants</a:t>
          </a:r>
          <a:endParaRPr lang="en-US" sz="1700" kern="1200" dirty="0"/>
        </a:p>
      </dsp:txBody>
      <dsp:txXfrm>
        <a:off x="2020823" y="1172879"/>
        <a:ext cx="5751576" cy="384240"/>
      </dsp:txXfrm>
    </dsp:sp>
    <dsp:sp modelId="{C193EC3A-1862-4C2A-BAC9-5383FB81D998}">
      <dsp:nvSpPr>
        <dsp:cNvPr id="0" name=""/>
        <dsp:cNvSpPr/>
      </dsp:nvSpPr>
      <dsp:spPr>
        <a:xfrm>
          <a:off x="0" y="1172879"/>
          <a:ext cx="2020824" cy="38424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5">
                <a:shade val="50000"/>
                <a:hueOff val="315053"/>
                <a:satOff val="-14854"/>
                <a:lumOff val="2394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50000"/>
                <a:hueOff val="315053"/>
                <a:satOff val="-14854"/>
                <a:lumOff val="2394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315053"/>
              <a:satOff val="-14854"/>
              <a:lumOff val="239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Amanda Specht</a:t>
          </a:r>
          <a:endParaRPr lang="en-US" sz="1700" kern="1200" dirty="0"/>
        </a:p>
      </dsp:txBody>
      <dsp:txXfrm>
        <a:off x="18760" y="1191639"/>
        <a:ext cx="1983304" cy="365480"/>
      </dsp:txXfrm>
    </dsp:sp>
    <dsp:sp modelId="{10044E60-DF92-43E7-A20C-B7B88061C674}">
      <dsp:nvSpPr>
        <dsp:cNvPr id="0" name=""/>
        <dsp:cNvSpPr/>
      </dsp:nvSpPr>
      <dsp:spPr>
        <a:xfrm>
          <a:off x="0" y="1557120"/>
          <a:ext cx="7772400" cy="76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Ext. 4886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Amanda.Specht@Concordia.ca</a:t>
          </a:r>
          <a:endParaRPr lang="en-US" sz="1300" kern="1200" dirty="0"/>
        </a:p>
      </dsp:txBody>
      <dsp:txXfrm>
        <a:off x="0" y="1557120"/>
        <a:ext cx="7772400" cy="768597"/>
      </dsp:txXfrm>
    </dsp:sp>
    <dsp:sp modelId="{60346D04-72ED-4C61-8166-897D4B6C64A7}">
      <dsp:nvSpPr>
        <dsp:cNvPr id="0" name=""/>
        <dsp:cNvSpPr/>
      </dsp:nvSpPr>
      <dsp:spPr>
        <a:xfrm>
          <a:off x="2020823" y="2344930"/>
          <a:ext cx="5751576" cy="38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Research Grants Officer</a:t>
          </a:r>
          <a:endParaRPr lang="en-US" sz="1700" kern="1200" dirty="0"/>
        </a:p>
      </dsp:txBody>
      <dsp:txXfrm>
        <a:off x="2020823" y="2344930"/>
        <a:ext cx="5751576" cy="384240"/>
      </dsp:txXfrm>
    </dsp:sp>
    <dsp:sp modelId="{C67C8036-5735-442D-89C4-1D6F864DC257}">
      <dsp:nvSpPr>
        <dsp:cNvPr id="0" name=""/>
        <dsp:cNvSpPr/>
      </dsp:nvSpPr>
      <dsp:spPr>
        <a:xfrm>
          <a:off x="0" y="2344930"/>
          <a:ext cx="2020824" cy="384240"/>
        </a:xfrm>
        <a:prstGeom prst="round2SameRect">
          <a:avLst>
            <a:gd name="adj1" fmla="val 16670"/>
            <a:gd name="adj2" fmla="val 0"/>
          </a:avLst>
        </a:prstGeom>
        <a:solidFill>
          <a:srgbClr val="009999"/>
        </a:solidFill>
        <a:ln w="9525" cap="flat" cmpd="sng" algn="ctr">
          <a:solidFill>
            <a:schemeClr val="accent5">
              <a:shade val="50000"/>
              <a:hueOff val="630106"/>
              <a:satOff val="-29709"/>
              <a:lumOff val="4788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Ann-Marie Giglione</a:t>
          </a:r>
          <a:endParaRPr lang="en-US" sz="1700" kern="1200" dirty="0"/>
        </a:p>
      </dsp:txBody>
      <dsp:txXfrm>
        <a:off x="18760" y="2363690"/>
        <a:ext cx="1983304" cy="365480"/>
      </dsp:txXfrm>
    </dsp:sp>
    <dsp:sp modelId="{5778B142-161C-4D0A-918E-A65714BED4FF}">
      <dsp:nvSpPr>
        <dsp:cNvPr id="0" name=""/>
        <dsp:cNvSpPr/>
      </dsp:nvSpPr>
      <dsp:spPr>
        <a:xfrm>
          <a:off x="0" y="2729170"/>
          <a:ext cx="7772400" cy="76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Ext. 8047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Ann-Marie.Giglione@Concordia.ca</a:t>
          </a:r>
          <a:endParaRPr lang="en-US" sz="1300" kern="1200" dirty="0"/>
        </a:p>
      </dsp:txBody>
      <dsp:txXfrm>
        <a:off x="0" y="2729170"/>
        <a:ext cx="7772400" cy="768597"/>
      </dsp:txXfrm>
    </dsp:sp>
    <dsp:sp modelId="{A5AE6416-0F48-4F75-8464-DE9DD88D9BBD}">
      <dsp:nvSpPr>
        <dsp:cNvPr id="0" name=""/>
        <dsp:cNvSpPr/>
      </dsp:nvSpPr>
      <dsp:spPr>
        <a:xfrm>
          <a:off x="2020823" y="3516980"/>
          <a:ext cx="5751576" cy="38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b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Research Grant Assistant</a:t>
          </a:r>
          <a:endParaRPr lang="en-US" sz="1700" kern="1200" dirty="0"/>
        </a:p>
      </dsp:txBody>
      <dsp:txXfrm>
        <a:off x="2020823" y="3516980"/>
        <a:ext cx="5751576" cy="384240"/>
      </dsp:txXfrm>
    </dsp:sp>
    <dsp:sp modelId="{7D42D357-63E1-4F39-BAC7-1F41CEB32A0C}">
      <dsp:nvSpPr>
        <dsp:cNvPr id="0" name=""/>
        <dsp:cNvSpPr/>
      </dsp:nvSpPr>
      <dsp:spPr>
        <a:xfrm>
          <a:off x="0" y="3516980"/>
          <a:ext cx="2020824" cy="38424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5">
                <a:shade val="50000"/>
                <a:hueOff val="315053"/>
                <a:satOff val="-14854"/>
                <a:lumOff val="2394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50000"/>
                <a:hueOff val="315053"/>
                <a:satOff val="-14854"/>
                <a:lumOff val="2394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315053"/>
              <a:satOff val="-14854"/>
              <a:lumOff val="239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Nancy Lulic</a:t>
          </a:r>
          <a:endParaRPr lang="en-US" sz="1700" kern="1200" dirty="0"/>
        </a:p>
      </dsp:txBody>
      <dsp:txXfrm>
        <a:off x="18760" y="3535740"/>
        <a:ext cx="1983304" cy="365480"/>
      </dsp:txXfrm>
    </dsp:sp>
    <dsp:sp modelId="{489590CB-236A-405D-BBEE-EDCC7A7EC156}">
      <dsp:nvSpPr>
        <dsp:cNvPr id="0" name=""/>
        <dsp:cNvSpPr/>
      </dsp:nvSpPr>
      <dsp:spPr>
        <a:xfrm>
          <a:off x="0" y="3901221"/>
          <a:ext cx="7772400" cy="76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Ext. 4888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Nancy.Lulic@Concordia.ca</a:t>
          </a:r>
          <a:endParaRPr lang="en-US" sz="1300" kern="1200" dirty="0"/>
        </a:p>
      </dsp:txBody>
      <dsp:txXfrm>
        <a:off x="0" y="3901221"/>
        <a:ext cx="7772400" cy="768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6" y="0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6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5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4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6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4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64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348880"/>
            <a:ext cx="5257800" cy="1583432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293096"/>
            <a:ext cx="5257800" cy="766936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CA" dirty="0" smtClean="0">
                <a:latin typeface="Arial Bold" charset="0"/>
              </a:rPr>
              <a:t>Research Orientation for New Faculty Hires</a:t>
            </a:r>
            <a:endParaRPr lang="en-US" dirty="0">
              <a:latin typeface="Arial Bold" charset="0"/>
            </a:endParaRPr>
          </a:p>
        </p:txBody>
      </p:sp>
      <p:sp>
        <p:nvSpPr>
          <p:cNvPr id="7170" name="Subtitle 16"/>
          <p:cNvSpPr>
            <a:spLocks noGrp="1"/>
          </p:cNvSpPr>
          <p:nvPr>
            <p:ph type="subTitle" idx="1"/>
          </p:nvPr>
        </p:nvSpPr>
        <p:spPr>
          <a:xfrm>
            <a:off x="1691680" y="3932312"/>
            <a:ext cx="5400600" cy="864840"/>
          </a:xfrm>
        </p:spPr>
        <p:txBody>
          <a:bodyPr/>
          <a:lstStyle/>
          <a:p>
            <a:pPr algn="ctr" eaLnBrk="1" hangingPunct="1"/>
            <a:r>
              <a:rPr lang="en-CA" sz="2000" b="1" dirty="0" smtClean="0">
                <a:latin typeface="Arial" charset="0"/>
              </a:rPr>
              <a:t>RESEARCH GRANTS</a:t>
            </a:r>
          </a:p>
          <a:p>
            <a:pPr algn="ctr" eaLnBrk="1" hangingPunct="1"/>
            <a:r>
              <a:rPr lang="en-CA" b="1" dirty="0" smtClean="0">
                <a:latin typeface="Arial" charset="0"/>
              </a:rPr>
              <a:t>August </a:t>
            </a:r>
            <a:r>
              <a:rPr lang="en-CA" b="1" dirty="0" smtClean="0">
                <a:latin typeface="Arial" charset="0"/>
              </a:rPr>
              <a:t>31, 2020</a:t>
            </a:r>
            <a:endParaRPr lang="en-CA" dirty="0" smtClean="0">
              <a:latin typeface="Arial" charset="0"/>
            </a:endParaRPr>
          </a:p>
          <a:p>
            <a:pPr algn="ctr"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08" y="404664"/>
            <a:ext cx="7344816" cy="56886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-3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51842"/>
            <a:ext cx="6192688" cy="479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329574"/>
              </p:ext>
            </p:extLst>
          </p:nvPr>
        </p:nvGraphicFramePr>
        <p:xfrm>
          <a:off x="539552" y="83671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3210954" y="260648"/>
            <a:ext cx="2650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 Bold" charset="0"/>
              </a:rPr>
              <a:t>Research Grants</a:t>
            </a:r>
            <a:endParaRPr lang="en-CA" dirty="0"/>
          </a:p>
        </p:txBody>
      </p:sp>
      <p:sp>
        <p:nvSpPr>
          <p:cNvPr id="3" name="AutoShape 2" descr="Image result for icons for seed grants"/>
          <p:cNvSpPr>
            <a:spLocks noChangeAspect="1" noChangeArrowheads="1"/>
          </p:cNvSpPr>
          <p:nvPr/>
        </p:nvSpPr>
        <p:spPr bwMode="auto">
          <a:xfrm>
            <a:off x="155575" y="-144463"/>
            <a:ext cx="1557234" cy="155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74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9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03784"/>
          </a:xfrm>
        </p:spPr>
        <p:txBody>
          <a:bodyPr/>
          <a:lstStyle/>
          <a:p>
            <a:pPr algn="ctr" eaLnBrk="1" hangingPunct="1"/>
            <a:r>
              <a:rPr lang="en-CA" sz="2400" dirty="0" smtClean="0">
                <a:latin typeface="Arial Bold" charset="0"/>
              </a:rPr>
              <a:t>Research Grants</a:t>
            </a:r>
            <a:endParaRPr lang="en-US" sz="2400" dirty="0">
              <a:latin typeface="Arial Bold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865555"/>
              </p:ext>
            </p:extLst>
          </p:nvPr>
        </p:nvGraphicFramePr>
        <p:xfrm>
          <a:off x="685800" y="1052736"/>
          <a:ext cx="77724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pPr algn="ctr"/>
            <a:r>
              <a:rPr lang="en-CA" dirty="0" smtClean="0"/>
              <a:t>Grant Submission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929042"/>
              </p:ext>
            </p:extLst>
          </p:nvPr>
        </p:nvGraphicFramePr>
        <p:xfrm>
          <a:off x="611560" y="980728"/>
          <a:ext cx="78466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79973169"/>
              </p:ext>
            </p:extLst>
          </p:nvPr>
        </p:nvGraphicFramePr>
        <p:xfrm>
          <a:off x="971600" y="1124744"/>
          <a:ext cx="734481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068960"/>
            <a:ext cx="1791643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r>
              <a:rPr lang="en-CA" dirty="0" smtClean="0"/>
              <a:t>A little bit of </a:t>
            </a:r>
            <a:r>
              <a:rPr lang="en-CA" dirty="0" smtClean="0"/>
              <a:t>application wisdom</a:t>
            </a: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4598640"/>
          </a:xfrm>
        </p:spPr>
        <p:txBody>
          <a:bodyPr/>
          <a:lstStyle/>
          <a:p>
            <a:pPr lvl="0"/>
            <a:r>
              <a:rPr lang="en-US" dirty="0" smtClean="0"/>
              <a:t>Write clearly, be succinct, check  spelling and </a:t>
            </a:r>
            <a:r>
              <a:rPr lang="en-US" dirty="0" smtClean="0"/>
              <a:t>grammar</a:t>
            </a:r>
          </a:p>
          <a:p>
            <a:pPr marL="0" lvl="0" indent="0">
              <a:buNone/>
            </a:pPr>
            <a:endParaRPr lang="en-US" sz="1600" dirty="0" smtClean="0"/>
          </a:p>
          <a:p>
            <a:r>
              <a:rPr lang="en-US" dirty="0" smtClean="0"/>
              <a:t>Follow </a:t>
            </a:r>
            <a:r>
              <a:rPr lang="en-US" dirty="0"/>
              <a:t>instructions in the application to the letter, and in order, paying close attention to the agency’s objectives and criteria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lvl="0"/>
            <a:r>
              <a:rPr lang="en-US" dirty="0" smtClean="0"/>
              <a:t>Ask </a:t>
            </a:r>
            <a:r>
              <a:rPr lang="en-US" dirty="0"/>
              <a:t>colleagues – including </a:t>
            </a:r>
            <a:r>
              <a:rPr lang="en-US" dirty="0" smtClean="0"/>
              <a:t>from </a:t>
            </a:r>
            <a:r>
              <a:rPr lang="en-US" dirty="0"/>
              <a:t>other fields – to review and critique your proposal. Get feedback on the “</a:t>
            </a:r>
            <a:r>
              <a:rPr lang="en-US" dirty="0"/>
              <a:t>grantsmanship</a:t>
            </a:r>
            <a:r>
              <a:rPr lang="en-US" dirty="0"/>
              <a:t>” of the proposal as well as the scholarship. </a:t>
            </a:r>
            <a:endParaRPr lang="en-US" dirty="0" smtClean="0"/>
          </a:p>
          <a:p>
            <a:pPr marL="0" lvl="0" indent="0">
              <a:buNone/>
            </a:pPr>
            <a:endParaRPr lang="en-US" sz="1600" dirty="0" smtClean="0"/>
          </a:p>
          <a:p>
            <a:pPr lvl="0"/>
            <a:r>
              <a:rPr lang="en-US" dirty="0" smtClean="0"/>
              <a:t>Spend </a:t>
            </a:r>
            <a:r>
              <a:rPr lang="en-US" dirty="0"/>
              <a:t>time on your application.  A last minute application will present and read like one</a:t>
            </a:r>
            <a:r>
              <a:rPr lang="en-US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2559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9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03784"/>
          </a:xfrm>
        </p:spPr>
        <p:txBody>
          <a:bodyPr/>
          <a:lstStyle/>
          <a:p>
            <a:pPr algn="ctr" eaLnBrk="1" hangingPunct="1"/>
            <a:r>
              <a:rPr lang="en-CA" sz="2400" dirty="0" smtClean="0">
                <a:latin typeface="Arial Bold" charset="0"/>
              </a:rPr>
              <a:t>Research Grants</a:t>
            </a:r>
            <a:endParaRPr lang="en-US" sz="2400" dirty="0">
              <a:latin typeface="Arial Bold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518527"/>
              </p:ext>
            </p:extLst>
          </p:nvPr>
        </p:nvGraphicFramePr>
        <p:xfrm>
          <a:off x="685800" y="1196752"/>
          <a:ext cx="7772400" cy="467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1187624" y="4797152"/>
            <a:ext cx="3240360" cy="49418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CA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2. Compliance</a:t>
            </a:r>
            <a:endParaRPr lang="en-CA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788024" y="3861048"/>
            <a:ext cx="3168352" cy="57606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3. </a:t>
            </a:r>
            <a:r>
              <a:rPr kumimoji="0" lang="en-C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Award </a:t>
            </a:r>
            <a:r>
              <a:rPr kumimoji="0" lang="en-C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Set Up</a:t>
            </a:r>
            <a:endParaRPr kumimoji="0" lang="en-C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r>
              <a:rPr lang="en-CA" dirty="0" smtClean="0"/>
              <a:t>A little bit of </a:t>
            </a:r>
            <a:r>
              <a:rPr lang="en-CA" dirty="0" smtClean="0"/>
              <a:t>award wisdom</a:t>
            </a: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4598640"/>
          </a:xfrm>
        </p:spPr>
        <p:txBody>
          <a:bodyPr/>
          <a:lstStyle/>
          <a:p>
            <a:pPr lvl="0"/>
            <a:r>
              <a:rPr lang="en-US" dirty="0" smtClean="0"/>
              <a:t>If you have any compliance requirement you must have an up-to-date approved protocol before funds can be released.</a:t>
            </a:r>
          </a:p>
          <a:p>
            <a:pPr lvl="0"/>
            <a:endParaRPr lang="en-US" sz="1600" dirty="0"/>
          </a:p>
          <a:p>
            <a:r>
              <a:rPr lang="en-US" dirty="0" smtClean="0"/>
              <a:t>Research Funds will send you the account number via email (please check your junk folders).</a:t>
            </a:r>
          </a:p>
          <a:p>
            <a:endParaRPr lang="en-US" sz="1600" dirty="0" smtClean="0"/>
          </a:p>
          <a:p>
            <a:pPr lvl="0"/>
            <a:r>
              <a:rPr lang="en-US" dirty="0" smtClean="0"/>
              <a:t>Specific conditions related to your award will be listed on the Notice of Award you receive.</a:t>
            </a:r>
          </a:p>
          <a:p>
            <a:pPr lvl="0"/>
            <a:endParaRPr lang="en-US" sz="1600" dirty="0" smtClean="0"/>
          </a:p>
          <a:p>
            <a:pPr lvl="0"/>
            <a:r>
              <a:rPr lang="en-US" dirty="0" smtClean="0"/>
              <a:t>Read the financial guidelines for your award, it will save you time in the long run.</a:t>
            </a:r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059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454294"/>
              </p:ext>
            </p:extLst>
          </p:nvPr>
        </p:nvGraphicFramePr>
        <p:xfrm>
          <a:off x="685800" y="1196752"/>
          <a:ext cx="7772400" cy="467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37555"/>
            <a:ext cx="1691258" cy="128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forNFH_Aug30_ppttemplat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ROforNFH_Aug30_ppttemplate</Template>
  <TotalTime>3852</TotalTime>
  <Words>335</Words>
  <Application>Microsoft Office PowerPoint</Application>
  <PresentationFormat>On-screen Show (4:3)</PresentationFormat>
  <Paragraphs>71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Arial Bold</vt:lpstr>
      <vt:lpstr>Gill Sans MT</vt:lpstr>
      <vt:lpstr>GillSans Bold</vt:lpstr>
      <vt:lpstr>Times</vt:lpstr>
      <vt:lpstr>Wingdings</vt:lpstr>
      <vt:lpstr>ROforNFH_Aug30_ppttemplate</vt:lpstr>
      <vt:lpstr>Research Orientation for New Faculty Hires</vt:lpstr>
      <vt:lpstr>PowerPoint Presentation</vt:lpstr>
      <vt:lpstr>PowerPoint Presentation</vt:lpstr>
      <vt:lpstr>Research Grants</vt:lpstr>
      <vt:lpstr>Grant Submission Cycle</vt:lpstr>
      <vt:lpstr>A little bit of application wisdom…</vt:lpstr>
      <vt:lpstr>Research Grants</vt:lpstr>
      <vt:lpstr>A little bit of award wisdom…</vt:lpstr>
      <vt:lpstr>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Orientation for New Faculty Hires</dc:title>
  <dc:creator>Kingf00</dc:creator>
  <cp:lastModifiedBy>Andrea Rodney</cp:lastModifiedBy>
  <cp:revision>41</cp:revision>
  <cp:lastPrinted>2019-08-13T19:54:14Z</cp:lastPrinted>
  <dcterms:created xsi:type="dcterms:W3CDTF">2016-06-27T20:25:28Z</dcterms:created>
  <dcterms:modified xsi:type="dcterms:W3CDTF">2020-08-31T14:43:38Z</dcterms:modified>
</cp:coreProperties>
</file>