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Layouts/slideLayout7.xml" ContentType="application/vnd.openxmlformats-officedocument.presentationml.slideLayout+xml"/>
  <Override PartName="/ppt/theme/theme3.xml" ContentType="application/vnd.openxmlformats-officedocument.theme+xml"/>
  <Override PartName="/ppt/slideLayouts/slideLayout8.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 id="2147483796" r:id="rId2"/>
    <p:sldMasterId id="2147483808" r:id="rId3"/>
    <p:sldMasterId id="2147483814" r:id="rId4"/>
  </p:sldMasterIdLst>
  <p:notesMasterIdLst>
    <p:notesMasterId r:id="rId15"/>
  </p:notesMasterIdLst>
  <p:sldIdLst>
    <p:sldId id="286" r:id="rId5"/>
    <p:sldId id="282" r:id="rId6"/>
    <p:sldId id="287" r:id="rId7"/>
    <p:sldId id="291" r:id="rId8"/>
    <p:sldId id="264" r:id="rId9"/>
    <p:sldId id="290" r:id="rId10"/>
    <p:sldId id="289" r:id="rId11"/>
    <p:sldId id="288" r:id="rId12"/>
    <p:sldId id="292" r:id="rId13"/>
    <p:sldId id="280" r:id="rId14"/>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Times" panose="02020603050405020304" pitchFamily="18" charset="0"/>
        <a:ea typeface="ＭＳ Ｐゴシック" panose="020B0600070205080204" pitchFamily="34" charset="-128"/>
        <a:cs typeface="+mn-cs"/>
      </a:defRPr>
    </a:lvl1pPr>
    <a:lvl2pPr marL="457200" algn="l" rtl="0" eaLnBrk="0" fontAlgn="base" hangingPunct="0">
      <a:spcBef>
        <a:spcPct val="0"/>
      </a:spcBef>
      <a:spcAft>
        <a:spcPct val="0"/>
      </a:spcAft>
      <a:defRPr sz="2400" kern="1200">
        <a:solidFill>
          <a:schemeClr val="tx1"/>
        </a:solidFill>
        <a:latin typeface="Times" panose="02020603050405020304" pitchFamily="18" charset="0"/>
        <a:ea typeface="ＭＳ Ｐゴシック" panose="020B0600070205080204" pitchFamily="34" charset="-128"/>
        <a:cs typeface="+mn-cs"/>
      </a:defRPr>
    </a:lvl2pPr>
    <a:lvl3pPr marL="914400" algn="l" rtl="0" eaLnBrk="0" fontAlgn="base" hangingPunct="0">
      <a:spcBef>
        <a:spcPct val="0"/>
      </a:spcBef>
      <a:spcAft>
        <a:spcPct val="0"/>
      </a:spcAft>
      <a:defRPr sz="2400" kern="1200">
        <a:solidFill>
          <a:schemeClr val="tx1"/>
        </a:solidFill>
        <a:latin typeface="Times" panose="02020603050405020304" pitchFamily="18" charset="0"/>
        <a:ea typeface="ＭＳ Ｐゴシック" panose="020B0600070205080204" pitchFamily="34" charset="-128"/>
        <a:cs typeface="+mn-cs"/>
      </a:defRPr>
    </a:lvl3pPr>
    <a:lvl4pPr marL="1371600" algn="l" rtl="0" eaLnBrk="0" fontAlgn="base" hangingPunct="0">
      <a:spcBef>
        <a:spcPct val="0"/>
      </a:spcBef>
      <a:spcAft>
        <a:spcPct val="0"/>
      </a:spcAft>
      <a:defRPr sz="2400" kern="1200">
        <a:solidFill>
          <a:schemeClr val="tx1"/>
        </a:solidFill>
        <a:latin typeface="Times" panose="02020603050405020304" pitchFamily="18" charset="0"/>
        <a:ea typeface="ＭＳ Ｐゴシック" panose="020B0600070205080204" pitchFamily="34" charset="-128"/>
        <a:cs typeface="+mn-cs"/>
      </a:defRPr>
    </a:lvl4pPr>
    <a:lvl5pPr marL="1828800" algn="l" rtl="0" eaLnBrk="0" fontAlgn="base" hangingPunct="0">
      <a:spcBef>
        <a:spcPct val="0"/>
      </a:spcBef>
      <a:spcAft>
        <a:spcPct val="0"/>
      </a:spcAft>
      <a:defRPr sz="2400" kern="1200">
        <a:solidFill>
          <a:schemeClr val="tx1"/>
        </a:solidFill>
        <a:latin typeface="Times" panose="02020603050405020304" pitchFamily="18" charset="0"/>
        <a:ea typeface="ＭＳ Ｐゴシック" panose="020B0600070205080204" pitchFamily="34" charset="-128"/>
        <a:cs typeface="+mn-cs"/>
      </a:defRPr>
    </a:lvl5pPr>
    <a:lvl6pPr marL="2286000" algn="l" defTabSz="914400" rtl="0" eaLnBrk="1" latinLnBrk="0" hangingPunct="1">
      <a:defRPr sz="2400" kern="1200">
        <a:solidFill>
          <a:schemeClr val="tx1"/>
        </a:solidFill>
        <a:latin typeface="Times" panose="02020603050405020304" pitchFamily="18" charset="0"/>
        <a:ea typeface="ＭＳ Ｐゴシック" panose="020B0600070205080204" pitchFamily="34" charset="-128"/>
        <a:cs typeface="+mn-cs"/>
      </a:defRPr>
    </a:lvl6pPr>
    <a:lvl7pPr marL="2743200" algn="l" defTabSz="914400" rtl="0" eaLnBrk="1" latinLnBrk="0" hangingPunct="1">
      <a:defRPr sz="2400" kern="1200">
        <a:solidFill>
          <a:schemeClr val="tx1"/>
        </a:solidFill>
        <a:latin typeface="Times" panose="02020603050405020304" pitchFamily="18" charset="0"/>
        <a:ea typeface="ＭＳ Ｐゴシック" panose="020B0600070205080204" pitchFamily="34" charset="-128"/>
        <a:cs typeface="+mn-cs"/>
      </a:defRPr>
    </a:lvl7pPr>
    <a:lvl8pPr marL="3200400" algn="l" defTabSz="914400" rtl="0" eaLnBrk="1" latinLnBrk="0" hangingPunct="1">
      <a:defRPr sz="2400" kern="1200">
        <a:solidFill>
          <a:schemeClr val="tx1"/>
        </a:solidFill>
        <a:latin typeface="Times" panose="02020603050405020304" pitchFamily="18" charset="0"/>
        <a:ea typeface="ＭＳ Ｐゴシック" panose="020B0600070205080204" pitchFamily="34" charset="-128"/>
        <a:cs typeface="+mn-cs"/>
      </a:defRPr>
    </a:lvl8pPr>
    <a:lvl9pPr marL="3657600" algn="l" defTabSz="914400" rtl="0" eaLnBrk="1" latinLnBrk="0" hangingPunct="1">
      <a:defRPr sz="2400" kern="1200">
        <a:solidFill>
          <a:schemeClr val="tx1"/>
        </a:solidFill>
        <a:latin typeface="Times" panose="02020603050405020304" pitchFamily="18"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F9C9AA3-D5F0-47F0-9DAD-7C09A2B04BE0}" v="333" dt="2023-08-30T21:16:46.99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2" autoAdjust="0"/>
    <p:restoredTop sz="94712" autoAdjust="0"/>
  </p:normalViewPr>
  <p:slideViewPr>
    <p:cSldViewPr>
      <p:cViewPr varScale="1">
        <p:scale>
          <a:sx n="108" d="100"/>
          <a:sy n="108" d="100"/>
        </p:scale>
        <p:origin x="1704" y="102"/>
      </p:cViewPr>
      <p:guideLst>
        <p:guide orient="horz" pos="2160"/>
        <p:guide pos="2880"/>
      </p:guideLst>
    </p:cSldViewPr>
  </p:slideViewPr>
  <p:outlineViewPr>
    <p:cViewPr>
      <p:scale>
        <a:sx n="33" d="100"/>
        <a:sy n="33" d="100"/>
      </p:scale>
      <p:origin x="0" y="-9006"/>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slideMaster" Target="slideMasters/slideMaster3.xml"/><Relationship Id="rId21"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Vince Graziano" userId="50c21514-5d9c-4a0c-a094-cce99675f364" providerId="ADAL" clId="{7F9C9AA3-D5F0-47F0-9DAD-7C09A2B04BE0}"/>
    <pc:docChg chg="custSel addSld delSld modSld sldOrd addMainMaster">
      <pc:chgData name="Vince Graziano" userId="50c21514-5d9c-4a0c-a094-cce99675f364" providerId="ADAL" clId="{7F9C9AA3-D5F0-47F0-9DAD-7C09A2B04BE0}" dt="2023-08-30T21:17:00.950" v="1557" actId="1076"/>
      <pc:docMkLst>
        <pc:docMk/>
      </pc:docMkLst>
      <pc:sldChg chg="del">
        <pc:chgData name="Vince Graziano" userId="50c21514-5d9c-4a0c-a094-cce99675f364" providerId="ADAL" clId="{7F9C9AA3-D5F0-47F0-9DAD-7C09A2B04BE0}" dt="2023-08-24T21:02:18.970" v="1125" actId="2696"/>
        <pc:sldMkLst>
          <pc:docMk/>
          <pc:sldMk cId="0" sldId="260"/>
        </pc:sldMkLst>
      </pc:sldChg>
      <pc:sldChg chg="delSp modSp">
        <pc:chgData name="Vince Graziano" userId="50c21514-5d9c-4a0c-a094-cce99675f364" providerId="ADAL" clId="{7F9C9AA3-D5F0-47F0-9DAD-7C09A2B04BE0}" dt="2023-08-24T21:01:14.019" v="1124" actId="21"/>
        <pc:sldMkLst>
          <pc:docMk/>
          <pc:sldMk cId="0" sldId="264"/>
        </pc:sldMkLst>
        <pc:spChg chg="del">
          <ac:chgData name="Vince Graziano" userId="50c21514-5d9c-4a0c-a094-cce99675f364" providerId="ADAL" clId="{7F9C9AA3-D5F0-47F0-9DAD-7C09A2B04BE0}" dt="2023-08-24T21:01:14.019" v="1124" actId="21"/>
          <ac:spMkLst>
            <pc:docMk/>
            <pc:sldMk cId="0" sldId="264"/>
            <ac:spMk id="10249" creationId="{60D1C6D1-CCAF-4CBE-80B6-976D6E2D6EF6}"/>
          </ac:spMkLst>
        </pc:spChg>
        <pc:picChg chg="mod">
          <ac:chgData name="Vince Graziano" userId="50c21514-5d9c-4a0c-a094-cce99675f364" providerId="ADAL" clId="{7F9C9AA3-D5F0-47F0-9DAD-7C09A2B04BE0}" dt="2023-08-24T20:59:35.519" v="1113" actId="962"/>
          <ac:picMkLst>
            <pc:docMk/>
            <pc:sldMk cId="0" sldId="264"/>
            <ac:picMk id="10244" creationId="{C5C324AE-9251-4A67-9DCC-263F4931791C}"/>
          </ac:picMkLst>
        </pc:picChg>
        <pc:picChg chg="mod">
          <ac:chgData name="Vince Graziano" userId="50c21514-5d9c-4a0c-a094-cce99675f364" providerId="ADAL" clId="{7F9C9AA3-D5F0-47F0-9DAD-7C09A2B04BE0}" dt="2023-08-24T20:59:49.334" v="1115" actId="962"/>
          <ac:picMkLst>
            <pc:docMk/>
            <pc:sldMk cId="0" sldId="264"/>
            <ac:picMk id="10245" creationId="{6A9CB58B-0AA8-4850-93DE-F8D166A0A872}"/>
          </ac:picMkLst>
        </pc:picChg>
        <pc:picChg chg="mod">
          <ac:chgData name="Vince Graziano" userId="50c21514-5d9c-4a0c-a094-cce99675f364" providerId="ADAL" clId="{7F9C9AA3-D5F0-47F0-9DAD-7C09A2B04BE0}" dt="2023-08-24T20:59:43.551" v="1114" actId="962"/>
          <ac:picMkLst>
            <pc:docMk/>
            <pc:sldMk cId="0" sldId="264"/>
            <ac:picMk id="10246" creationId="{54F3DA39-3F72-4EE3-B879-1AD40E2B5D05}"/>
          </ac:picMkLst>
        </pc:picChg>
        <pc:picChg chg="mod">
          <ac:chgData name="Vince Graziano" userId="50c21514-5d9c-4a0c-a094-cce99675f364" providerId="ADAL" clId="{7F9C9AA3-D5F0-47F0-9DAD-7C09A2B04BE0}" dt="2023-08-24T20:59:56.311" v="1116" actId="962"/>
          <ac:picMkLst>
            <pc:docMk/>
            <pc:sldMk cId="0" sldId="264"/>
            <ac:picMk id="10247" creationId="{4608B604-BD60-4ADA-B321-7F0BE988284F}"/>
          </ac:picMkLst>
        </pc:picChg>
        <pc:picChg chg="mod">
          <ac:chgData name="Vince Graziano" userId="50c21514-5d9c-4a0c-a094-cce99675f364" providerId="ADAL" clId="{7F9C9AA3-D5F0-47F0-9DAD-7C09A2B04BE0}" dt="2023-08-24T21:00:03.231" v="1117" actId="962"/>
          <ac:picMkLst>
            <pc:docMk/>
            <pc:sldMk cId="0" sldId="264"/>
            <ac:picMk id="10248" creationId="{9785E65C-C30E-4CDB-9D0D-255EB9D1D39C}"/>
          </ac:picMkLst>
        </pc:picChg>
      </pc:sldChg>
      <pc:sldChg chg="addSp modSp del mod">
        <pc:chgData name="Vince Graziano" userId="50c21514-5d9c-4a0c-a094-cce99675f364" providerId="ADAL" clId="{7F9C9AA3-D5F0-47F0-9DAD-7C09A2B04BE0}" dt="2023-08-30T21:06:46.096" v="1437" actId="2696"/>
        <pc:sldMkLst>
          <pc:docMk/>
          <pc:sldMk cId="0" sldId="265"/>
        </pc:sldMkLst>
        <pc:spChg chg="mod">
          <ac:chgData name="Vince Graziano" userId="50c21514-5d9c-4a0c-a094-cce99675f364" providerId="ADAL" clId="{7F9C9AA3-D5F0-47F0-9DAD-7C09A2B04BE0}" dt="2023-08-24T20:55:47.806" v="1111" actId="14100"/>
          <ac:spMkLst>
            <pc:docMk/>
            <pc:sldMk cId="0" sldId="265"/>
            <ac:spMk id="11267" creationId="{A3631ABD-A036-4A3A-8C27-1EC15024A8EA}"/>
          </ac:spMkLst>
        </pc:spChg>
        <pc:picChg chg="mod">
          <ac:chgData name="Vince Graziano" userId="50c21514-5d9c-4a0c-a094-cce99675f364" providerId="ADAL" clId="{7F9C9AA3-D5F0-47F0-9DAD-7C09A2B04BE0}" dt="2023-08-30T21:05:40.922" v="1427" actId="1076"/>
          <ac:picMkLst>
            <pc:docMk/>
            <pc:sldMk cId="0" sldId="265"/>
            <ac:picMk id="2" creationId="{D377FEA5-9CBF-4692-957A-45762B2DFA1D}"/>
          </ac:picMkLst>
        </pc:picChg>
        <pc:picChg chg="mod">
          <ac:chgData name="Vince Graziano" userId="50c21514-5d9c-4a0c-a094-cce99675f364" providerId="ADAL" clId="{7F9C9AA3-D5F0-47F0-9DAD-7C09A2B04BE0}" dt="2023-08-24T21:00:22.464" v="1120" actId="962"/>
          <ac:picMkLst>
            <pc:docMk/>
            <pc:sldMk cId="0" sldId="265"/>
            <ac:picMk id="3" creationId="{0EBAE829-CEED-4B43-9ED4-DB0EF09FC17F}"/>
          </ac:picMkLst>
        </pc:picChg>
        <pc:picChg chg="mod">
          <ac:chgData name="Vince Graziano" userId="50c21514-5d9c-4a0c-a094-cce99675f364" providerId="ADAL" clId="{7F9C9AA3-D5F0-47F0-9DAD-7C09A2B04BE0}" dt="2023-08-30T21:05:42.187" v="1428" actId="1076"/>
          <ac:picMkLst>
            <pc:docMk/>
            <pc:sldMk cId="0" sldId="265"/>
            <ac:picMk id="4" creationId="{DBD3BB9B-292D-4CEF-AE68-57BA3213C324}"/>
          </ac:picMkLst>
        </pc:picChg>
        <pc:picChg chg="mod">
          <ac:chgData name="Vince Graziano" userId="50c21514-5d9c-4a0c-a094-cce99675f364" providerId="ADAL" clId="{7F9C9AA3-D5F0-47F0-9DAD-7C09A2B04BE0}" dt="2023-08-24T21:00:25.568" v="1121" actId="962"/>
          <ac:picMkLst>
            <pc:docMk/>
            <pc:sldMk cId="0" sldId="265"/>
            <ac:picMk id="5" creationId="{2EB071EE-7FCB-4619-85DF-F97423B7C390}"/>
          </ac:picMkLst>
        </pc:picChg>
        <pc:picChg chg="mod">
          <ac:chgData name="Vince Graziano" userId="50c21514-5d9c-4a0c-a094-cce99675f364" providerId="ADAL" clId="{7F9C9AA3-D5F0-47F0-9DAD-7C09A2B04BE0}" dt="2023-08-24T21:00:30.153" v="1122" actId="962"/>
          <ac:picMkLst>
            <pc:docMk/>
            <pc:sldMk cId="0" sldId="265"/>
            <ac:picMk id="6" creationId="{BA3DFB08-B5E6-4BDA-A84C-6D3D4044FD09}"/>
          </ac:picMkLst>
        </pc:picChg>
        <pc:picChg chg="add mod">
          <ac:chgData name="Vince Graziano" userId="50c21514-5d9c-4a0c-a094-cce99675f364" providerId="ADAL" clId="{7F9C9AA3-D5F0-47F0-9DAD-7C09A2B04BE0}" dt="2023-08-30T21:05:38.698" v="1426" actId="1076"/>
          <ac:picMkLst>
            <pc:docMk/>
            <pc:sldMk cId="0" sldId="265"/>
            <ac:picMk id="7" creationId="{7A0ACE75-5670-DD9B-A23B-C4AA94C66F88}"/>
          </ac:picMkLst>
        </pc:picChg>
        <pc:picChg chg="mod">
          <ac:chgData name="Vince Graziano" userId="50c21514-5d9c-4a0c-a094-cce99675f364" providerId="ADAL" clId="{7F9C9AA3-D5F0-47F0-9DAD-7C09A2B04BE0}" dt="2023-08-24T21:00:34.294" v="1123" actId="962"/>
          <ac:picMkLst>
            <pc:docMk/>
            <pc:sldMk cId="0" sldId="265"/>
            <ac:picMk id="11270" creationId="{D22F3DE6-892D-405C-A10E-13EB6E5FD96C}"/>
          </ac:picMkLst>
        </pc:picChg>
      </pc:sldChg>
      <pc:sldChg chg="modSp mod">
        <pc:chgData name="Vince Graziano" userId="50c21514-5d9c-4a0c-a094-cce99675f364" providerId="ADAL" clId="{7F9C9AA3-D5F0-47F0-9DAD-7C09A2B04BE0}" dt="2023-08-24T20:42:18.775" v="330" actId="20577"/>
        <pc:sldMkLst>
          <pc:docMk/>
          <pc:sldMk cId="0" sldId="280"/>
        </pc:sldMkLst>
        <pc:spChg chg="mod">
          <ac:chgData name="Vince Graziano" userId="50c21514-5d9c-4a0c-a094-cce99675f364" providerId="ADAL" clId="{7F9C9AA3-D5F0-47F0-9DAD-7C09A2B04BE0}" dt="2023-08-24T20:42:18.775" v="330" actId="20577"/>
          <ac:spMkLst>
            <pc:docMk/>
            <pc:sldMk cId="0" sldId="280"/>
            <ac:spMk id="14339" creationId="{B6F9F0E1-B225-4445-8566-CB7CF39554C0}"/>
          </ac:spMkLst>
        </pc:spChg>
      </pc:sldChg>
      <pc:sldChg chg="modSp mod">
        <pc:chgData name="Vince Graziano" userId="50c21514-5d9c-4a0c-a094-cce99675f364" providerId="ADAL" clId="{7F9C9AA3-D5F0-47F0-9DAD-7C09A2B04BE0}" dt="2023-08-30T21:15:17.950" v="1551" actId="14100"/>
        <pc:sldMkLst>
          <pc:docMk/>
          <pc:sldMk cId="0" sldId="282"/>
        </pc:sldMkLst>
        <pc:spChg chg="mod">
          <ac:chgData name="Vince Graziano" userId="50c21514-5d9c-4a0c-a094-cce99675f364" providerId="ADAL" clId="{7F9C9AA3-D5F0-47F0-9DAD-7C09A2B04BE0}" dt="2023-08-30T21:15:17.950" v="1551" actId="14100"/>
          <ac:spMkLst>
            <pc:docMk/>
            <pc:sldMk cId="0" sldId="282"/>
            <ac:spMk id="7171" creationId="{3E151547-176C-418A-A4A0-597108EAFC54}"/>
          </ac:spMkLst>
        </pc:spChg>
      </pc:sldChg>
      <pc:sldChg chg="modSp del mod">
        <pc:chgData name="Vince Graziano" userId="50c21514-5d9c-4a0c-a094-cce99675f364" providerId="ADAL" clId="{7F9C9AA3-D5F0-47F0-9DAD-7C09A2B04BE0}" dt="2023-08-30T21:10:49.175" v="1487" actId="2696"/>
        <pc:sldMkLst>
          <pc:docMk/>
          <pc:sldMk cId="0" sldId="284"/>
        </pc:sldMkLst>
        <pc:spChg chg="mod">
          <ac:chgData name="Vince Graziano" userId="50c21514-5d9c-4a0c-a094-cce99675f364" providerId="ADAL" clId="{7F9C9AA3-D5F0-47F0-9DAD-7C09A2B04BE0}" dt="2023-08-24T20:56:38.598" v="1112" actId="20577"/>
          <ac:spMkLst>
            <pc:docMk/>
            <pc:sldMk cId="0" sldId="284"/>
            <ac:spMk id="9219" creationId="{584CD340-423F-4BFE-A186-ADCC13D0D4DA}"/>
          </ac:spMkLst>
        </pc:spChg>
      </pc:sldChg>
      <pc:sldChg chg="modSp mod">
        <pc:chgData name="Vince Graziano" userId="50c21514-5d9c-4a0c-a094-cce99675f364" providerId="ADAL" clId="{7F9C9AA3-D5F0-47F0-9DAD-7C09A2B04BE0}" dt="2023-08-21T18:43:51.998" v="10" actId="20577"/>
        <pc:sldMkLst>
          <pc:docMk/>
          <pc:sldMk cId="0" sldId="286"/>
        </pc:sldMkLst>
        <pc:spChg chg="mod">
          <ac:chgData name="Vince Graziano" userId="50c21514-5d9c-4a0c-a094-cce99675f364" providerId="ADAL" clId="{7F9C9AA3-D5F0-47F0-9DAD-7C09A2B04BE0}" dt="2023-08-21T18:43:51.998" v="10" actId="20577"/>
          <ac:spMkLst>
            <pc:docMk/>
            <pc:sldMk cId="0" sldId="286"/>
            <ac:spMk id="6147" creationId="{EEFE5B5C-BC90-4A98-B5C8-7BABAEDC3B0E}"/>
          </ac:spMkLst>
        </pc:spChg>
      </pc:sldChg>
      <pc:sldChg chg="modSp mod">
        <pc:chgData name="Vince Graziano" userId="50c21514-5d9c-4a0c-a094-cce99675f364" providerId="ADAL" clId="{7F9C9AA3-D5F0-47F0-9DAD-7C09A2B04BE0}" dt="2023-08-30T21:17:00.950" v="1557" actId="1076"/>
        <pc:sldMkLst>
          <pc:docMk/>
          <pc:sldMk cId="0" sldId="287"/>
        </pc:sldMkLst>
        <pc:spChg chg="mod">
          <ac:chgData name="Vince Graziano" userId="50c21514-5d9c-4a0c-a094-cce99675f364" providerId="ADAL" clId="{7F9C9AA3-D5F0-47F0-9DAD-7C09A2B04BE0}" dt="2023-08-30T21:16:46.990" v="1555" actId="14100"/>
          <ac:spMkLst>
            <pc:docMk/>
            <pc:sldMk cId="0" sldId="287"/>
            <ac:spMk id="8195" creationId="{F1444615-8362-454B-8641-EB856C8F132A}"/>
          </ac:spMkLst>
        </pc:spChg>
        <pc:picChg chg="mod">
          <ac:chgData name="Vince Graziano" userId="50c21514-5d9c-4a0c-a094-cce99675f364" providerId="ADAL" clId="{7F9C9AA3-D5F0-47F0-9DAD-7C09A2B04BE0}" dt="2023-08-30T21:16:58.711" v="1556" actId="1076"/>
          <ac:picMkLst>
            <pc:docMk/>
            <pc:sldMk cId="0" sldId="287"/>
            <ac:picMk id="2" creationId="{BAA9BE12-263A-4206-B612-3C1EFA3CB1E7}"/>
          </ac:picMkLst>
        </pc:picChg>
        <pc:picChg chg="mod">
          <ac:chgData name="Vince Graziano" userId="50c21514-5d9c-4a0c-a094-cce99675f364" providerId="ADAL" clId="{7F9C9AA3-D5F0-47F0-9DAD-7C09A2B04BE0}" dt="2023-08-30T21:17:00.950" v="1557" actId="1076"/>
          <ac:picMkLst>
            <pc:docMk/>
            <pc:sldMk cId="0" sldId="287"/>
            <ac:picMk id="3" creationId="{FBE59240-5FA8-48B3-9488-CF4B7F5B4674}"/>
          </ac:picMkLst>
        </pc:picChg>
      </pc:sldChg>
      <pc:sldChg chg="modSp mod">
        <pc:chgData name="Vince Graziano" userId="50c21514-5d9c-4a0c-a094-cce99675f364" providerId="ADAL" clId="{7F9C9AA3-D5F0-47F0-9DAD-7C09A2B04BE0}" dt="2023-08-24T20:39:20.164" v="243" actId="14100"/>
        <pc:sldMkLst>
          <pc:docMk/>
          <pc:sldMk cId="1603374521" sldId="288"/>
        </pc:sldMkLst>
        <pc:spChg chg="mod">
          <ac:chgData name="Vince Graziano" userId="50c21514-5d9c-4a0c-a094-cce99675f364" providerId="ADAL" clId="{7F9C9AA3-D5F0-47F0-9DAD-7C09A2B04BE0}" dt="2023-08-24T20:39:20.164" v="243" actId="14100"/>
          <ac:spMkLst>
            <pc:docMk/>
            <pc:sldMk cId="1603374521" sldId="288"/>
            <ac:spMk id="3" creationId="{645204D2-28BC-4BEF-9EA5-90446B496EBF}"/>
          </ac:spMkLst>
        </pc:spChg>
      </pc:sldChg>
      <pc:sldChg chg="addSp modSp add mod ord">
        <pc:chgData name="Vince Graziano" userId="50c21514-5d9c-4a0c-a094-cce99675f364" providerId="ADAL" clId="{7F9C9AA3-D5F0-47F0-9DAD-7C09A2B04BE0}" dt="2023-08-30T21:06:08.746" v="1436" actId="1076"/>
        <pc:sldMkLst>
          <pc:docMk/>
          <pc:sldMk cId="472581681" sldId="290"/>
        </pc:sldMkLst>
        <pc:spChg chg="add mod">
          <ac:chgData name="Vince Graziano" userId="50c21514-5d9c-4a0c-a094-cce99675f364" providerId="ADAL" clId="{7F9C9AA3-D5F0-47F0-9DAD-7C09A2B04BE0}" dt="2023-08-30T21:04:55.073" v="1422" actId="113"/>
          <ac:spMkLst>
            <pc:docMk/>
            <pc:sldMk cId="472581681" sldId="290"/>
            <ac:spMk id="2" creationId="{63ABED1F-FDF5-D2C0-4A25-410DD792807B}"/>
          </ac:spMkLst>
        </pc:spChg>
        <pc:spChg chg="mod">
          <ac:chgData name="Vince Graziano" userId="50c21514-5d9c-4a0c-a094-cce99675f364" providerId="ADAL" clId="{7F9C9AA3-D5F0-47F0-9DAD-7C09A2B04BE0}" dt="2023-08-30T21:03:22.410" v="1419" actId="14100"/>
          <ac:spMkLst>
            <pc:docMk/>
            <pc:sldMk cId="472581681" sldId="290"/>
            <ac:spMk id="11267" creationId="{A3631ABD-A036-4A3A-8C27-1EC15024A8EA}"/>
          </ac:spMkLst>
        </pc:spChg>
        <pc:picChg chg="add mod">
          <ac:chgData name="Vince Graziano" userId="50c21514-5d9c-4a0c-a094-cce99675f364" providerId="ADAL" clId="{7F9C9AA3-D5F0-47F0-9DAD-7C09A2B04BE0}" dt="2023-08-30T21:06:08.746" v="1436" actId="1076"/>
          <ac:picMkLst>
            <pc:docMk/>
            <pc:sldMk cId="472581681" sldId="290"/>
            <ac:picMk id="3" creationId="{3BDDB73D-CF38-5598-E9C8-89C0A6448138}"/>
          </ac:picMkLst>
        </pc:picChg>
        <pc:picChg chg="add mod">
          <ac:chgData name="Vince Graziano" userId="50c21514-5d9c-4a0c-a094-cce99675f364" providerId="ADAL" clId="{7F9C9AA3-D5F0-47F0-9DAD-7C09A2B04BE0}" dt="2023-08-30T21:06:06.476" v="1435" actId="1076"/>
          <ac:picMkLst>
            <pc:docMk/>
            <pc:sldMk cId="472581681" sldId="290"/>
            <ac:picMk id="4" creationId="{37E45179-1704-C459-9797-1BF7874D5222}"/>
          </ac:picMkLst>
        </pc:picChg>
        <pc:picChg chg="mod">
          <ac:chgData name="Vince Graziano" userId="50c21514-5d9c-4a0c-a094-cce99675f364" providerId="ADAL" clId="{7F9C9AA3-D5F0-47F0-9DAD-7C09A2B04BE0}" dt="2023-08-30T21:05:58.475" v="1432" actId="1076"/>
          <ac:picMkLst>
            <pc:docMk/>
            <pc:sldMk cId="472581681" sldId="290"/>
            <ac:picMk id="6" creationId="{BA3DFB08-B5E6-4BDA-A84C-6D3D4044FD09}"/>
          </ac:picMkLst>
        </pc:picChg>
        <pc:picChg chg="mod">
          <ac:chgData name="Vince Graziano" userId="50c21514-5d9c-4a0c-a094-cce99675f364" providerId="ADAL" clId="{7F9C9AA3-D5F0-47F0-9DAD-7C09A2B04BE0}" dt="2023-08-30T21:05:56.723" v="1431" actId="1076"/>
          <ac:picMkLst>
            <pc:docMk/>
            <pc:sldMk cId="472581681" sldId="290"/>
            <ac:picMk id="7" creationId="{D871FC3D-3251-4FAC-B647-90A0448AC9A3}"/>
          </ac:picMkLst>
        </pc:picChg>
        <pc:picChg chg="mod">
          <ac:chgData name="Vince Graziano" userId="50c21514-5d9c-4a0c-a094-cce99675f364" providerId="ADAL" clId="{7F9C9AA3-D5F0-47F0-9DAD-7C09A2B04BE0}" dt="2023-08-30T21:05:54.678" v="1430" actId="1076"/>
          <ac:picMkLst>
            <pc:docMk/>
            <pc:sldMk cId="472581681" sldId="290"/>
            <ac:picMk id="8" creationId="{08BC31C2-EECC-4007-A88A-6BE1FAE7A736}"/>
          </ac:picMkLst>
        </pc:picChg>
        <pc:picChg chg="mod">
          <ac:chgData name="Vince Graziano" userId="50c21514-5d9c-4a0c-a094-cce99675f364" providerId="ADAL" clId="{7F9C9AA3-D5F0-47F0-9DAD-7C09A2B04BE0}" dt="2023-08-30T21:05:53.114" v="1429" actId="1076"/>
          <ac:picMkLst>
            <pc:docMk/>
            <pc:sldMk cId="472581681" sldId="290"/>
            <ac:picMk id="11270" creationId="{D22F3DE6-892D-405C-A10E-13EB6E5FD96C}"/>
          </ac:picMkLst>
        </pc:picChg>
      </pc:sldChg>
      <pc:sldChg chg="add">
        <pc:chgData name="Vince Graziano" userId="50c21514-5d9c-4a0c-a094-cce99675f364" providerId="ADAL" clId="{7F9C9AA3-D5F0-47F0-9DAD-7C09A2B04BE0}" dt="2023-08-30T21:09:29.403" v="1439"/>
        <pc:sldMkLst>
          <pc:docMk/>
          <pc:sldMk cId="3822602104" sldId="291"/>
        </pc:sldMkLst>
      </pc:sldChg>
      <pc:sldChg chg="modSp add mod ord">
        <pc:chgData name="Vince Graziano" userId="50c21514-5d9c-4a0c-a094-cce99675f364" providerId="ADAL" clId="{7F9C9AA3-D5F0-47F0-9DAD-7C09A2B04BE0}" dt="2023-08-30T21:13:19.969" v="1546" actId="114"/>
        <pc:sldMkLst>
          <pc:docMk/>
          <pc:sldMk cId="1052576940" sldId="292"/>
        </pc:sldMkLst>
        <pc:spChg chg="mod">
          <ac:chgData name="Vince Graziano" userId="50c21514-5d9c-4a0c-a094-cce99675f364" providerId="ADAL" clId="{7F9C9AA3-D5F0-47F0-9DAD-7C09A2B04BE0}" dt="2023-08-30T21:12:15.706" v="1526" actId="20577"/>
          <ac:spMkLst>
            <pc:docMk/>
            <pc:sldMk cId="1052576940" sldId="292"/>
            <ac:spMk id="2" creationId="{B678EB03-84B2-4454-8107-D0645B626A92}"/>
          </ac:spMkLst>
        </pc:spChg>
        <pc:spChg chg="mod">
          <ac:chgData name="Vince Graziano" userId="50c21514-5d9c-4a0c-a094-cce99675f364" providerId="ADAL" clId="{7F9C9AA3-D5F0-47F0-9DAD-7C09A2B04BE0}" dt="2023-08-30T21:13:19.969" v="1546" actId="114"/>
          <ac:spMkLst>
            <pc:docMk/>
            <pc:sldMk cId="1052576940" sldId="292"/>
            <ac:spMk id="3" creationId="{7235275F-4098-4F95-AE5E-E86FF5A0B956}"/>
          </ac:spMkLst>
        </pc:spChg>
      </pc:sldChg>
      <pc:sldMasterChg chg="add addSldLayout">
        <pc:chgData name="Vince Graziano" userId="50c21514-5d9c-4a0c-a094-cce99675f364" providerId="ADAL" clId="{7F9C9AA3-D5F0-47F0-9DAD-7C09A2B04BE0}" dt="2023-08-30T20:46:57.985" v="1126" actId="27028"/>
        <pc:sldMasterMkLst>
          <pc:docMk/>
          <pc:sldMasterMk cId="0" sldId="2147483808"/>
        </pc:sldMasterMkLst>
        <pc:sldLayoutChg chg="add">
          <pc:chgData name="Vince Graziano" userId="50c21514-5d9c-4a0c-a094-cce99675f364" providerId="ADAL" clId="{7F9C9AA3-D5F0-47F0-9DAD-7C09A2B04BE0}" dt="2023-08-30T20:46:57.985" v="1126" actId="27028"/>
          <pc:sldLayoutMkLst>
            <pc:docMk/>
            <pc:sldMasterMk cId="0" sldId="2147483808"/>
            <pc:sldLayoutMk cId="332487853" sldId="2147483807"/>
          </pc:sldLayoutMkLst>
        </pc:sldLayoutChg>
      </pc:sldMasterChg>
      <pc:sldMasterChg chg="add addSldLayout">
        <pc:chgData name="Vince Graziano" userId="50c21514-5d9c-4a0c-a094-cce99675f364" providerId="ADAL" clId="{7F9C9AA3-D5F0-47F0-9DAD-7C09A2B04BE0}" dt="2023-08-30T21:11:28.652" v="1488" actId="27028"/>
        <pc:sldMasterMkLst>
          <pc:docMk/>
          <pc:sldMasterMk cId="0" sldId="2147483814"/>
        </pc:sldMasterMkLst>
        <pc:sldLayoutChg chg="add">
          <pc:chgData name="Vince Graziano" userId="50c21514-5d9c-4a0c-a094-cce99675f364" providerId="ADAL" clId="{7F9C9AA3-D5F0-47F0-9DAD-7C09A2B04BE0}" dt="2023-08-30T21:11:28.652" v="1488" actId="27028"/>
          <pc:sldLayoutMkLst>
            <pc:docMk/>
            <pc:sldMasterMk cId="0" sldId="2147483814"/>
            <pc:sldLayoutMk cId="1170341209" sldId="2147483813"/>
          </pc:sldLayoutMkLst>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E0CBCEB3-5629-4719-84A6-0CD4409389CE}"/>
              </a:ext>
            </a:extLst>
          </p:cNvPr>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atin typeface="Arial" charset="0"/>
                <a:ea typeface="ＭＳ Ｐゴシック" charset="-128"/>
              </a:defRPr>
            </a:lvl1pPr>
          </a:lstStyle>
          <a:p>
            <a:pPr>
              <a:defRPr/>
            </a:pPr>
            <a:endParaRPr lang="en-US" altLang="en-US" dirty="0"/>
          </a:p>
        </p:txBody>
      </p:sp>
      <p:sp>
        <p:nvSpPr>
          <p:cNvPr id="7171" name="Rectangle 3">
            <a:extLst>
              <a:ext uri="{FF2B5EF4-FFF2-40B4-BE49-F238E27FC236}">
                <a16:creationId xmlns:a16="http://schemas.microsoft.com/office/drawing/2014/main" id="{6A39EA95-E964-4367-81B0-F7AB613FF232}"/>
              </a:ext>
            </a:extLst>
          </p:cNvPr>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atin typeface="Arial" charset="0"/>
                <a:ea typeface="ＭＳ Ｐゴシック" charset="-128"/>
              </a:defRPr>
            </a:lvl1pPr>
          </a:lstStyle>
          <a:p>
            <a:pPr>
              <a:defRPr/>
            </a:pPr>
            <a:endParaRPr lang="en-US" altLang="en-US" dirty="0"/>
          </a:p>
        </p:txBody>
      </p:sp>
      <p:sp>
        <p:nvSpPr>
          <p:cNvPr id="5124" name="Rectangle 4">
            <a:extLst>
              <a:ext uri="{FF2B5EF4-FFF2-40B4-BE49-F238E27FC236}">
                <a16:creationId xmlns:a16="http://schemas.microsoft.com/office/drawing/2014/main" id="{19AD98BB-5D87-4FAA-A301-A336ACE3FB89}"/>
              </a:ext>
            </a:extLst>
          </p:cNvPr>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3" name="Rectangle 5">
            <a:extLst>
              <a:ext uri="{FF2B5EF4-FFF2-40B4-BE49-F238E27FC236}">
                <a16:creationId xmlns:a16="http://schemas.microsoft.com/office/drawing/2014/main" id="{EFD78129-441A-4824-9133-CC85201172EB}"/>
              </a:ext>
            </a:extLst>
          </p:cNvPr>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p:txBody>
      </p:sp>
      <p:sp>
        <p:nvSpPr>
          <p:cNvPr id="7174" name="Rectangle 6">
            <a:extLst>
              <a:ext uri="{FF2B5EF4-FFF2-40B4-BE49-F238E27FC236}">
                <a16:creationId xmlns:a16="http://schemas.microsoft.com/office/drawing/2014/main" id="{9A6D69B8-8E40-4DD9-B15A-E309AD8BC7F6}"/>
              </a:ext>
            </a:extLst>
          </p:cNvPr>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atin typeface="Arial" charset="0"/>
                <a:ea typeface="ＭＳ Ｐゴシック" charset="-128"/>
              </a:defRPr>
            </a:lvl1pPr>
          </a:lstStyle>
          <a:p>
            <a:pPr>
              <a:defRPr/>
            </a:pPr>
            <a:endParaRPr lang="en-US" altLang="en-US" dirty="0"/>
          </a:p>
        </p:txBody>
      </p:sp>
      <p:sp>
        <p:nvSpPr>
          <p:cNvPr id="7175" name="Rectangle 7">
            <a:extLst>
              <a:ext uri="{FF2B5EF4-FFF2-40B4-BE49-F238E27FC236}">
                <a16:creationId xmlns:a16="http://schemas.microsoft.com/office/drawing/2014/main" id="{73B0BDA4-8F13-4FAE-A2D5-3CC0CE166302}"/>
              </a:ext>
            </a:extLst>
          </p:cNvPr>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atin typeface="Arial" panose="020B0604020202020204" pitchFamily="34" charset="0"/>
              </a:defRPr>
            </a:lvl1pPr>
          </a:lstStyle>
          <a:p>
            <a:pPr>
              <a:defRPr/>
            </a:pPr>
            <a:fld id="{53485142-D95A-4CFA-A549-2ECBD7319100}" type="slidenum">
              <a:rPr lang="en-US" altLang="en-US"/>
              <a:pPr>
                <a:defRPr/>
              </a:pPr>
              <a:t>‹#›</a:t>
            </a:fld>
            <a:endParaRPr lang="en-US" alt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a:ea typeface="ＭＳ Ｐゴシック" charset="-128"/>
        <a:cs typeface="+mn-cs"/>
      </a:defRPr>
    </a:lvl1pPr>
    <a:lvl2pPr marL="457200" algn="l" rtl="0" eaLnBrk="0" fontAlgn="base" hangingPunct="0">
      <a:spcBef>
        <a:spcPct val="30000"/>
      </a:spcBef>
      <a:spcAft>
        <a:spcPct val="0"/>
      </a:spcAft>
      <a:defRPr sz="1200" kern="1200">
        <a:solidFill>
          <a:schemeClr val="tx1"/>
        </a:solidFill>
        <a:latin typeface="Arial"/>
        <a:ea typeface="ＭＳ Ｐゴシック" pitchFamily="-32" charset="-128"/>
        <a:cs typeface="+mn-cs"/>
      </a:defRPr>
    </a:lvl2pPr>
    <a:lvl3pPr marL="914400" algn="l" rtl="0" eaLnBrk="0" fontAlgn="base" hangingPunct="0">
      <a:spcBef>
        <a:spcPct val="30000"/>
      </a:spcBef>
      <a:spcAft>
        <a:spcPct val="0"/>
      </a:spcAft>
      <a:defRPr sz="1200" kern="1200">
        <a:solidFill>
          <a:schemeClr val="tx1"/>
        </a:solidFill>
        <a:latin typeface="Arial"/>
        <a:ea typeface="ＭＳ Ｐゴシック" pitchFamily="-32" charset="-128"/>
        <a:cs typeface="+mn-cs"/>
      </a:defRPr>
    </a:lvl3pPr>
    <a:lvl4pPr marL="1371600" algn="l" rtl="0" eaLnBrk="0" fontAlgn="base" hangingPunct="0">
      <a:spcBef>
        <a:spcPct val="30000"/>
      </a:spcBef>
      <a:spcAft>
        <a:spcPct val="0"/>
      </a:spcAft>
      <a:defRPr sz="1200" kern="1200">
        <a:solidFill>
          <a:schemeClr val="tx1"/>
        </a:solidFill>
        <a:latin typeface="Arial"/>
        <a:ea typeface="ＭＳ Ｐゴシック" pitchFamily="-32" charset="-128"/>
        <a:cs typeface="+mn-cs"/>
      </a:defRPr>
    </a:lvl4pPr>
    <a:lvl5pPr marL="1828800" algn="l" rtl="0" eaLnBrk="0" fontAlgn="base" hangingPunct="0">
      <a:spcBef>
        <a:spcPct val="30000"/>
      </a:spcBef>
      <a:spcAft>
        <a:spcPct val="0"/>
      </a:spcAft>
      <a:defRPr sz="1200" kern="1200">
        <a:solidFill>
          <a:schemeClr val="tx1"/>
        </a:solidFill>
        <a:latin typeface="Arial"/>
        <a:ea typeface="ＭＳ Ｐゴシック" pitchFamily="-32"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5"/>
          </p:nvPr>
        </p:nvSpPr>
        <p:spPr/>
        <p:txBody>
          <a:bodyPr/>
          <a:lstStyle/>
          <a:p>
            <a:pPr>
              <a:defRPr/>
            </a:pPr>
            <a:fld id="{F7B3E809-4596-4215-B29C-9CAF5544AFFA}" type="slidenum">
              <a:rPr lang="en-US" altLang="en-US" smtClean="0"/>
              <a:pPr>
                <a:defRPr/>
              </a:pPr>
              <a:t>6</a:t>
            </a:fld>
            <a:endParaRPr lang="en-US" altLang="en-US"/>
          </a:p>
        </p:txBody>
      </p:sp>
    </p:spTree>
    <p:extLst>
      <p:ext uri="{BB962C8B-B14F-4D97-AF65-F5344CB8AC3E}">
        <p14:creationId xmlns:p14="http://schemas.microsoft.com/office/powerpoint/2010/main" val="302826318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838200" y="2133600"/>
            <a:ext cx="5257800" cy="1295400"/>
          </a:xfrm>
        </p:spPr>
        <p:txBody>
          <a:bodyPr anchor="ctr"/>
          <a:lstStyle>
            <a:lvl1pPr algn="l">
              <a:defRPr sz="2800"/>
            </a:lvl1pPr>
          </a:lstStyle>
          <a:p>
            <a:r>
              <a:rPr lang="en-US"/>
              <a:t>Click to edit Master title style</a:t>
            </a:r>
          </a:p>
        </p:txBody>
      </p:sp>
      <p:sp>
        <p:nvSpPr>
          <p:cNvPr id="3075" name="Rectangle 3"/>
          <p:cNvSpPr>
            <a:spLocks noGrp="1" noChangeArrowheads="1"/>
          </p:cNvSpPr>
          <p:nvPr>
            <p:ph type="subTitle" idx="1"/>
          </p:nvPr>
        </p:nvSpPr>
        <p:spPr>
          <a:xfrm>
            <a:off x="838200" y="3886200"/>
            <a:ext cx="5257800" cy="2133600"/>
          </a:xfrm>
        </p:spPr>
        <p:txBody>
          <a:bodyPr/>
          <a:lstStyle>
            <a:lvl1pPr marL="0" indent="0">
              <a:buFontTx/>
              <a:buNone/>
              <a:defRPr sz="1800"/>
            </a:lvl1pPr>
          </a:lstStyle>
          <a:p>
            <a:r>
              <a:rPr lang="en-US"/>
              <a:t>Click to edit Master subtitle style</a:t>
            </a:r>
          </a:p>
        </p:txBody>
      </p:sp>
    </p:spTree>
    <p:extLst>
      <p:ext uri="{BB962C8B-B14F-4D97-AF65-F5344CB8AC3E}">
        <p14:creationId xmlns:p14="http://schemas.microsoft.com/office/powerpoint/2010/main" val="8790321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5433830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3353467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New Section">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85800" y="1981200"/>
            <a:ext cx="7772400" cy="2133600"/>
          </a:xfrm>
        </p:spPr>
        <p:txBody>
          <a:bodyPr/>
          <a:lstStyle>
            <a:lvl1pPr>
              <a:defRPr>
                <a:solidFill>
                  <a:srgbClr val="800000"/>
                </a:solidFill>
              </a:defRPr>
            </a:lvl1pPr>
          </a:lstStyle>
          <a:p>
            <a:r>
              <a:rPr lang="en-CA" dirty="0"/>
              <a:t>Click to edit Master title style</a:t>
            </a:r>
            <a:endParaRPr lang="en-US" dirty="0"/>
          </a:p>
        </p:txBody>
      </p:sp>
    </p:spTree>
    <p:extLst>
      <p:ext uri="{BB962C8B-B14F-4D97-AF65-F5344CB8AC3E}">
        <p14:creationId xmlns:p14="http://schemas.microsoft.com/office/powerpoint/2010/main" val="33305202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End Slide">
    <p:bg>
      <p:bgPr>
        <a:blipFill dpi="0" rotWithShape="0">
          <a:blip r:embed="rId2"/>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7327298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7296313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324878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17034120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6.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3.xml"/><Relationship Id="rId1" Type="http://schemas.openxmlformats.org/officeDocument/2006/relationships/slideLayout" Target="../slideLayouts/slideLayout7.xml"/></Relationships>
</file>

<file path=ppt/slideMasters/_rels/slideMaster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4.xml"/><Relationship Id="rId1"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7"/>
          <a:srcRect/>
          <a:stretch>
            <a:fillRect/>
          </a:stretch>
        </a:blip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2C4BC310-62D2-4EE5-8336-3B8547DAC087}"/>
              </a:ext>
            </a:extLst>
          </p:cNvPr>
          <p:cNvSpPr>
            <a:spLocks noGrp="1" noChangeArrowheads="1"/>
          </p:cNvSpPr>
          <p:nvPr>
            <p:ph type="title"/>
          </p:nvPr>
        </p:nvSpPr>
        <p:spPr bwMode="auto">
          <a:xfrm>
            <a:off x="685800" y="3810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B44ECDC2-3641-4C81-98D1-94B3B764B29F}"/>
              </a:ext>
            </a:extLst>
          </p:cNvPr>
          <p:cNvSpPr>
            <a:spLocks noGrp="1" noChangeArrowheads="1"/>
          </p:cNvSpPr>
          <p:nvPr>
            <p:ph type="body" idx="1"/>
          </p:nvPr>
        </p:nvSpPr>
        <p:spPr bwMode="auto">
          <a:xfrm>
            <a:off x="685800" y="17526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Tree>
  </p:cSld>
  <p:clrMap bg1="lt1" tx1="dk1" bg2="lt2" tx2="dk2" accent1="accent1" accent2="accent2" accent3="accent3" accent4="accent4" accent5="accent5" accent6="accent6" hlink="hlink" folHlink="folHlink"/>
  <p:sldLayoutIdLst>
    <p:sldLayoutId id="2147483793" r:id="rId1"/>
    <p:sldLayoutId id="2147483791" r:id="rId2"/>
    <p:sldLayoutId id="2147483792" r:id="rId3"/>
    <p:sldLayoutId id="2147483794" r:id="rId4"/>
    <p:sldLayoutId id="2147483795" r:id="rId5"/>
  </p:sldLayoutIdLst>
  <p:txStyles>
    <p:titleStyle>
      <a:lvl1pPr algn="l" rtl="0" eaLnBrk="0" fontAlgn="base" hangingPunct="0">
        <a:spcBef>
          <a:spcPct val="0"/>
        </a:spcBef>
        <a:spcAft>
          <a:spcPct val="0"/>
        </a:spcAft>
        <a:defRPr sz="3600">
          <a:solidFill>
            <a:srgbClr val="782336"/>
          </a:solidFill>
          <a:latin typeface="Arial Bold"/>
          <a:ea typeface="ＭＳ Ｐゴシック" charset="-128"/>
          <a:cs typeface="+mj-cs"/>
        </a:defRPr>
      </a:lvl1pPr>
      <a:lvl2pPr algn="l" rtl="0" eaLnBrk="0" fontAlgn="base" hangingPunct="0">
        <a:spcBef>
          <a:spcPct val="0"/>
        </a:spcBef>
        <a:spcAft>
          <a:spcPct val="0"/>
        </a:spcAft>
        <a:defRPr sz="3600">
          <a:solidFill>
            <a:srgbClr val="782336"/>
          </a:solidFill>
          <a:latin typeface="Arial Bold" charset="0"/>
          <a:ea typeface="ＭＳ Ｐゴシック" charset="-128"/>
        </a:defRPr>
      </a:lvl2pPr>
      <a:lvl3pPr algn="l" rtl="0" eaLnBrk="0" fontAlgn="base" hangingPunct="0">
        <a:spcBef>
          <a:spcPct val="0"/>
        </a:spcBef>
        <a:spcAft>
          <a:spcPct val="0"/>
        </a:spcAft>
        <a:defRPr sz="3600">
          <a:solidFill>
            <a:srgbClr val="782336"/>
          </a:solidFill>
          <a:latin typeface="Arial Bold" charset="0"/>
          <a:ea typeface="ＭＳ Ｐゴシック" charset="-128"/>
        </a:defRPr>
      </a:lvl3pPr>
      <a:lvl4pPr algn="l" rtl="0" eaLnBrk="0" fontAlgn="base" hangingPunct="0">
        <a:spcBef>
          <a:spcPct val="0"/>
        </a:spcBef>
        <a:spcAft>
          <a:spcPct val="0"/>
        </a:spcAft>
        <a:defRPr sz="3600">
          <a:solidFill>
            <a:srgbClr val="782336"/>
          </a:solidFill>
          <a:latin typeface="Arial Bold" charset="0"/>
          <a:ea typeface="ＭＳ Ｐゴシック" charset="-128"/>
        </a:defRPr>
      </a:lvl4pPr>
      <a:lvl5pPr algn="l" rtl="0" eaLnBrk="0" fontAlgn="base" hangingPunct="0">
        <a:spcBef>
          <a:spcPct val="0"/>
        </a:spcBef>
        <a:spcAft>
          <a:spcPct val="0"/>
        </a:spcAft>
        <a:defRPr sz="3600">
          <a:solidFill>
            <a:srgbClr val="782336"/>
          </a:solidFill>
          <a:latin typeface="Arial Bold" charset="0"/>
          <a:ea typeface="ＭＳ Ｐゴシック" charset="-128"/>
        </a:defRPr>
      </a:lvl5pPr>
      <a:lvl6pPr marL="457200" algn="ctr" rtl="0" fontAlgn="base">
        <a:spcBef>
          <a:spcPct val="0"/>
        </a:spcBef>
        <a:spcAft>
          <a:spcPct val="0"/>
        </a:spcAft>
        <a:defRPr sz="3600">
          <a:solidFill>
            <a:srgbClr val="782336"/>
          </a:solidFill>
          <a:latin typeface="GillSans Bold" pitchFamily="1" charset="0"/>
        </a:defRPr>
      </a:lvl6pPr>
      <a:lvl7pPr marL="914400" algn="ctr" rtl="0" fontAlgn="base">
        <a:spcBef>
          <a:spcPct val="0"/>
        </a:spcBef>
        <a:spcAft>
          <a:spcPct val="0"/>
        </a:spcAft>
        <a:defRPr sz="3600">
          <a:solidFill>
            <a:srgbClr val="782336"/>
          </a:solidFill>
          <a:latin typeface="GillSans Bold" pitchFamily="1" charset="0"/>
        </a:defRPr>
      </a:lvl7pPr>
      <a:lvl8pPr marL="1371600" algn="ctr" rtl="0" fontAlgn="base">
        <a:spcBef>
          <a:spcPct val="0"/>
        </a:spcBef>
        <a:spcAft>
          <a:spcPct val="0"/>
        </a:spcAft>
        <a:defRPr sz="3600">
          <a:solidFill>
            <a:srgbClr val="782336"/>
          </a:solidFill>
          <a:latin typeface="GillSans Bold" pitchFamily="1" charset="0"/>
        </a:defRPr>
      </a:lvl8pPr>
      <a:lvl9pPr marL="1828800" algn="ctr" rtl="0" fontAlgn="base">
        <a:spcBef>
          <a:spcPct val="0"/>
        </a:spcBef>
        <a:spcAft>
          <a:spcPct val="0"/>
        </a:spcAft>
        <a:defRPr sz="3600">
          <a:solidFill>
            <a:srgbClr val="782336"/>
          </a:solidFill>
          <a:latin typeface="GillSans Bold" pitchFamily="1" charset="0"/>
        </a:defRPr>
      </a:lvl9pPr>
    </p:titleStyle>
    <p:bodyStyle>
      <a:lvl1pPr marL="342900" indent="-342900" algn="l" rtl="0" eaLnBrk="0" fontAlgn="base" hangingPunct="0">
        <a:spcBef>
          <a:spcPct val="20000"/>
        </a:spcBef>
        <a:spcAft>
          <a:spcPct val="0"/>
        </a:spcAft>
        <a:buFont typeface="Wingdings" panose="05000000000000000000" pitchFamily="2" charset="2"/>
        <a:buChar char="§"/>
        <a:defRPr sz="2400">
          <a:solidFill>
            <a:schemeClr val="tx1"/>
          </a:solidFill>
          <a:latin typeface="Arial"/>
          <a:ea typeface="ＭＳ Ｐゴシック" charset="-128"/>
          <a:cs typeface="+mn-cs"/>
        </a:defRPr>
      </a:lvl1pPr>
      <a:lvl2pPr marL="742950" indent="-285750" algn="l" rtl="0" eaLnBrk="0" fontAlgn="base" hangingPunct="0">
        <a:spcBef>
          <a:spcPct val="20000"/>
        </a:spcBef>
        <a:spcAft>
          <a:spcPct val="0"/>
        </a:spcAft>
        <a:buFont typeface="Wingdings" panose="05000000000000000000" pitchFamily="2" charset="2"/>
        <a:buChar char="§"/>
        <a:defRPr sz="2200">
          <a:solidFill>
            <a:schemeClr val="tx1"/>
          </a:solidFill>
          <a:latin typeface="Arial"/>
          <a:ea typeface="ＭＳ Ｐゴシック" pitchFamily="-32" charset="-128"/>
        </a:defRPr>
      </a:lvl2pPr>
      <a:lvl3pPr marL="1143000" indent="-228600" algn="l" rtl="0" eaLnBrk="0" fontAlgn="base" hangingPunct="0">
        <a:spcBef>
          <a:spcPct val="20000"/>
        </a:spcBef>
        <a:spcAft>
          <a:spcPct val="0"/>
        </a:spcAft>
        <a:buFont typeface="Wingdings" panose="05000000000000000000" pitchFamily="2" charset="2"/>
        <a:buChar char="§"/>
        <a:defRPr sz="2000">
          <a:solidFill>
            <a:schemeClr val="tx1"/>
          </a:solidFill>
          <a:latin typeface="Arial"/>
          <a:ea typeface="ＭＳ Ｐゴシック" pitchFamily="-32" charset="-128"/>
        </a:defRPr>
      </a:lvl3pPr>
      <a:lvl4pPr marL="1600200" indent="-228600" algn="l" rtl="0" eaLnBrk="0" fontAlgn="base" hangingPunct="0">
        <a:spcBef>
          <a:spcPct val="20000"/>
        </a:spcBef>
        <a:spcAft>
          <a:spcPct val="0"/>
        </a:spcAft>
        <a:buFont typeface="Wingdings" panose="05000000000000000000" pitchFamily="2" charset="2"/>
        <a:buChar char="§"/>
        <a:defRPr sz="2000">
          <a:solidFill>
            <a:schemeClr val="tx1"/>
          </a:solidFill>
          <a:latin typeface="Arial"/>
          <a:ea typeface="ＭＳ Ｐゴシック" pitchFamily="-32" charset="-128"/>
        </a:defRPr>
      </a:lvl4pPr>
      <a:lvl5pPr marL="2057400" indent="-228600" algn="l" rtl="0" eaLnBrk="0" fontAlgn="base" hangingPunct="0">
        <a:spcBef>
          <a:spcPct val="20000"/>
        </a:spcBef>
        <a:spcAft>
          <a:spcPct val="0"/>
        </a:spcAft>
        <a:buFont typeface="Wingdings" panose="05000000000000000000" pitchFamily="2" charset="2"/>
        <a:buChar char="§"/>
        <a:defRPr sz="2000">
          <a:solidFill>
            <a:schemeClr val="tx1"/>
          </a:solidFill>
          <a:latin typeface="Arial"/>
          <a:ea typeface="ＭＳ Ｐゴシック" pitchFamily="-32" charset="-128"/>
        </a:defRPr>
      </a:lvl5pPr>
      <a:lvl6pPr marL="2514600" indent="-228600" algn="l" rtl="0" fontAlgn="base">
        <a:spcBef>
          <a:spcPct val="20000"/>
        </a:spcBef>
        <a:spcAft>
          <a:spcPct val="0"/>
        </a:spcAft>
        <a:buChar char="»"/>
        <a:defRPr sz="2000">
          <a:solidFill>
            <a:schemeClr val="tx1"/>
          </a:solidFill>
          <a:latin typeface="+mn-lt"/>
          <a:ea typeface="ＭＳ Ｐゴシック" pitchFamily="-32" charset="-128"/>
        </a:defRPr>
      </a:lvl6pPr>
      <a:lvl7pPr marL="2971800" indent="-228600" algn="l" rtl="0" fontAlgn="base">
        <a:spcBef>
          <a:spcPct val="20000"/>
        </a:spcBef>
        <a:spcAft>
          <a:spcPct val="0"/>
        </a:spcAft>
        <a:buChar char="»"/>
        <a:defRPr sz="2000">
          <a:solidFill>
            <a:schemeClr val="tx1"/>
          </a:solidFill>
          <a:latin typeface="+mn-lt"/>
          <a:ea typeface="ＭＳ Ｐゴシック" pitchFamily="-32" charset="-128"/>
        </a:defRPr>
      </a:lvl7pPr>
      <a:lvl8pPr marL="3429000" indent="-228600" algn="l" rtl="0" fontAlgn="base">
        <a:spcBef>
          <a:spcPct val="20000"/>
        </a:spcBef>
        <a:spcAft>
          <a:spcPct val="0"/>
        </a:spcAft>
        <a:buChar char="»"/>
        <a:defRPr sz="2000">
          <a:solidFill>
            <a:schemeClr val="tx1"/>
          </a:solidFill>
          <a:latin typeface="+mn-lt"/>
          <a:ea typeface="ＭＳ Ｐゴシック" pitchFamily="-32" charset="-128"/>
        </a:defRPr>
      </a:lvl8pPr>
      <a:lvl9pPr marL="3886200" indent="-228600" algn="l" rtl="0" fontAlgn="base">
        <a:spcBef>
          <a:spcPct val="20000"/>
        </a:spcBef>
        <a:spcAft>
          <a:spcPct val="0"/>
        </a:spcAft>
        <a:buChar char="»"/>
        <a:defRPr sz="2000">
          <a:solidFill>
            <a:schemeClr val="tx1"/>
          </a:solidFill>
          <a:latin typeface="+mn-lt"/>
          <a:ea typeface="ＭＳ Ｐゴシック" pitchFamily="-32"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40339C9C-E5C7-4DB9-848D-1C3C25CCC256}"/>
              </a:ext>
            </a:extLst>
          </p:cNvPr>
          <p:cNvSpPr>
            <a:spLocks noGrp="1" noChangeArrowheads="1"/>
          </p:cNvSpPr>
          <p:nvPr>
            <p:ph type="title"/>
          </p:nvPr>
        </p:nvSpPr>
        <p:spPr bwMode="auto">
          <a:xfrm>
            <a:off x="685800" y="3810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5470DA3B-B30D-4737-9BEC-467104B87BCA}"/>
              </a:ext>
            </a:extLst>
          </p:cNvPr>
          <p:cNvSpPr>
            <a:spLocks noGrp="1" noChangeArrowheads="1"/>
          </p:cNvSpPr>
          <p:nvPr>
            <p:ph type="body" idx="1"/>
          </p:nvPr>
        </p:nvSpPr>
        <p:spPr bwMode="auto">
          <a:xfrm>
            <a:off x="685800" y="17526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Tree>
  </p:cSld>
  <p:clrMap bg1="lt1" tx1="dk1" bg2="lt2" tx2="dk2" accent1="accent1" accent2="accent2" accent3="accent3" accent4="accent4" accent5="accent5" accent6="accent6" hlink="hlink" folHlink="folHlink"/>
  <p:sldLayoutIdLst>
    <p:sldLayoutId id="2147483727" r:id="rId1"/>
  </p:sldLayoutIdLst>
  <p:txStyles>
    <p:titleStyle>
      <a:lvl1pPr algn="l" rtl="0" eaLnBrk="0" fontAlgn="base" hangingPunct="0">
        <a:spcBef>
          <a:spcPct val="0"/>
        </a:spcBef>
        <a:spcAft>
          <a:spcPct val="0"/>
        </a:spcAft>
        <a:defRPr sz="3600">
          <a:solidFill>
            <a:srgbClr val="782336"/>
          </a:solidFill>
          <a:latin typeface="Arial Bold"/>
          <a:ea typeface="ＭＳ Ｐゴシック" charset="-128"/>
          <a:cs typeface="+mj-cs"/>
        </a:defRPr>
      </a:lvl1pPr>
      <a:lvl2pPr algn="l" rtl="0" eaLnBrk="0" fontAlgn="base" hangingPunct="0">
        <a:spcBef>
          <a:spcPct val="0"/>
        </a:spcBef>
        <a:spcAft>
          <a:spcPct val="0"/>
        </a:spcAft>
        <a:defRPr sz="3600">
          <a:solidFill>
            <a:srgbClr val="782336"/>
          </a:solidFill>
          <a:latin typeface="Arial Bold" charset="0"/>
          <a:ea typeface="ＭＳ Ｐゴシック" charset="-128"/>
        </a:defRPr>
      </a:lvl2pPr>
      <a:lvl3pPr algn="l" rtl="0" eaLnBrk="0" fontAlgn="base" hangingPunct="0">
        <a:spcBef>
          <a:spcPct val="0"/>
        </a:spcBef>
        <a:spcAft>
          <a:spcPct val="0"/>
        </a:spcAft>
        <a:defRPr sz="3600">
          <a:solidFill>
            <a:srgbClr val="782336"/>
          </a:solidFill>
          <a:latin typeface="Arial Bold" charset="0"/>
          <a:ea typeface="ＭＳ Ｐゴシック" charset="-128"/>
        </a:defRPr>
      </a:lvl3pPr>
      <a:lvl4pPr algn="l" rtl="0" eaLnBrk="0" fontAlgn="base" hangingPunct="0">
        <a:spcBef>
          <a:spcPct val="0"/>
        </a:spcBef>
        <a:spcAft>
          <a:spcPct val="0"/>
        </a:spcAft>
        <a:defRPr sz="3600">
          <a:solidFill>
            <a:srgbClr val="782336"/>
          </a:solidFill>
          <a:latin typeface="Arial Bold" charset="0"/>
          <a:ea typeface="ＭＳ Ｐゴシック" charset="-128"/>
        </a:defRPr>
      </a:lvl4pPr>
      <a:lvl5pPr algn="l" rtl="0" eaLnBrk="0" fontAlgn="base" hangingPunct="0">
        <a:spcBef>
          <a:spcPct val="0"/>
        </a:spcBef>
        <a:spcAft>
          <a:spcPct val="0"/>
        </a:spcAft>
        <a:defRPr sz="3600">
          <a:solidFill>
            <a:srgbClr val="782336"/>
          </a:solidFill>
          <a:latin typeface="Arial Bold" charset="0"/>
          <a:ea typeface="ＭＳ Ｐゴシック" charset="-128"/>
        </a:defRPr>
      </a:lvl5pPr>
      <a:lvl6pPr marL="457200" algn="ctr" rtl="0" fontAlgn="base">
        <a:spcBef>
          <a:spcPct val="0"/>
        </a:spcBef>
        <a:spcAft>
          <a:spcPct val="0"/>
        </a:spcAft>
        <a:defRPr sz="3600">
          <a:solidFill>
            <a:srgbClr val="782336"/>
          </a:solidFill>
          <a:latin typeface="GillSans Bold" pitchFamily="1" charset="0"/>
        </a:defRPr>
      </a:lvl6pPr>
      <a:lvl7pPr marL="914400" algn="ctr" rtl="0" fontAlgn="base">
        <a:spcBef>
          <a:spcPct val="0"/>
        </a:spcBef>
        <a:spcAft>
          <a:spcPct val="0"/>
        </a:spcAft>
        <a:defRPr sz="3600">
          <a:solidFill>
            <a:srgbClr val="782336"/>
          </a:solidFill>
          <a:latin typeface="GillSans Bold" pitchFamily="1" charset="0"/>
        </a:defRPr>
      </a:lvl7pPr>
      <a:lvl8pPr marL="1371600" algn="ctr" rtl="0" fontAlgn="base">
        <a:spcBef>
          <a:spcPct val="0"/>
        </a:spcBef>
        <a:spcAft>
          <a:spcPct val="0"/>
        </a:spcAft>
        <a:defRPr sz="3600">
          <a:solidFill>
            <a:srgbClr val="782336"/>
          </a:solidFill>
          <a:latin typeface="GillSans Bold" pitchFamily="1" charset="0"/>
        </a:defRPr>
      </a:lvl8pPr>
      <a:lvl9pPr marL="1828800" algn="ctr" rtl="0" fontAlgn="base">
        <a:spcBef>
          <a:spcPct val="0"/>
        </a:spcBef>
        <a:spcAft>
          <a:spcPct val="0"/>
        </a:spcAft>
        <a:defRPr sz="3600">
          <a:solidFill>
            <a:srgbClr val="782336"/>
          </a:solidFill>
          <a:latin typeface="GillSans Bold" pitchFamily="1" charset="0"/>
        </a:defRPr>
      </a:lvl9pPr>
    </p:titleStyle>
    <p:bodyStyle>
      <a:lvl1pPr marL="342900" indent="-342900" algn="l" rtl="0" eaLnBrk="0" fontAlgn="base" hangingPunct="0">
        <a:spcBef>
          <a:spcPct val="20000"/>
        </a:spcBef>
        <a:spcAft>
          <a:spcPct val="0"/>
        </a:spcAft>
        <a:buFont typeface="Wingdings" panose="05000000000000000000" pitchFamily="2" charset="2"/>
        <a:buChar char="§"/>
        <a:defRPr sz="2400">
          <a:solidFill>
            <a:schemeClr val="tx1"/>
          </a:solidFill>
          <a:latin typeface="Arial"/>
          <a:ea typeface="ＭＳ Ｐゴシック" charset="-128"/>
          <a:cs typeface="+mn-cs"/>
        </a:defRPr>
      </a:lvl1pPr>
      <a:lvl2pPr marL="742950" indent="-285750" algn="l" rtl="0" eaLnBrk="0" fontAlgn="base" hangingPunct="0">
        <a:spcBef>
          <a:spcPct val="20000"/>
        </a:spcBef>
        <a:spcAft>
          <a:spcPct val="0"/>
        </a:spcAft>
        <a:buFont typeface="Wingdings" panose="05000000000000000000" pitchFamily="2" charset="2"/>
        <a:buChar char="§"/>
        <a:defRPr sz="2200">
          <a:solidFill>
            <a:schemeClr val="tx1"/>
          </a:solidFill>
          <a:latin typeface="Arial"/>
          <a:ea typeface="ＭＳ Ｐゴシック" pitchFamily="-32" charset="-128"/>
        </a:defRPr>
      </a:lvl2pPr>
      <a:lvl3pPr marL="1143000" indent="-228600" algn="l" rtl="0" eaLnBrk="0" fontAlgn="base" hangingPunct="0">
        <a:spcBef>
          <a:spcPct val="20000"/>
        </a:spcBef>
        <a:spcAft>
          <a:spcPct val="0"/>
        </a:spcAft>
        <a:buFont typeface="Wingdings" panose="05000000000000000000" pitchFamily="2" charset="2"/>
        <a:buChar char="§"/>
        <a:defRPr sz="2000">
          <a:solidFill>
            <a:schemeClr val="tx1"/>
          </a:solidFill>
          <a:latin typeface="Arial"/>
          <a:ea typeface="ＭＳ Ｐゴシック" pitchFamily="-32" charset="-128"/>
        </a:defRPr>
      </a:lvl3pPr>
      <a:lvl4pPr marL="1600200" indent="-228600" algn="l" rtl="0" eaLnBrk="0" fontAlgn="base" hangingPunct="0">
        <a:spcBef>
          <a:spcPct val="20000"/>
        </a:spcBef>
        <a:spcAft>
          <a:spcPct val="0"/>
        </a:spcAft>
        <a:buFont typeface="Wingdings" panose="05000000000000000000" pitchFamily="2" charset="2"/>
        <a:buChar char="§"/>
        <a:defRPr sz="2000">
          <a:solidFill>
            <a:schemeClr val="tx1"/>
          </a:solidFill>
          <a:latin typeface="Arial"/>
          <a:ea typeface="ＭＳ Ｐゴシック" pitchFamily="-32" charset="-128"/>
        </a:defRPr>
      </a:lvl4pPr>
      <a:lvl5pPr marL="2057400" indent="-228600" algn="l" rtl="0" eaLnBrk="0" fontAlgn="base" hangingPunct="0">
        <a:spcBef>
          <a:spcPct val="20000"/>
        </a:spcBef>
        <a:spcAft>
          <a:spcPct val="0"/>
        </a:spcAft>
        <a:buFont typeface="Wingdings" panose="05000000000000000000" pitchFamily="2" charset="2"/>
        <a:buChar char="§"/>
        <a:defRPr sz="2000">
          <a:solidFill>
            <a:schemeClr val="tx1"/>
          </a:solidFill>
          <a:latin typeface="Arial"/>
          <a:ea typeface="ＭＳ Ｐゴシック" pitchFamily="-32" charset="-128"/>
        </a:defRPr>
      </a:lvl5pPr>
      <a:lvl6pPr marL="2514600" indent="-228600" algn="l" rtl="0" fontAlgn="base">
        <a:spcBef>
          <a:spcPct val="20000"/>
        </a:spcBef>
        <a:spcAft>
          <a:spcPct val="0"/>
        </a:spcAft>
        <a:buChar char="»"/>
        <a:defRPr sz="2000">
          <a:solidFill>
            <a:schemeClr val="tx1"/>
          </a:solidFill>
          <a:latin typeface="+mn-lt"/>
          <a:ea typeface="ＭＳ Ｐゴシック" pitchFamily="-32" charset="-128"/>
        </a:defRPr>
      </a:lvl6pPr>
      <a:lvl7pPr marL="2971800" indent="-228600" algn="l" rtl="0" fontAlgn="base">
        <a:spcBef>
          <a:spcPct val="20000"/>
        </a:spcBef>
        <a:spcAft>
          <a:spcPct val="0"/>
        </a:spcAft>
        <a:buChar char="»"/>
        <a:defRPr sz="2000">
          <a:solidFill>
            <a:schemeClr val="tx1"/>
          </a:solidFill>
          <a:latin typeface="+mn-lt"/>
          <a:ea typeface="ＭＳ Ｐゴシック" pitchFamily="-32" charset="-128"/>
        </a:defRPr>
      </a:lvl7pPr>
      <a:lvl8pPr marL="3429000" indent="-228600" algn="l" rtl="0" fontAlgn="base">
        <a:spcBef>
          <a:spcPct val="20000"/>
        </a:spcBef>
        <a:spcAft>
          <a:spcPct val="0"/>
        </a:spcAft>
        <a:buChar char="»"/>
        <a:defRPr sz="2000">
          <a:solidFill>
            <a:schemeClr val="tx1"/>
          </a:solidFill>
          <a:latin typeface="+mn-lt"/>
          <a:ea typeface="ＭＳ Ｐゴシック" pitchFamily="-32" charset="-128"/>
        </a:defRPr>
      </a:lvl8pPr>
      <a:lvl9pPr marL="3886200" indent="-228600" algn="l" rtl="0" fontAlgn="base">
        <a:spcBef>
          <a:spcPct val="20000"/>
        </a:spcBef>
        <a:spcAft>
          <a:spcPct val="0"/>
        </a:spcAft>
        <a:buChar char="»"/>
        <a:defRPr sz="2000">
          <a:solidFill>
            <a:schemeClr val="tx1"/>
          </a:solidFill>
          <a:latin typeface="+mn-lt"/>
          <a:ea typeface="ＭＳ Ｐゴシック" pitchFamily="-32"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5FCA7922-CADE-41C9-A3B3-8194D80A3987}"/>
              </a:ext>
            </a:extLst>
          </p:cNvPr>
          <p:cNvSpPr>
            <a:spLocks noGrp="1" noChangeArrowheads="1"/>
          </p:cNvSpPr>
          <p:nvPr>
            <p:ph type="title"/>
          </p:nvPr>
        </p:nvSpPr>
        <p:spPr bwMode="auto">
          <a:xfrm>
            <a:off x="685800" y="3810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76993262-04E2-40F1-A14A-B64F6326FC3F}"/>
              </a:ext>
            </a:extLst>
          </p:cNvPr>
          <p:cNvSpPr>
            <a:spLocks noGrp="1" noChangeArrowheads="1"/>
          </p:cNvSpPr>
          <p:nvPr>
            <p:ph type="body" idx="1"/>
          </p:nvPr>
        </p:nvSpPr>
        <p:spPr bwMode="auto">
          <a:xfrm>
            <a:off x="685800" y="17526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Tree>
  </p:cSld>
  <p:clrMap bg1="lt1" tx1="dk1" bg2="lt2" tx2="dk2" accent1="accent1" accent2="accent2" accent3="accent3" accent4="accent4" accent5="accent5" accent6="accent6" hlink="hlink" folHlink="folHlink"/>
  <p:sldLayoutIdLst>
    <p:sldLayoutId id="2147483807" r:id="rId1"/>
  </p:sldLayoutIdLst>
  <p:txStyles>
    <p:titleStyle>
      <a:lvl1pPr algn="l" rtl="0" eaLnBrk="0" fontAlgn="base" hangingPunct="0">
        <a:spcBef>
          <a:spcPct val="0"/>
        </a:spcBef>
        <a:spcAft>
          <a:spcPct val="0"/>
        </a:spcAft>
        <a:defRPr sz="3600">
          <a:solidFill>
            <a:srgbClr val="782336"/>
          </a:solidFill>
          <a:latin typeface="Arial Bold"/>
          <a:ea typeface="ＭＳ Ｐゴシック" charset="-128"/>
          <a:cs typeface="+mj-cs"/>
        </a:defRPr>
      </a:lvl1pPr>
      <a:lvl2pPr algn="l" rtl="0" eaLnBrk="0" fontAlgn="base" hangingPunct="0">
        <a:spcBef>
          <a:spcPct val="0"/>
        </a:spcBef>
        <a:spcAft>
          <a:spcPct val="0"/>
        </a:spcAft>
        <a:defRPr sz="3600">
          <a:solidFill>
            <a:srgbClr val="782336"/>
          </a:solidFill>
          <a:latin typeface="Arial Bold" charset="0"/>
          <a:ea typeface="ＭＳ Ｐゴシック" charset="-128"/>
        </a:defRPr>
      </a:lvl2pPr>
      <a:lvl3pPr algn="l" rtl="0" eaLnBrk="0" fontAlgn="base" hangingPunct="0">
        <a:spcBef>
          <a:spcPct val="0"/>
        </a:spcBef>
        <a:spcAft>
          <a:spcPct val="0"/>
        </a:spcAft>
        <a:defRPr sz="3600">
          <a:solidFill>
            <a:srgbClr val="782336"/>
          </a:solidFill>
          <a:latin typeface="Arial Bold" charset="0"/>
          <a:ea typeface="ＭＳ Ｐゴシック" charset="-128"/>
        </a:defRPr>
      </a:lvl3pPr>
      <a:lvl4pPr algn="l" rtl="0" eaLnBrk="0" fontAlgn="base" hangingPunct="0">
        <a:spcBef>
          <a:spcPct val="0"/>
        </a:spcBef>
        <a:spcAft>
          <a:spcPct val="0"/>
        </a:spcAft>
        <a:defRPr sz="3600">
          <a:solidFill>
            <a:srgbClr val="782336"/>
          </a:solidFill>
          <a:latin typeface="Arial Bold" charset="0"/>
          <a:ea typeface="ＭＳ Ｐゴシック" charset="-128"/>
        </a:defRPr>
      </a:lvl4pPr>
      <a:lvl5pPr algn="l" rtl="0" eaLnBrk="0" fontAlgn="base" hangingPunct="0">
        <a:spcBef>
          <a:spcPct val="0"/>
        </a:spcBef>
        <a:spcAft>
          <a:spcPct val="0"/>
        </a:spcAft>
        <a:defRPr sz="3600">
          <a:solidFill>
            <a:srgbClr val="782336"/>
          </a:solidFill>
          <a:latin typeface="Arial Bold" charset="0"/>
          <a:ea typeface="ＭＳ Ｐゴシック" charset="-128"/>
        </a:defRPr>
      </a:lvl5pPr>
      <a:lvl6pPr marL="457200" algn="ctr" rtl="0" fontAlgn="base">
        <a:spcBef>
          <a:spcPct val="0"/>
        </a:spcBef>
        <a:spcAft>
          <a:spcPct val="0"/>
        </a:spcAft>
        <a:defRPr sz="3600">
          <a:solidFill>
            <a:srgbClr val="782336"/>
          </a:solidFill>
          <a:latin typeface="GillSans Bold" pitchFamily="1" charset="0"/>
        </a:defRPr>
      </a:lvl6pPr>
      <a:lvl7pPr marL="914400" algn="ctr" rtl="0" fontAlgn="base">
        <a:spcBef>
          <a:spcPct val="0"/>
        </a:spcBef>
        <a:spcAft>
          <a:spcPct val="0"/>
        </a:spcAft>
        <a:defRPr sz="3600">
          <a:solidFill>
            <a:srgbClr val="782336"/>
          </a:solidFill>
          <a:latin typeface="GillSans Bold" pitchFamily="1" charset="0"/>
        </a:defRPr>
      </a:lvl7pPr>
      <a:lvl8pPr marL="1371600" algn="ctr" rtl="0" fontAlgn="base">
        <a:spcBef>
          <a:spcPct val="0"/>
        </a:spcBef>
        <a:spcAft>
          <a:spcPct val="0"/>
        </a:spcAft>
        <a:defRPr sz="3600">
          <a:solidFill>
            <a:srgbClr val="782336"/>
          </a:solidFill>
          <a:latin typeface="GillSans Bold" pitchFamily="1" charset="0"/>
        </a:defRPr>
      </a:lvl8pPr>
      <a:lvl9pPr marL="1828800" algn="ctr" rtl="0" fontAlgn="base">
        <a:spcBef>
          <a:spcPct val="0"/>
        </a:spcBef>
        <a:spcAft>
          <a:spcPct val="0"/>
        </a:spcAft>
        <a:defRPr sz="3600">
          <a:solidFill>
            <a:srgbClr val="782336"/>
          </a:solidFill>
          <a:latin typeface="GillSans Bold" pitchFamily="1" charset="0"/>
        </a:defRPr>
      </a:lvl9pPr>
    </p:titleStyle>
    <p:bodyStyle>
      <a:lvl1pPr marL="342900" indent="-342900" algn="l" rtl="0" eaLnBrk="0" fontAlgn="base" hangingPunct="0">
        <a:spcBef>
          <a:spcPct val="20000"/>
        </a:spcBef>
        <a:spcAft>
          <a:spcPct val="0"/>
        </a:spcAft>
        <a:buFont typeface="Wingdings" panose="05000000000000000000" pitchFamily="2" charset="2"/>
        <a:buChar char="§"/>
        <a:defRPr sz="2400">
          <a:solidFill>
            <a:schemeClr val="tx1"/>
          </a:solidFill>
          <a:latin typeface="Arial"/>
          <a:ea typeface="ＭＳ Ｐゴシック" charset="-128"/>
          <a:cs typeface="+mn-cs"/>
        </a:defRPr>
      </a:lvl1pPr>
      <a:lvl2pPr marL="742950" indent="-285750" algn="l" rtl="0" eaLnBrk="0" fontAlgn="base" hangingPunct="0">
        <a:spcBef>
          <a:spcPct val="20000"/>
        </a:spcBef>
        <a:spcAft>
          <a:spcPct val="0"/>
        </a:spcAft>
        <a:buFont typeface="Wingdings" panose="05000000000000000000" pitchFamily="2" charset="2"/>
        <a:buChar char="§"/>
        <a:defRPr sz="2200">
          <a:solidFill>
            <a:schemeClr val="tx1"/>
          </a:solidFill>
          <a:latin typeface="Arial"/>
          <a:ea typeface="ＭＳ Ｐゴシック" pitchFamily="-32" charset="-128"/>
        </a:defRPr>
      </a:lvl2pPr>
      <a:lvl3pPr marL="1143000" indent="-228600" algn="l" rtl="0" eaLnBrk="0" fontAlgn="base" hangingPunct="0">
        <a:spcBef>
          <a:spcPct val="20000"/>
        </a:spcBef>
        <a:spcAft>
          <a:spcPct val="0"/>
        </a:spcAft>
        <a:buFont typeface="Wingdings" panose="05000000000000000000" pitchFamily="2" charset="2"/>
        <a:buChar char="§"/>
        <a:defRPr sz="2000">
          <a:solidFill>
            <a:schemeClr val="tx1"/>
          </a:solidFill>
          <a:latin typeface="Arial"/>
          <a:ea typeface="ＭＳ Ｐゴシック" pitchFamily="-32" charset="-128"/>
        </a:defRPr>
      </a:lvl3pPr>
      <a:lvl4pPr marL="1600200" indent="-228600" algn="l" rtl="0" eaLnBrk="0" fontAlgn="base" hangingPunct="0">
        <a:spcBef>
          <a:spcPct val="20000"/>
        </a:spcBef>
        <a:spcAft>
          <a:spcPct val="0"/>
        </a:spcAft>
        <a:buFont typeface="Wingdings" panose="05000000000000000000" pitchFamily="2" charset="2"/>
        <a:buChar char="§"/>
        <a:defRPr sz="2000">
          <a:solidFill>
            <a:schemeClr val="tx1"/>
          </a:solidFill>
          <a:latin typeface="Arial"/>
          <a:ea typeface="ＭＳ Ｐゴシック" pitchFamily="-32" charset="-128"/>
        </a:defRPr>
      </a:lvl4pPr>
      <a:lvl5pPr marL="2057400" indent="-228600" algn="l" rtl="0" eaLnBrk="0" fontAlgn="base" hangingPunct="0">
        <a:spcBef>
          <a:spcPct val="20000"/>
        </a:spcBef>
        <a:spcAft>
          <a:spcPct val="0"/>
        </a:spcAft>
        <a:buFont typeface="Wingdings" panose="05000000000000000000" pitchFamily="2" charset="2"/>
        <a:buChar char="§"/>
        <a:defRPr sz="2000">
          <a:solidFill>
            <a:schemeClr val="tx1"/>
          </a:solidFill>
          <a:latin typeface="Arial"/>
          <a:ea typeface="ＭＳ Ｐゴシック" pitchFamily="-32" charset="-128"/>
        </a:defRPr>
      </a:lvl5pPr>
      <a:lvl6pPr marL="2514600" indent="-228600" algn="l" rtl="0" fontAlgn="base">
        <a:spcBef>
          <a:spcPct val="20000"/>
        </a:spcBef>
        <a:spcAft>
          <a:spcPct val="0"/>
        </a:spcAft>
        <a:buChar char="»"/>
        <a:defRPr sz="2000">
          <a:solidFill>
            <a:schemeClr val="tx1"/>
          </a:solidFill>
          <a:latin typeface="+mn-lt"/>
          <a:ea typeface="ＭＳ Ｐゴシック" pitchFamily="-32" charset="-128"/>
        </a:defRPr>
      </a:lvl6pPr>
      <a:lvl7pPr marL="2971800" indent="-228600" algn="l" rtl="0" fontAlgn="base">
        <a:spcBef>
          <a:spcPct val="20000"/>
        </a:spcBef>
        <a:spcAft>
          <a:spcPct val="0"/>
        </a:spcAft>
        <a:buChar char="»"/>
        <a:defRPr sz="2000">
          <a:solidFill>
            <a:schemeClr val="tx1"/>
          </a:solidFill>
          <a:latin typeface="+mn-lt"/>
          <a:ea typeface="ＭＳ Ｐゴシック" pitchFamily="-32" charset="-128"/>
        </a:defRPr>
      </a:lvl7pPr>
      <a:lvl8pPr marL="3429000" indent="-228600" algn="l" rtl="0" fontAlgn="base">
        <a:spcBef>
          <a:spcPct val="20000"/>
        </a:spcBef>
        <a:spcAft>
          <a:spcPct val="0"/>
        </a:spcAft>
        <a:buChar char="»"/>
        <a:defRPr sz="2000">
          <a:solidFill>
            <a:schemeClr val="tx1"/>
          </a:solidFill>
          <a:latin typeface="+mn-lt"/>
          <a:ea typeface="ＭＳ Ｐゴシック" pitchFamily="-32" charset="-128"/>
        </a:defRPr>
      </a:lvl8pPr>
      <a:lvl9pPr marL="3886200" indent="-228600" algn="l" rtl="0" fontAlgn="base">
        <a:spcBef>
          <a:spcPct val="20000"/>
        </a:spcBef>
        <a:spcAft>
          <a:spcPct val="0"/>
        </a:spcAft>
        <a:buChar char="»"/>
        <a:defRPr sz="2000">
          <a:solidFill>
            <a:schemeClr val="tx1"/>
          </a:solidFill>
          <a:latin typeface="+mn-lt"/>
          <a:ea typeface="ＭＳ Ｐゴシック" pitchFamily="-32"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4EA90587-EDAB-401A-B383-E45B786C76E4}"/>
              </a:ext>
            </a:extLst>
          </p:cNvPr>
          <p:cNvSpPr>
            <a:spLocks noGrp="1" noChangeArrowheads="1"/>
          </p:cNvSpPr>
          <p:nvPr>
            <p:ph type="title"/>
          </p:nvPr>
        </p:nvSpPr>
        <p:spPr bwMode="auto">
          <a:xfrm>
            <a:off x="685800" y="3810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0885D836-B125-45B8-AF5C-EE30EF3C6E8F}"/>
              </a:ext>
            </a:extLst>
          </p:cNvPr>
          <p:cNvSpPr>
            <a:spLocks noGrp="1" noChangeArrowheads="1"/>
          </p:cNvSpPr>
          <p:nvPr>
            <p:ph type="body" idx="1"/>
          </p:nvPr>
        </p:nvSpPr>
        <p:spPr bwMode="auto">
          <a:xfrm>
            <a:off x="685800" y="17526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Tree>
  </p:cSld>
  <p:clrMap bg1="lt1" tx1="dk1" bg2="lt2" tx2="dk2" accent1="accent1" accent2="accent2" accent3="accent3" accent4="accent4" accent5="accent5" accent6="accent6" hlink="hlink" folHlink="folHlink"/>
  <p:sldLayoutIdLst>
    <p:sldLayoutId id="2147483813" r:id="rId1"/>
  </p:sldLayoutIdLst>
  <p:txStyles>
    <p:titleStyle>
      <a:lvl1pPr algn="l" rtl="0" eaLnBrk="0" fontAlgn="base" hangingPunct="0">
        <a:spcBef>
          <a:spcPct val="0"/>
        </a:spcBef>
        <a:spcAft>
          <a:spcPct val="0"/>
        </a:spcAft>
        <a:defRPr sz="3600">
          <a:solidFill>
            <a:srgbClr val="782336"/>
          </a:solidFill>
          <a:latin typeface="Arial Bold"/>
          <a:ea typeface="ＭＳ Ｐゴシック" charset="-128"/>
          <a:cs typeface="+mj-cs"/>
        </a:defRPr>
      </a:lvl1pPr>
      <a:lvl2pPr algn="l" rtl="0" eaLnBrk="0" fontAlgn="base" hangingPunct="0">
        <a:spcBef>
          <a:spcPct val="0"/>
        </a:spcBef>
        <a:spcAft>
          <a:spcPct val="0"/>
        </a:spcAft>
        <a:defRPr sz="3600">
          <a:solidFill>
            <a:srgbClr val="782336"/>
          </a:solidFill>
          <a:latin typeface="Arial Bold" charset="0"/>
          <a:ea typeface="ＭＳ Ｐゴシック" charset="-128"/>
        </a:defRPr>
      </a:lvl2pPr>
      <a:lvl3pPr algn="l" rtl="0" eaLnBrk="0" fontAlgn="base" hangingPunct="0">
        <a:spcBef>
          <a:spcPct val="0"/>
        </a:spcBef>
        <a:spcAft>
          <a:spcPct val="0"/>
        </a:spcAft>
        <a:defRPr sz="3600">
          <a:solidFill>
            <a:srgbClr val="782336"/>
          </a:solidFill>
          <a:latin typeface="Arial Bold" charset="0"/>
          <a:ea typeface="ＭＳ Ｐゴシック" charset="-128"/>
        </a:defRPr>
      </a:lvl3pPr>
      <a:lvl4pPr algn="l" rtl="0" eaLnBrk="0" fontAlgn="base" hangingPunct="0">
        <a:spcBef>
          <a:spcPct val="0"/>
        </a:spcBef>
        <a:spcAft>
          <a:spcPct val="0"/>
        </a:spcAft>
        <a:defRPr sz="3600">
          <a:solidFill>
            <a:srgbClr val="782336"/>
          </a:solidFill>
          <a:latin typeface="Arial Bold" charset="0"/>
          <a:ea typeface="ＭＳ Ｐゴシック" charset="-128"/>
        </a:defRPr>
      </a:lvl4pPr>
      <a:lvl5pPr algn="l" rtl="0" eaLnBrk="0" fontAlgn="base" hangingPunct="0">
        <a:spcBef>
          <a:spcPct val="0"/>
        </a:spcBef>
        <a:spcAft>
          <a:spcPct val="0"/>
        </a:spcAft>
        <a:defRPr sz="3600">
          <a:solidFill>
            <a:srgbClr val="782336"/>
          </a:solidFill>
          <a:latin typeface="Arial Bold" charset="0"/>
          <a:ea typeface="ＭＳ Ｐゴシック" charset="-128"/>
        </a:defRPr>
      </a:lvl5pPr>
      <a:lvl6pPr marL="457200" algn="ctr" rtl="0" fontAlgn="base">
        <a:spcBef>
          <a:spcPct val="0"/>
        </a:spcBef>
        <a:spcAft>
          <a:spcPct val="0"/>
        </a:spcAft>
        <a:defRPr sz="3600">
          <a:solidFill>
            <a:srgbClr val="782336"/>
          </a:solidFill>
          <a:latin typeface="GillSans Bold" pitchFamily="1" charset="0"/>
        </a:defRPr>
      </a:lvl6pPr>
      <a:lvl7pPr marL="914400" algn="ctr" rtl="0" fontAlgn="base">
        <a:spcBef>
          <a:spcPct val="0"/>
        </a:spcBef>
        <a:spcAft>
          <a:spcPct val="0"/>
        </a:spcAft>
        <a:defRPr sz="3600">
          <a:solidFill>
            <a:srgbClr val="782336"/>
          </a:solidFill>
          <a:latin typeface="GillSans Bold" pitchFamily="1" charset="0"/>
        </a:defRPr>
      </a:lvl7pPr>
      <a:lvl8pPr marL="1371600" algn="ctr" rtl="0" fontAlgn="base">
        <a:spcBef>
          <a:spcPct val="0"/>
        </a:spcBef>
        <a:spcAft>
          <a:spcPct val="0"/>
        </a:spcAft>
        <a:defRPr sz="3600">
          <a:solidFill>
            <a:srgbClr val="782336"/>
          </a:solidFill>
          <a:latin typeface="GillSans Bold" pitchFamily="1" charset="0"/>
        </a:defRPr>
      </a:lvl8pPr>
      <a:lvl9pPr marL="1828800" algn="ctr" rtl="0" fontAlgn="base">
        <a:spcBef>
          <a:spcPct val="0"/>
        </a:spcBef>
        <a:spcAft>
          <a:spcPct val="0"/>
        </a:spcAft>
        <a:defRPr sz="3600">
          <a:solidFill>
            <a:srgbClr val="782336"/>
          </a:solidFill>
          <a:latin typeface="GillSans Bold" pitchFamily="1" charset="0"/>
        </a:defRPr>
      </a:lvl9pPr>
    </p:titleStyle>
    <p:bodyStyle>
      <a:lvl1pPr marL="342900" indent="-342900" algn="l" rtl="0" eaLnBrk="0" fontAlgn="base" hangingPunct="0">
        <a:spcBef>
          <a:spcPct val="20000"/>
        </a:spcBef>
        <a:spcAft>
          <a:spcPct val="0"/>
        </a:spcAft>
        <a:buFont typeface="Wingdings" panose="05000000000000000000" pitchFamily="2" charset="2"/>
        <a:buChar char="§"/>
        <a:defRPr sz="2400">
          <a:solidFill>
            <a:schemeClr val="tx1"/>
          </a:solidFill>
          <a:latin typeface="Arial"/>
          <a:ea typeface="ＭＳ Ｐゴシック" charset="-128"/>
          <a:cs typeface="+mn-cs"/>
        </a:defRPr>
      </a:lvl1pPr>
      <a:lvl2pPr marL="742950" indent="-285750" algn="l" rtl="0" eaLnBrk="0" fontAlgn="base" hangingPunct="0">
        <a:spcBef>
          <a:spcPct val="20000"/>
        </a:spcBef>
        <a:spcAft>
          <a:spcPct val="0"/>
        </a:spcAft>
        <a:buFont typeface="Wingdings" panose="05000000000000000000" pitchFamily="2" charset="2"/>
        <a:buChar char="§"/>
        <a:defRPr sz="2200">
          <a:solidFill>
            <a:schemeClr val="tx1"/>
          </a:solidFill>
          <a:latin typeface="Arial"/>
          <a:ea typeface="ＭＳ Ｐゴシック" pitchFamily="-32" charset="-128"/>
        </a:defRPr>
      </a:lvl2pPr>
      <a:lvl3pPr marL="1143000" indent="-228600" algn="l" rtl="0" eaLnBrk="0" fontAlgn="base" hangingPunct="0">
        <a:spcBef>
          <a:spcPct val="20000"/>
        </a:spcBef>
        <a:spcAft>
          <a:spcPct val="0"/>
        </a:spcAft>
        <a:buFont typeface="Wingdings" panose="05000000000000000000" pitchFamily="2" charset="2"/>
        <a:buChar char="§"/>
        <a:defRPr sz="2000">
          <a:solidFill>
            <a:schemeClr val="tx1"/>
          </a:solidFill>
          <a:latin typeface="Arial"/>
          <a:ea typeface="ＭＳ Ｐゴシック" pitchFamily="-32" charset="-128"/>
        </a:defRPr>
      </a:lvl3pPr>
      <a:lvl4pPr marL="1600200" indent="-228600" algn="l" rtl="0" eaLnBrk="0" fontAlgn="base" hangingPunct="0">
        <a:spcBef>
          <a:spcPct val="20000"/>
        </a:spcBef>
        <a:spcAft>
          <a:spcPct val="0"/>
        </a:spcAft>
        <a:buFont typeface="Wingdings" panose="05000000000000000000" pitchFamily="2" charset="2"/>
        <a:buChar char="§"/>
        <a:defRPr sz="2000">
          <a:solidFill>
            <a:schemeClr val="tx1"/>
          </a:solidFill>
          <a:latin typeface="Arial"/>
          <a:ea typeface="ＭＳ Ｐゴシック" pitchFamily="-32" charset="-128"/>
        </a:defRPr>
      </a:lvl4pPr>
      <a:lvl5pPr marL="2057400" indent="-228600" algn="l" rtl="0" eaLnBrk="0" fontAlgn="base" hangingPunct="0">
        <a:spcBef>
          <a:spcPct val="20000"/>
        </a:spcBef>
        <a:spcAft>
          <a:spcPct val="0"/>
        </a:spcAft>
        <a:buFont typeface="Wingdings" panose="05000000000000000000" pitchFamily="2" charset="2"/>
        <a:buChar char="§"/>
        <a:defRPr sz="2000">
          <a:solidFill>
            <a:schemeClr val="tx1"/>
          </a:solidFill>
          <a:latin typeface="Arial"/>
          <a:ea typeface="ＭＳ Ｐゴシック" pitchFamily="-32" charset="-128"/>
        </a:defRPr>
      </a:lvl5pPr>
      <a:lvl6pPr marL="2514600" indent="-228600" algn="l" rtl="0" fontAlgn="base">
        <a:spcBef>
          <a:spcPct val="20000"/>
        </a:spcBef>
        <a:spcAft>
          <a:spcPct val="0"/>
        </a:spcAft>
        <a:buChar char="»"/>
        <a:defRPr sz="2000">
          <a:solidFill>
            <a:schemeClr val="tx1"/>
          </a:solidFill>
          <a:latin typeface="+mn-lt"/>
          <a:ea typeface="ＭＳ Ｐゴシック" pitchFamily="-32" charset="-128"/>
        </a:defRPr>
      </a:lvl6pPr>
      <a:lvl7pPr marL="2971800" indent="-228600" algn="l" rtl="0" fontAlgn="base">
        <a:spcBef>
          <a:spcPct val="20000"/>
        </a:spcBef>
        <a:spcAft>
          <a:spcPct val="0"/>
        </a:spcAft>
        <a:buChar char="»"/>
        <a:defRPr sz="2000">
          <a:solidFill>
            <a:schemeClr val="tx1"/>
          </a:solidFill>
          <a:latin typeface="+mn-lt"/>
          <a:ea typeface="ＭＳ Ｐゴシック" pitchFamily="-32" charset="-128"/>
        </a:defRPr>
      </a:lvl7pPr>
      <a:lvl8pPr marL="3429000" indent="-228600" algn="l" rtl="0" fontAlgn="base">
        <a:spcBef>
          <a:spcPct val="20000"/>
        </a:spcBef>
        <a:spcAft>
          <a:spcPct val="0"/>
        </a:spcAft>
        <a:buChar char="»"/>
        <a:defRPr sz="2000">
          <a:solidFill>
            <a:schemeClr val="tx1"/>
          </a:solidFill>
          <a:latin typeface="+mn-lt"/>
          <a:ea typeface="ＭＳ Ｐゴシック" pitchFamily="-32" charset="-128"/>
        </a:defRPr>
      </a:lvl8pPr>
      <a:lvl9pPr marL="3886200" indent="-228600" algn="l" rtl="0" fontAlgn="base">
        <a:spcBef>
          <a:spcPct val="20000"/>
        </a:spcBef>
        <a:spcAft>
          <a:spcPct val="0"/>
        </a:spcAft>
        <a:buChar char="»"/>
        <a:defRPr sz="2000">
          <a:solidFill>
            <a:schemeClr val="tx1"/>
          </a:solidFill>
          <a:latin typeface="+mn-lt"/>
          <a:ea typeface="ＭＳ Ｐゴシック" pitchFamily="-32"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ww.concordia.ca/library/guides/english.html" TargetMode="External"/><Relationship Id="rId2" Type="http://schemas.openxmlformats.org/officeDocument/2006/relationships/hyperlink" Target="https://library.concordia.ca/help/index.php" TargetMode="External"/><Relationship Id="rId1" Type="http://schemas.openxmlformats.org/officeDocument/2006/relationships/slideLayout" Target="../slideLayouts/slideLayout2.xml"/><Relationship Id="rId4" Type="http://schemas.openxmlformats.org/officeDocument/2006/relationships/hyperlink" Target="https://library.concordia.ca/help/questions/"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library.concordia.ca/locations/floor-plans/webster-library.php#lb-5" TargetMode="External"/><Relationship Id="rId2" Type="http://schemas.openxmlformats.org/officeDocument/2006/relationships/hyperlink" Target="https://library.concordia.ca/help/circulation/borrowing.php?guid=bci-card" TargetMode="Externa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hyperlink" Target="https://library.concordia.ca/locations/DissertationWritersRoomsInfo.pdf" TargetMode="External"/></Relationships>
</file>

<file path=ppt/slides/_rels/slide4.xml.rels><?xml version="1.0" encoding="UTF-8" standalone="yes"?>
<Relationships xmlns="http://schemas.openxmlformats.org/package/2006/relationships"><Relationship Id="rId2" Type="http://schemas.openxmlformats.org/officeDocument/2006/relationships/hyperlink" Target="https://youtu.be/dRz3TxjUBRE" TargetMode="Externa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png"/></Relationships>
</file>

<file path=ppt/slides/_rels/slide6.xml.rels><?xml version="1.0" encoding="UTF-8" standalone="yes"?>
<Relationships xmlns="http://schemas.openxmlformats.org/package/2006/relationships"><Relationship Id="rId8" Type="http://schemas.openxmlformats.org/officeDocument/2006/relationships/image" Target="../media/image17.png"/><Relationship Id="rId3" Type="http://schemas.openxmlformats.org/officeDocument/2006/relationships/image" Target="../media/image12.png"/><Relationship Id="rId7" Type="http://schemas.openxmlformats.org/officeDocument/2006/relationships/image" Target="../media/image16.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15.png"/><Relationship Id="rId5" Type="http://schemas.openxmlformats.org/officeDocument/2006/relationships/image" Target="../media/image14.png"/><Relationship Id="rId4" Type="http://schemas.openxmlformats.org/officeDocument/2006/relationships/image" Target="../media/image13.png"/></Relationships>
</file>

<file path=ppt/slides/_rels/slide7.xml.rels><?xml version="1.0" encoding="UTF-8" standalone="yes"?>
<Relationships xmlns="http://schemas.openxmlformats.org/package/2006/relationships"><Relationship Id="rId3" Type="http://schemas.openxmlformats.org/officeDocument/2006/relationships/hyperlink" Target="https://concordiauniversity.on.worldcat.org/v2/oclc/40283692" TargetMode="External"/><Relationship Id="rId2" Type="http://schemas.openxmlformats.org/officeDocument/2006/relationships/hyperlink" Target="https://concordiauniversity.on.worldcat.org/v2/oclc/858342346" TargetMode="External"/><Relationship Id="rId1" Type="http://schemas.openxmlformats.org/officeDocument/2006/relationships/slideLayout" Target="../slideLayouts/slideLayout6.xml"/><Relationship Id="rId4" Type="http://schemas.openxmlformats.org/officeDocument/2006/relationships/hyperlink" Target="https://concordiauniversity.on.worldcat.org/v2/oclc/156913173"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library.concordia.ca/locations/floor-plans/webster-library.php#lb-3" TargetMode="External"/><Relationship Id="rId2" Type="http://schemas.openxmlformats.org/officeDocument/2006/relationships/hyperlink" Target="https://concordiauniversity.libcal.com/event/3745212"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chicagomanualofstyle-org.lib-ezproxy.concordia.ca/16/contents.html" TargetMode="External"/><Relationship Id="rId2" Type="http://schemas.openxmlformats.org/officeDocument/2006/relationships/hyperlink" Target="https://mlahandbookplus-org.lib-ezproxy.concordia.ca/books/book/5/MLA-Handbook" TargetMode="Externa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5">
            <a:extLst>
              <a:ext uri="{FF2B5EF4-FFF2-40B4-BE49-F238E27FC236}">
                <a16:creationId xmlns:a16="http://schemas.microsoft.com/office/drawing/2014/main" id="{AF81F586-2824-49A4-8045-4BBC6B2D26EB}"/>
              </a:ext>
            </a:extLst>
          </p:cNvPr>
          <p:cNvSpPr>
            <a:spLocks noGrp="1" noChangeArrowheads="1"/>
          </p:cNvSpPr>
          <p:nvPr>
            <p:ph type="ctrTitle"/>
          </p:nvPr>
        </p:nvSpPr>
        <p:spPr>
          <a:xfrm>
            <a:off x="2268538" y="1628775"/>
            <a:ext cx="6037262" cy="1800225"/>
          </a:xfrm>
        </p:spPr>
        <p:txBody>
          <a:bodyPr/>
          <a:lstStyle/>
          <a:p>
            <a:pPr eaLnBrk="1" hangingPunct="1"/>
            <a:r>
              <a:rPr lang="en-CA" altLang="en-US" sz="2400" dirty="0">
                <a:latin typeface="Arial Bold" panose="020B0704020202020204" pitchFamily="34" charset="0"/>
                <a:ea typeface="ＭＳ Ｐゴシック" panose="020B0600070205080204" pitchFamily="34" charset="-128"/>
              </a:rPr>
              <a:t>Introduction to Library Resources and Services for English Graduate Students</a:t>
            </a:r>
            <a:endParaRPr lang="en-US" altLang="en-US" sz="2400" dirty="0">
              <a:latin typeface="Arial Bold" panose="020B0704020202020204" pitchFamily="34" charset="0"/>
              <a:ea typeface="ＭＳ Ｐゴシック" panose="020B0600070205080204" pitchFamily="34" charset="-128"/>
            </a:endParaRPr>
          </a:p>
        </p:txBody>
      </p:sp>
      <p:sp>
        <p:nvSpPr>
          <p:cNvPr id="6147" name="Subtitle 16">
            <a:extLst>
              <a:ext uri="{FF2B5EF4-FFF2-40B4-BE49-F238E27FC236}">
                <a16:creationId xmlns:a16="http://schemas.microsoft.com/office/drawing/2014/main" id="{EEFE5B5C-BC90-4A98-B5C8-7BABAEDC3B0E}"/>
              </a:ext>
            </a:extLst>
          </p:cNvPr>
          <p:cNvSpPr>
            <a:spLocks noGrp="1" noChangeArrowheads="1"/>
          </p:cNvSpPr>
          <p:nvPr>
            <p:ph type="subTitle" idx="1"/>
          </p:nvPr>
        </p:nvSpPr>
        <p:spPr>
          <a:xfrm>
            <a:off x="2987675" y="3789363"/>
            <a:ext cx="5268913" cy="2159000"/>
          </a:xfrm>
        </p:spPr>
        <p:txBody>
          <a:bodyPr/>
          <a:lstStyle/>
          <a:p>
            <a:pPr algn="r" eaLnBrk="1" hangingPunct="1"/>
            <a:r>
              <a:rPr lang="en-US" altLang="en-US" dirty="0">
                <a:latin typeface="Arial" panose="020B0604020202020204" pitchFamily="34" charset="0"/>
                <a:ea typeface="ＭＳ Ｐゴシック" panose="020B0600070205080204" pitchFamily="34" charset="-128"/>
              </a:rPr>
              <a:t>Thursday, August 31, 2023</a:t>
            </a:r>
          </a:p>
          <a:p>
            <a:pPr algn="r" eaLnBrk="1" hangingPunct="1"/>
            <a:endParaRPr lang="en-US" altLang="en-US" dirty="0">
              <a:latin typeface="Arial" panose="020B0604020202020204" pitchFamily="34" charset="0"/>
              <a:ea typeface="ＭＳ Ｐゴシック" panose="020B0600070205080204" pitchFamily="34" charset="-128"/>
            </a:endParaRPr>
          </a:p>
          <a:p>
            <a:pPr algn="r" eaLnBrk="1" hangingPunct="1"/>
            <a:endParaRPr lang="en-US" altLang="en-US" dirty="0">
              <a:latin typeface="Arial" panose="020B0604020202020204" pitchFamily="34" charset="0"/>
              <a:ea typeface="ＭＳ Ｐゴシック" panose="020B0600070205080204" pitchFamily="34" charset="-128"/>
            </a:endParaRPr>
          </a:p>
          <a:p>
            <a:pPr algn="r" eaLnBrk="1" hangingPunct="1"/>
            <a:r>
              <a:rPr lang="it-IT" altLang="en-US" dirty="0">
                <a:latin typeface="Arial" panose="020B0604020202020204" pitchFamily="34" charset="0"/>
                <a:ea typeface="ＭＳ Ｐゴシック" panose="020B0600070205080204" pitchFamily="34" charset="-128"/>
              </a:rPr>
              <a:t>Vince Graziano</a:t>
            </a:r>
          </a:p>
          <a:p>
            <a:pPr algn="r" eaLnBrk="1" hangingPunct="1"/>
            <a:r>
              <a:rPr lang="it-IT" altLang="en-US" dirty="0">
                <a:latin typeface="Arial" panose="020B0604020202020204" pitchFamily="34" charset="0"/>
                <a:ea typeface="ＭＳ Ｐゴシック" panose="020B0600070205080204" pitchFamily="34" charset="-128"/>
              </a:rPr>
              <a:t>English Librarian</a:t>
            </a:r>
          </a:p>
          <a:p>
            <a:pPr algn="r" eaLnBrk="1" hangingPunct="1"/>
            <a:r>
              <a:rPr lang="it-IT" altLang="en-US" dirty="0">
                <a:latin typeface="Arial" panose="020B0604020202020204" pitchFamily="34" charset="0"/>
                <a:ea typeface="ＭＳ Ｐゴシック" panose="020B0600070205080204" pitchFamily="34" charset="-128"/>
              </a:rPr>
              <a:t>vince.graziano@concordia.ca</a:t>
            </a:r>
          </a:p>
          <a:p>
            <a:pPr eaLnBrk="1" hangingPunct="1"/>
            <a:endParaRPr lang="en-US" altLang="en-US" dirty="0">
              <a:latin typeface="Arial" panose="020B0604020202020204" pitchFamily="34" charset="0"/>
              <a:ea typeface="ＭＳ Ｐゴシック" panose="020B0600070205080204" pitchFamily="34" charset="-128"/>
            </a:endParaRPr>
          </a:p>
        </p:txBody>
      </p:sp>
      <p:sp>
        <p:nvSpPr>
          <p:cNvPr id="2" name="TextBox 1">
            <a:extLst>
              <a:ext uri="{FF2B5EF4-FFF2-40B4-BE49-F238E27FC236}">
                <a16:creationId xmlns:a16="http://schemas.microsoft.com/office/drawing/2014/main" id="{4043507F-9FC7-41C2-96CE-38564C11E1DB}"/>
              </a:ext>
            </a:extLst>
          </p:cNvPr>
          <p:cNvSpPr txBox="1"/>
          <p:nvPr/>
        </p:nvSpPr>
        <p:spPr>
          <a:xfrm>
            <a:off x="1403350" y="1412875"/>
            <a:ext cx="1873250" cy="276225"/>
          </a:xfrm>
          <a:prstGeom prst="rect">
            <a:avLst/>
          </a:prstGeom>
          <a:noFill/>
        </p:spPr>
        <p:txBody>
          <a:bodyPr>
            <a:spAutoFit/>
          </a:bodyPr>
          <a:lstStyle/>
          <a:p>
            <a:pPr eaLnBrk="1" hangingPunct="1">
              <a:defRPr/>
            </a:pPr>
            <a:r>
              <a:rPr lang="en-US" sz="1200" b="1" dirty="0">
                <a:latin typeface="+mn-lt"/>
                <a:ea typeface="ＭＳ Ｐゴシック" charset="-128"/>
              </a:rPr>
              <a:t>LIBRARY</a:t>
            </a:r>
            <a:endParaRPr lang="en-CA" sz="1200" b="1" dirty="0">
              <a:latin typeface="+mn-lt"/>
              <a:ea typeface="ＭＳ Ｐゴシック" charset="-128"/>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id="{4D42DF99-4CAD-4FD0-92DC-CCBB798AF90F}"/>
              </a:ext>
            </a:extLst>
          </p:cNvPr>
          <p:cNvSpPr>
            <a:spLocks noGrp="1" noChangeArrowheads="1"/>
          </p:cNvSpPr>
          <p:nvPr>
            <p:ph type="title"/>
          </p:nvPr>
        </p:nvSpPr>
        <p:spPr/>
        <p:txBody>
          <a:bodyPr/>
          <a:lstStyle/>
          <a:p>
            <a:r>
              <a:rPr lang="en-CA" altLang="en-US" dirty="0">
                <a:latin typeface="Arial Bold" panose="020B0704020202020204" pitchFamily="34" charset="0"/>
                <a:ea typeface="ＭＳ Ｐゴシック" panose="020B0600070205080204" pitchFamily="34" charset="-128"/>
              </a:rPr>
              <a:t>Help is Available</a:t>
            </a:r>
          </a:p>
        </p:txBody>
      </p:sp>
      <p:sp>
        <p:nvSpPr>
          <p:cNvPr id="14339" name="Content Placeholder 2">
            <a:extLst>
              <a:ext uri="{FF2B5EF4-FFF2-40B4-BE49-F238E27FC236}">
                <a16:creationId xmlns:a16="http://schemas.microsoft.com/office/drawing/2014/main" id="{B6F9F0E1-B225-4445-8566-CB7CF39554C0}"/>
              </a:ext>
            </a:extLst>
          </p:cNvPr>
          <p:cNvSpPr>
            <a:spLocks noGrp="1" noChangeArrowheads="1"/>
          </p:cNvSpPr>
          <p:nvPr>
            <p:ph idx="1"/>
          </p:nvPr>
        </p:nvSpPr>
        <p:spPr>
          <a:xfrm>
            <a:off x="685800" y="1124744"/>
            <a:ext cx="8206680" cy="5544616"/>
          </a:xfrm>
        </p:spPr>
        <p:txBody>
          <a:bodyPr/>
          <a:lstStyle/>
          <a:p>
            <a:r>
              <a:rPr lang="en-CA" altLang="en-US" sz="2600" dirty="0">
                <a:latin typeface="Arial" panose="020B0604020202020204" pitchFamily="34" charset="0"/>
                <a:ea typeface="ＭＳ Ｐゴシック" panose="020B0600070205080204" pitchFamily="34" charset="-128"/>
              </a:rPr>
              <a:t>At the Ask Us Desk</a:t>
            </a:r>
          </a:p>
          <a:p>
            <a:r>
              <a:rPr lang="en-CA" altLang="en-US" sz="2600" dirty="0">
                <a:latin typeface="Arial" panose="020B0604020202020204" pitchFamily="34" charset="0"/>
                <a:ea typeface="ＭＳ Ｐゴシック" panose="020B0600070205080204" pitchFamily="34" charset="-128"/>
              </a:rPr>
              <a:t>Library website </a:t>
            </a:r>
            <a:r>
              <a:rPr lang="en-CA" altLang="en-US" sz="2600" dirty="0">
                <a:latin typeface="Arial" panose="020B0604020202020204" pitchFamily="34" charset="0"/>
                <a:ea typeface="ＭＳ Ｐゴシック" panose="020B0600070205080204" pitchFamily="34" charset="-128"/>
                <a:sym typeface="Wingdings" panose="05000000000000000000" pitchFamily="2" charset="2"/>
              </a:rPr>
              <a:t> </a:t>
            </a:r>
            <a:r>
              <a:rPr lang="en-CA" altLang="en-US" sz="2600" dirty="0">
                <a:latin typeface="Arial" panose="020B0604020202020204" pitchFamily="34" charset="0"/>
                <a:ea typeface="ＭＳ Ｐゴシック" panose="020B0600070205080204" pitchFamily="34" charset="-128"/>
                <a:sym typeface="Wingdings" panose="05000000000000000000" pitchFamily="2" charset="2"/>
                <a:hlinkClick r:id="rId2"/>
              </a:rPr>
              <a:t>Help &amp; How-to</a:t>
            </a:r>
            <a:endParaRPr lang="en-CA" altLang="en-US" sz="2600" dirty="0">
              <a:latin typeface="Arial" panose="020B0604020202020204" pitchFamily="34" charset="0"/>
              <a:ea typeface="ＭＳ Ｐゴシック" panose="020B0600070205080204" pitchFamily="34" charset="-128"/>
            </a:endParaRPr>
          </a:p>
          <a:p>
            <a:r>
              <a:rPr lang="en-CA" altLang="en-US" sz="2600" dirty="0">
                <a:latin typeface="Arial" panose="020B0604020202020204" pitchFamily="34" charset="0"/>
                <a:ea typeface="ＭＳ Ｐゴシック" panose="020B0600070205080204" pitchFamily="34" charset="-128"/>
                <a:hlinkClick r:id="rId3"/>
              </a:rPr>
              <a:t>Literatures in English Subject Guide</a:t>
            </a:r>
            <a:endParaRPr lang="en-CA" altLang="en-US" sz="2600" dirty="0">
              <a:latin typeface="Arial" panose="020B0604020202020204" pitchFamily="34" charset="0"/>
              <a:ea typeface="ＭＳ Ｐゴシック" panose="020B0600070205080204" pitchFamily="34" charset="-128"/>
            </a:endParaRPr>
          </a:p>
          <a:p>
            <a:r>
              <a:rPr lang="en-CA" altLang="en-US" sz="2600" b="1" dirty="0">
                <a:latin typeface="Arial" panose="020B0604020202020204" pitchFamily="34" charset="0"/>
                <a:ea typeface="ＭＳ Ｐゴシック" panose="020B0600070205080204" pitchFamily="34" charset="-128"/>
              </a:rPr>
              <a:t>Ask a Librarian Service</a:t>
            </a:r>
          </a:p>
          <a:p>
            <a:pPr lvl="1"/>
            <a:r>
              <a:rPr lang="en-CA" altLang="en-US" sz="2400" dirty="0">
                <a:latin typeface="Arial" panose="020B0604020202020204" pitchFamily="34" charset="0"/>
                <a:ea typeface="ＭＳ Ｐゴシック" panose="020B0600070205080204" pitchFamily="34" charset="-128"/>
              </a:rPr>
              <a:t>In-person, chat, phone, email</a:t>
            </a:r>
          </a:p>
          <a:p>
            <a:pPr lvl="1"/>
            <a:r>
              <a:rPr lang="en-CA" altLang="en-US" sz="2400" dirty="0">
                <a:latin typeface="Arial" panose="020B0604020202020204" pitchFamily="34" charset="0"/>
                <a:ea typeface="ＭＳ Ｐゴシック" panose="020B0600070205080204" pitchFamily="34" charset="-128"/>
                <a:hlinkClick r:id="rId4"/>
              </a:rPr>
              <a:t>More Information</a:t>
            </a:r>
            <a:endParaRPr lang="en-CA" altLang="en-US" sz="2400" dirty="0">
              <a:latin typeface="Arial" panose="020B0604020202020204" pitchFamily="34" charset="0"/>
              <a:ea typeface="ＭＳ Ｐゴシック" panose="020B0600070205080204" pitchFamily="34" charset="-128"/>
            </a:endParaRPr>
          </a:p>
          <a:p>
            <a:r>
              <a:rPr lang="en-CA" altLang="en-US" sz="2600" b="1" dirty="0">
                <a:latin typeface="Arial" panose="020B0604020202020204" pitchFamily="34" charset="0"/>
                <a:ea typeface="ＭＳ Ｐゴシック" panose="020B0600070205080204" pitchFamily="34" charset="-128"/>
              </a:rPr>
              <a:t>Ask Vince: </a:t>
            </a:r>
          </a:p>
          <a:p>
            <a:pPr lvl="1"/>
            <a:r>
              <a:rPr lang="en-CA" altLang="en-US" sz="2400" b="1" dirty="0">
                <a:latin typeface="Arial" panose="020B0604020202020204" pitchFamily="34" charset="0"/>
                <a:ea typeface="ＭＳ Ｐゴシック" panose="020B0600070205080204" pitchFamily="34" charset="-128"/>
              </a:rPr>
              <a:t>Until November 30, 2023 </a:t>
            </a:r>
            <a:r>
              <a:rPr lang="en-CA" altLang="en-US" sz="2400" b="1" dirty="0">
                <a:latin typeface="Arial" panose="020B0604020202020204" pitchFamily="34" charset="0"/>
                <a:ea typeface="ＭＳ Ｐゴシック" panose="020B0600070205080204" pitchFamily="34" charset="-128"/>
                <a:sym typeface="Wingdings" panose="05000000000000000000" pitchFamily="2" charset="2"/>
              </a:rPr>
              <a:t> retired as of December 1, 2023</a:t>
            </a:r>
            <a:endParaRPr lang="en-CA" altLang="en-US" sz="2400" b="1" dirty="0">
              <a:latin typeface="Arial" panose="020B0604020202020204" pitchFamily="34" charset="0"/>
              <a:ea typeface="ＭＳ Ｐゴシック" panose="020B0600070205080204" pitchFamily="34" charset="-128"/>
            </a:endParaRPr>
          </a:p>
          <a:p>
            <a:pPr lvl="1"/>
            <a:r>
              <a:rPr lang="en-CA" altLang="en-US" sz="2400" dirty="0">
                <a:latin typeface="Arial" panose="020B0604020202020204" pitchFamily="34" charset="0"/>
                <a:ea typeface="ＭＳ Ｐゴシック" panose="020B0600070205080204" pitchFamily="34" charset="-128"/>
              </a:rPr>
              <a:t>vince.graziano@concordia.ca</a:t>
            </a:r>
          </a:p>
          <a:p>
            <a:pPr lvl="1"/>
            <a:r>
              <a:rPr lang="en-CA" altLang="en-US" sz="2400" dirty="0">
                <a:latin typeface="Arial" panose="020B0604020202020204" pitchFamily="34" charset="0"/>
                <a:ea typeface="ＭＳ Ｐゴシック" panose="020B0600070205080204" pitchFamily="34" charset="-128"/>
              </a:rPr>
              <a:t>Office hours: by appointment: in-person or ZOOM</a:t>
            </a:r>
          </a:p>
          <a:p>
            <a:pPr lvl="1"/>
            <a:r>
              <a:rPr lang="en-CA" altLang="en-US" sz="2400" dirty="0">
                <a:latin typeface="Arial" panose="020B0604020202020204" pitchFamily="34" charset="0"/>
                <a:ea typeface="ＭＳ Ｐゴシック" panose="020B0600070205080204" pitchFamily="34" charset="-128"/>
              </a:rPr>
              <a:t>Many questions can be answered by email</a:t>
            </a:r>
          </a:p>
          <a:p>
            <a:endParaRPr lang="en-CA" altLang="en-US" dirty="0">
              <a:latin typeface="Arial" panose="020B0604020202020204" pitchFamily="34" charset="0"/>
              <a:ea typeface="ＭＳ Ｐゴシック" panose="020B0600070205080204" pitchFamily="34" charset="-128"/>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D71BD0BC-5318-427A-AF51-B6E599BEE064}"/>
              </a:ext>
            </a:extLst>
          </p:cNvPr>
          <p:cNvSpPr>
            <a:spLocks noGrp="1" noChangeArrowheads="1"/>
          </p:cNvSpPr>
          <p:nvPr>
            <p:ph type="title"/>
          </p:nvPr>
        </p:nvSpPr>
        <p:spPr/>
        <p:txBody>
          <a:bodyPr/>
          <a:lstStyle/>
          <a:p>
            <a:r>
              <a:rPr lang="en-US" altLang="en-US" dirty="0">
                <a:latin typeface="Arial Bold" panose="020B0704020202020204" pitchFamily="34" charset="0"/>
                <a:ea typeface="ＭＳ Ｐゴシック" panose="020B0600070205080204" pitchFamily="34" charset="-128"/>
              </a:rPr>
              <a:t>Outline</a:t>
            </a:r>
            <a:endParaRPr lang="en-CA" altLang="en-US" dirty="0">
              <a:latin typeface="Arial Bold" panose="020B0704020202020204" pitchFamily="34" charset="0"/>
              <a:ea typeface="ＭＳ Ｐゴシック" panose="020B0600070205080204" pitchFamily="34" charset="-128"/>
            </a:endParaRPr>
          </a:p>
        </p:txBody>
      </p:sp>
      <p:sp>
        <p:nvSpPr>
          <p:cNvPr id="7171" name="Content Placeholder 2">
            <a:extLst>
              <a:ext uri="{FF2B5EF4-FFF2-40B4-BE49-F238E27FC236}">
                <a16:creationId xmlns:a16="http://schemas.microsoft.com/office/drawing/2014/main" id="{3E151547-176C-418A-A4A0-597108EAFC54}"/>
              </a:ext>
            </a:extLst>
          </p:cNvPr>
          <p:cNvSpPr>
            <a:spLocks noGrp="1" noChangeArrowheads="1"/>
          </p:cNvSpPr>
          <p:nvPr>
            <p:ph idx="1"/>
          </p:nvPr>
        </p:nvSpPr>
        <p:spPr>
          <a:xfrm>
            <a:off x="685800" y="1371600"/>
            <a:ext cx="7772400" cy="4937720"/>
          </a:xfrm>
        </p:spPr>
        <p:txBody>
          <a:bodyPr/>
          <a:lstStyle/>
          <a:p>
            <a:pPr>
              <a:spcBef>
                <a:spcPts val="876"/>
              </a:spcBef>
            </a:pPr>
            <a:r>
              <a:rPr lang="en-US" altLang="en-US" sz="2600" dirty="0">
                <a:latin typeface="Arial" panose="020B0604020202020204" pitchFamily="34" charset="0"/>
                <a:ea typeface="ＭＳ Ｐゴシック" panose="020B0600070205080204" pitchFamily="34" charset="-128"/>
              </a:rPr>
              <a:t>Overview of Library Services</a:t>
            </a:r>
          </a:p>
          <a:p>
            <a:pPr>
              <a:spcBef>
                <a:spcPts val="876"/>
              </a:spcBef>
            </a:pPr>
            <a:r>
              <a:rPr lang="en-US" altLang="en-US" sz="2600" dirty="0">
                <a:latin typeface="Arial" panose="020B0604020202020204" pitchFamily="34" charset="0"/>
                <a:ea typeface="ＭＳ Ｐゴシック" panose="020B0600070205080204" pitchFamily="34" charset="-128"/>
              </a:rPr>
              <a:t>Books and articles in Sofia</a:t>
            </a:r>
          </a:p>
          <a:p>
            <a:pPr>
              <a:spcBef>
                <a:spcPts val="876"/>
              </a:spcBef>
            </a:pPr>
            <a:r>
              <a:rPr lang="en-US" altLang="en-US" sz="2600" dirty="0">
                <a:latin typeface="Arial" panose="020B0604020202020204" pitchFamily="34" charset="0"/>
                <a:ea typeface="ＭＳ Ｐゴシック" panose="020B0600070205080204" pitchFamily="34" charset="-128"/>
              </a:rPr>
              <a:t>Electronic Journals</a:t>
            </a:r>
          </a:p>
          <a:p>
            <a:pPr>
              <a:spcBef>
                <a:spcPts val="876"/>
              </a:spcBef>
            </a:pPr>
            <a:r>
              <a:rPr lang="en-US" altLang="en-US" sz="2600" dirty="0">
                <a:latin typeface="Arial" panose="020B0604020202020204" pitchFamily="34" charset="0"/>
                <a:ea typeface="ＭＳ Ｐゴシック" panose="020B0600070205080204" pitchFamily="34" charset="-128"/>
              </a:rPr>
              <a:t>Electronic Books</a:t>
            </a:r>
          </a:p>
          <a:p>
            <a:pPr>
              <a:spcBef>
                <a:spcPts val="876"/>
              </a:spcBef>
            </a:pPr>
            <a:r>
              <a:rPr lang="en-US" altLang="en-US" sz="2600" dirty="0">
                <a:latin typeface="Arial" panose="020B0604020202020204" pitchFamily="34" charset="0"/>
                <a:ea typeface="ＭＳ Ｐゴシック" panose="020B0600070205080204" pitchFamily="34" charset="-128"/>
              </a:rPr>
              <a:t>Databases for Literary Criticism</a:t>
            </a:r>
          </a:p>
          <a:p>
            <a:pPr>
              <a:spcBef>
                <a:spcPts val="876"/>
              </a:spcBef>
            </a:pPr>
            <a:r>
              <a:rPr lang="en-US" altLang="en-US" sz="2600" dirty="0">
                <a:latin typeface="Arial" panose="020B0604020202020204" pitchFamily="34" charset="0"/>
                <a:ea typeface="ＭＳ Ｐゴシック" panose="020B0600070205080204" pitchFamily="34" charset="-128"/>
              </a:rPr>
              <a:t>Advanced Workshop for English Graduate Students</a:t>
            </a:r>
          </a:p>
          <a:p>
            <a:pPr>
              <a:spcBef>
                <a:spcPts val="876"/>
              </a:spcBef>
            </a:pPr>
            <a:r>
              <a:rPr lang="en-US" altLang="en-US" sz="2600" dirty="0">
                <a:latin typeface="Arial" panose="020B0604020202020204" pitchFamily="34" charset="0"/>
                <a:ea typeface="ＭＳ Ｐゴシック" panose="020B0600070205080204" pitchFamily="34" charset="-128"/>
              </a:rPr>
              <a:t>Citation Styles Databases</a:t>
            </a:r>
          </a:p>
          <a:p>
            <a:pPr>
              <a:spcBef>
                <a:spcPts val="876"/>
              </a:spcBef>
            </a:pPr>
            <a:r>
              <a:rPr lang="en-US" altLang="en-US" sz="2600" dirty="0">
                <a:latin typeface="Arial" panose="020B0604020202020204" pitchFamily="34" charset="0"/>
                <a:ea typeface="ＭＳ Ｐゴシック" panose="020B0600070205080204" pitchFamily="34" charset="-128"/>
              </a:rPr>
              <a:t>Help is Available</a:t>
            </a:r>
          </a:p>
          <a:p>
            <a:endParaRPr lang="en-US" altLang="en-US" dirty="0">
              <a:latin typeface="Arial" panose="020B0604020202020204" pitchFamily="34" charset="0"/>
              <a:ea typeface="ＭＳ Ｐゴシック" panose="020B0600070205080204" pitchFamily="34" charset="-128"/>
            </a:endParaRPr>
          </a:p>
          <a:p>
            <a:endParaRPr lang="en-US" altLang="en-US" dirty="0">
              <a:latin typeface="Arial" panose="020B0604020202020204" pitchFamily="34" charset="0"/>
              <a:ea typeface="ＭＳ Ｐゴシック" panose="020B0600070205080204" pitchFamily="34" charset="-128"/>
            </a:endParaRPr>
          </a:p>
          <a:p>
            <a:endParaRPr lang="en-CA" altLang="en-US" dirty="0">
              <a:latin typeface="Arial" panose="020B0604020202020204" pitchFamily="34" charset="0"/>
              <a:ea typeface="ＭＳ Ｐゴシック" panose="020B0600070205080204" pitchFamily="34" charset="-128"/>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a:extLst>
              <a:ext uri="{FF2B5EF4-FFF2-40B4-BE49-F238E27FC236}">
                <a16:creationId xmlns:a16="http://schemas.microsoft.com/office/drawing/2014/main" id="{8C084370-3B73-4AC7-8254-78DE886DBE29}"/>
              </a:ext>
            </a:extLst>
          </p:cNvPr>
          <p:cNvSpPr>
            <a:spLocks noGrp="1" noChangeArrowheads="1"/>
          </p:cNvSpPr>
          <p:nvPr>
            <p:ph type="title"/>
          </p:nvPr>
        </p:nvSpPr>
        <p:spPr/>
        <p:txBody>
          <a:bodyPr/>
          <a:lstStyle/>
          <a:p>
            <a:r>
              <a:rPr lang="en-US" altLang="en-US" dirty="0">
                <a:latin typeface="Arial Bold" panose="020B0704020202020204" pitchFamily="34" charset="0"/>
                <a:ea typeface="ＭＳ Ｐゴシック" panose="020B0600070205080204" pitchFamily="34" charset="-128"/>
              </a:rPr>
              <a:t>Overview of Library Services</a:t>
            </a:r>
            <a:endParaRPr lang="en-CA" altLang="en-US" dirty="0">
              <a:latin typeface="Arial Bold" panose="020B0704020202020204" pitchFamily="34" charset="0"/>
              <a:ea typeface="ＭＳ Ｐゴシック" panose="020B0600070205080204" pitchFamily="34" charset="-128"/>
            </a:endParaRPr>
          </a:p>
        </p:txBody>
      </p:sp>
      <p:sp>
        <p:nvSpPr>
          <p:cNvPr id="8195" name="Content Placeholder 2">
            <a:extLst>
              <a:ext uri="{FF2B5EF4-FFF2-40B4-BE49-F238E27FC236}">
                <a16:creationId xmlns:a16="http://schemas.microsoft.com/office/drawing/2014/main" id="{F1444615-8362-454B-8641-EB856C8F132A}"/>
              </a:ext>
            </a:extLst>
          </p:cNvPr>
          <p:cNvSpPr>
            <a:spLocks noGrp="1" noChangeArrowheads="1"/>
          </p:cNvSpPr>
          <p:nvPr>
            <p:ph idx="1"/>
          </p:nvPr>
        </p:nvSpPr>
        <p:spPr>
          <a:xfrm>
            <a:off x="539552" y="1052736"/>
            <a:ext cx="8496944" cy="5732462"/>
          </a:xfrm>
        </p:spPr>
        <p:txBody>
          <a:bodyPr/>
          <a:lstStyle/>
          <a:p>
            <a:pPr eaLnBrk="1" hangingPunct="1"/>
            <a:r>
              <a:rPr lang="en-CA" altLang="en-US" sz="2200" b="1" dirty="0">
                <a:latin typeface="Arial" panose="020B0604020202020204" pitchFamily="34" charset="0"/>
                <a:ea typeface="ＭＳ Ｐゴシック" panose="020B0600070205080204" pitchFamily="34" charset="-128"/>
              </a:rPr>
              <a:t>Interlibrary Loans </a:t>
            </a:r>
          </a:p>
          <a:p>
            <a:pPr lvl="1" eaLnBrk="1" hangingPunct="1"/>
            <a:r>
              <a:rPr lang="en-CA" altLang="en-US" sz="2000" dirty="0">
                <a:latin typeface="Arial" panose="020B0604020202020204" pitchFamily="34" charset="0"/>
                <a:ea typeface="ＭＳ Ｐゴシック" panose="020B0600070205080204" pitchFamily="34" charset="-128"/>
              </a:rPr>
              <a:t>Within Sofia: </a:t>
            </a:r>
          </a:p>
          <a:p>
            <a:pPr eaLnBrk="1" hangingPunct="1"/>
            <a:r>
              <a:rPr lang="en-CA" altLang="en-US" sz="2200" b="1" dirty="0">
                <a:latin typeface="Arial" panose="020B0604020202020204" pitchFamily="34" charset="0"/>
                <a:ea typeface="ＭＳ Ｐゴシック" panose="020B0600070205080204" pitchFamily="34" charset="-128"/>
              </a:rPr>
              <a:t>Article &amp; Chapter Scan (2 working days)</a:t>
            </a:r>
          </a:p>
          <a:p>
            <a:pPr lvl="1" eaLnBrk="1" hangingPunct="1"/>
            <a:r>
              <a:rPr lang="en-CA" altLang="en-US" dirty="0">
                <a:latin typeface="Arial" panose="020B0604020202020204" pitchFamily="34" charset="0"/>
                <a:ea typeface="ＭＳ Ｐゴシック" panose="020B0600070205080204" pitchFamily="34" charset="-128"/>
              </a:rPr>
              <a:t>Within Sofia: </a:t>
            </a:r>
          </a:p>
          <a:p>
            <a:pPr eaLnBrk="1" hangingPunct="1"/>
            <a:r>
              <a:rPr lang="en-CA" altLang="en-US" sz="2200" b="1" dirty="0">
                <a:latin typeface="Arial" panose="020B0604020202020204" pitchFamily="34" charset="0"/>
                <a:ea typeface="ＭＳ Ｐゴシック" panose="020B0600070205080204" pitchFamily="34" charset="-128"/>
              </a:rPr>
              <a:t>BCI card </a:t>
            </a:r>
          </a:p>
          <a:p>
            <a:pPr lvl="1" eaLnBrk="1" hangingPunct="1"/>
            <a:r>
              <a:rPr lang="en-CA" altLang="en-US" sz="2000" dirty="0">
                <a:latin typeface="Arial" panose="020B0604020202020204" pitchFamily="34" charset="0"/>
                <a:ea typeface="ＭＳ Ｐゴシック" panose="020B0600070205080204" pitchFamily="34" charset="-128"/>
              </a:rPr>
              <a:t>Request at Loans &amp; Returns Desk </a:t>
            </a:r>
            <a:r>
              <a:rPr lang="en-CA" altLang="en-US" sz="2000" dirty="0">
                <a:latin typeface="Arial" panose="020B0604020202020204" pitchFamily="34" charset="0"/>
                <a:ea typeface="ＭＳ Ｐゴシック" panose="020B0600070205080204" pitchFamily="34" charset="-128"/>
                <a:sym typeface="Wingdings" panose="05000000000000000000" pitchFamily="2" charset="2"/>
              </a:rPr>
              <a:t> </a:t>
            </a:r>
            <a:r>
              <a:rPr lang="en-CA" altLang="en-US" sz="2000" dirty="0">
                <a:latin typeface="Arial" panose="020B0604020202020204" pitchFamily="34" charset="0"/>
                <a:ea typeface="ＭＳ Ｐゴシック" panose="020B0600070205080204" pitchFamily="34" charset="-128"/>
                <a:sym typeface="Wingdings" panose="05000000000000000000" pitchFamily="2" charset="2"/>
                <a:hlinkClick r:id="rId2"/>
              </a:rPr>
              <a:t>BCI card info</a:t>
            </a:r>
            <a:endParaRPr lang="en-CA" altLang="en-US" sz="2000" dirty="0">
              <a:latin typeface="Arial" panose="020B0604020202020204" pitchFamily="34" charset="0"/>
              <a:ea typeface="ＭＳ Ｐゴシック" panose="020B0600070205080204" pitchFamily="34" charset="-128"/>
            </a:endParaRPr>
          </a:p>
          <a:p>
            <a:pPr eaLnBrk="1" hangingPunct="1"/>
            <a:r>
              <a:rPr lang="en-CA" altLang="en-US" sz="2200" b="1" dirty="0">
                <a:latin typeface="Arial" panose="020B0604020202020204" pitchFamily="34" charset="0"/>
                <a:ea typeface="ＭＳ Ｐゴシック" panose="020B0600070205080204" pitchFamily="34" charset="-128"/>
              </a:rPr>
              <a:t>Graduate Study Spaces</a:t>
            </a:r>
          </a:p>
          <a:p>
            <a:pPr lvl="1" eaLnBrk="1" hangingPunct="1"/>
            <a:r>
              <a:rPr lang="en-CA" altLang="en-US" sz="2000" dirty="0">
                <a:latin typeface="Arial" panose="020B0604020202020204" pitchFamily="34" charset="0"/>
                <a:ea typeface="ＭＳ Ｐゴシック" panose="020B0600070205080204" pitchFamily="34" charset="-128"/>
              </a:rPr>
              <a:t>Graduate students only (Concordia ID card scan at entry)</a:t>
            </a:r>
          </a:p>
          <a:p>
            <a:pPr lvl="1" eaLnBrk="1" hangingPunct="1"/>
            <a:r>
              <a:rPr lang="en-CA" altLang="en-US" sz="2000" dirty="0">
                <a:latin typeface="Arial" panose="020B0604020202020204" pitchFamily="34" charset="0"/>
                <a:ea typeface="ＭＳ Ｐゴシック" panose="020B0600070205080204" pitchFamily="34" charset="-128"/>
              </a:rPr>
              <a:t>Spain Graduate Student Reading Room – LB-545</a:t>
            </a:r>
          </a:p>
          <a:p>
            <a:pPr lvl="2" eaLnBrk="1" hangingPunct="1"/>
            <a:r>
              <a:rPr lang="en-US" altLang="en-US" sz="1800" b="1" dirty="0">
                <a:latin typeface="Arial" panose="020B0604020202020204" pitchFamily="34" charset="0"/>
                <a:ea typeface="ＭＳ Ｐゴシック" panose="020B0600070205080204" pitchFamily="34" charset="-128"/>
                <a:hlinkClick r:id="rId3"/>
              </a:rPr>
              <a:t>5</a:t>
            </a:r>
            <a:r>
              <a:rPr lang="en-US" altLang="en-US" sz="1800" b="1" baseline="30000" dirty="0">
                <a:latin typeface="Arial" panose="020B0604020202020204" pitchFamily="34" charset="0"/>
                <a:ea typeface="ＭＳ Ｐゴシック" panose="020B0600070205080204" pitchFamily="34" charset="-128"/>
                <a:hlinkClick r:id="rId3"/>
              </a:rPr>
              <a:t>th</a:t>
            </a:r>
            <a:r>
              <a:rPr lang="en-US" altLang="en-US" sz="1800" b="1" dirty="0">
                <a:latin typeface="Arial" panose="020B0604020202020204" pitchFamily="34" charset="0"/>
                <a:ea typeface="ＭＳ Ｐゴシック" panose="020B0600070205080204" pitchFamily="34" charset="-128"/>
                <a:hlinkClick r:id="rId3"/>
              </a:rPr>
              <a:t> floor plan</a:t>
            </a:r>
            <a:endParaRPr lang="en-US" altLang="en-US" sz="1800" b="1" dirty="0">
              <a:latin typeface="Arial" panose="020B0604020202020204" pitchFamily="34" charset="0"/>
              <a:ea typeface="ＭＳ Ｐゴシック" panose="020B0600070205080204" pitchFamily="34" charset="-128"/>
            </a:endParaRPr>
          </a:p>
          <a:p>
            <a:pPr lvl="1" eaLnBrk="1" hangingPunct="1"/>
            <a:r>
              <a:rPr lang="en-CA" altLang="en-US" sz="2000" dirty="0">
                <a:latin typeface="Arial" panose="020B0604020202020204" pitchFamily="34" charset="0"/>
                <a:ea typeface="ＭＳ Ｐゴシック" panose="020B0600070205080204" pitchFamily="34" charset="-128"/>
              </a:rPr>
              <a:t>Dissertation Writers Rooms </a:t>
            </a:r>
            <a:r>
              <a:rPr lang="en-CA" altLang="en-US" sz="2000" dirty="0">
                <a:latin typeface="Arial" panose="020B0604020202020204" pitchFamily="34" charset="0"/>
                <a:ea typeface="ＭＳ Ｐゴシック" panose="020B0600070205080204" pitchFamily="34" charset="-128"/>
                <a:sym typeface="Wingdings" panose="05000000000000000000" pitchFamily="2" charset="2"/>
              </a:rPr>
              <a:t> </a:t>
            </a:r>
            <a:r>
              <a:rPr lang="en-CA" altLang="en-US" sz="2000" dirty="0">
                <a:latin typeface="Arial" panose="020B0604020202020204" pitchFamily="34" charset="0"/>
                <a:ea typeface="ＭＳ Ｐゴシック" panose="020B0600070205080204" pitchFamily="34" charset="-128"/>
                <a:sym typeface="Wingdings" panose="05000000000000000000" pitchFamily="2" charset="2"/>
                <a:hlinkClick r:id="rId4"/>
              </a:rPr>
              <a:t>Information</a:t>
            </a:r>
            <a:endParaRPr lang="en-CA" altLang="en-US" sz="2000" dirty="0">
              <a:latin typeface="Arial" panose="020B0604020202020204" pitchFamily="34" charset="0"/>
              <a:ea typeface="ＭＳ Ｐゴシック" panose="020B0600070205080204" pitchFamily="34" charset="-128"/>
            </a:endParaRPr>
          </a:p>
          <a:p>
            <a:pPr lvl="2" eaLnBrk="1" hangingPunct="1"/>
            <a:r>
              <a:rPr lang="en-CA" altLang="en-US" sz="1800" dirty="0">
                <a:latin typeface="Arial" panose="020B0604020202020204" pitchFamily="34" charset="0"/>
                <a:ea typeface="ＭＳ Ｐゴシック" panose="020B0600070205080204" pitchFamily="34" charset="-128"/>
              </a:rPr>
              <a:t>Webster 5th floor – LB-561, LB-562, LB-564</a:t>
            </a:r>
          </a:p>
          <a:p>
            <a:pPr lvl="2" eaLnBrk="1" hangingPunct="1"/>
            <a:r>
              <a:rPr lang="en-CA" altLang="en-US" sz="1800" dirty="0">
                <a:latin typeface="Arial" panose="020B0604020202020204" pitchFamily="34" charset="0"/>
                <a:ea typeface="ＭＳ Ｐゴシック" panose="020B0600070205080204" pitchFamily="34" charset="-128"/>
              </a:rPr>
              <a:t>Lockers and Shelves </a:t>
            </a:r>
            <a:r>
              <a:rPr lang="en-CA" altLang="en-US" sz="1800" dirty="0">
                <a:latin typeface="Arial" panose="020B0604020202020204" pitchFamily="34" charset="0"/>
                <a:ea typeface="ＭＳ Ｐゴシック" panose="020B0600070205080204" pitchFamily="34" charset="-128"/>
                <a:sym typeface="Wingdings" panose="05000000000000000000" pitchFamily="2" charset="2"/>
              </a:rPr>
              <a:t> </a:t>
            </a:r>
            <a:r>
              <a:rPr lang="en-CA" altLang="en-US" sz="1800" b="1" dirty="0">
                <a:latin typeface="Arial" panose="020B0604020202020204" pitchFamily="34" charset="0"/>
                <a:ea typeface="ＭＳ Ｐゴシック" panose="020B0600070205080204" pitchFamily="34" charset="-128"/>
                <a:sym typeface="Wingdings" panose="05000000000000000000" pitchFamily="2" charset="2"/>
              </a:rPr>
              <a:t>Requests for lockers begin October 2, 2023 </a:t>
            </a:r>
            <a:r>
              <a:rPr lang="en-CA" altLang="en-US" sz="1800" dirty="0">
                <a:latin typeface="Arial" panose="020B0604020202020204" pitchFamily="34" charset="0"/>
                <a:ea typeface="ＭＳ Ｐゴシック" panose="020B0600070205080204" pitchFamily="34" charset="-128"/>
                <a:sym typeface="Wingdings" panose="05000000000000000000" pitchFamily="2" charset="2"/>
              </a:rPr>
              <a:t>at the Loans &amp; Returns Desk</a:t>
            </a:r>
          </a:p>
          <a:p>
            <a:pPr lvl="2" eaLnBrk="1" hangingPunct="1"/>
            <a:r>
              <a:rPr lang="en-CA" altLang="en-US" sz="1800" dirty="0">
                <a:latin typeface="Arial" panose="020B0604020202020204" pitchFamily="34" charset="0"/>
                <a:ea typeface="ＭＳ Ｐゴシック" panose="020B0600070205080204" pitchFamily="34" charset="-128"/>
                <a:sym typeface="Wingdings" panose="05000000000000000000" pitchFamily="2" charset="2"/>
              </a:rPr>
              <a:t>Kitchenette </a:t>
            </a:r>
            <a:endParaRPr lang="en-CA" altLang="en-US" sz="1800" dirty="0">
              <a:latin typeface="Arial" panose="020B0604020202020204" pitchFamily="34" charset="0"/>
              <a:ea typeface="ＭＳ Ｐゴシック" panose="020B0600070205080204" pitchFamily="34" charset="-128"/>
            </a:endParaRPr>
          </a:p>
          <a:p>
            <a:pPr lvl="1"/>
            <a:endParaRPr lang="en-CA" altLang="en-US" dirty="0">
              <a:latin typeface="Arial" panose="020B0604020202020204" pitchFamily="34" charset="0"/>
              <a:ea typeface="ＭＳ Ｐゴシック" panose="020B0600070205080204" pitchFamily="34" charset="-128"/>
            </a:endParaRPr>
          </a:p>
        </p:txBody>
      </p:sp>
      <p:pic>
        <p:nvPicPr>
          <p:cNvPr id="2" name="Picture 1" descr="Request via Interlibrary Loan">
            <a:extLst>
              <a:ext uri="{FF2B5EF4-FFF2-40B4-BE49-F238E27FC236}">
                <a16:creationId xmlns:a16="http://schemas.microsoft.com/office/drawing/2014/main" id="{BAA9BE12-263A-4206-B612-3C1EFA3CB1E7}"/>
              </a:ext>
            </a:extLst>
          </p:cNvPr>
          <p:cNvPicPr>
            <a:picLocks noChangeAspect="1"/>
          </p:cNvPicPr>
          <p:nvPr/>
        </p:nvPicPr>
        <p:blipFill>
          <a:blip r:embed="rId5"/>
          <a:stretch>
            <a:fillRect/>
          </a:stretch>
        </p:blipFill>
        <p:spPr>
          <a:xfrm>
            <a:off x="2915816" y="1428173"/>
            <a:ext cx="2571750" cy="342900"/>
          </a:xfrm>
          <a:prstGeom prst="rect">
            <a:avLst/>
          </a:prstGeom>
        </p:spPr>
      </p:pic>
      <p:pic>
        <p:nvPicPr>
          <p:cNvPr id="3" name="Picture 2" descr="Chapter Scan / Put on Course Reserve">
            <a:extLst>
              <a:ext uri="{FF2B5EF4-FFF2-40B4-BE49-F238E27FC236}">
                <a16:creationId xmlns:a16="http://schemas.microsoft.com/office/drawing/2014/main" id="{FBE59240-5FA8-48B3-9488-CF4B7F5B4674}"/>
              </a:ext>
            </a:extLst>
          </p:cNvPr>
          <p:cNvPicPr>
            <a:picLocks noChangeAspect="1"/>
          </p:cNvPicPr>
          <p:nvPr/>
        </p:nvPicPr>
        <p:blipFill>
          <a:blip r:embed="rId6"/>
          <a:stretch>
            <a:fillRect/>
          </a:stretch>
        </p:blipFill>
        <p:spPr>
          <a:xfrm>
            <a:off x="3059832" y="2247546"/>
            <a:ext cx="2590800" cy="390525"/>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29183393-A306-4F29-BEC3-12FA54388D4A}"/>
              </a:ext>
            </a:extLst>
          </p:cNvPr>
          <p:cNvSpPr>
            <a:spLocks noGrp="1" noChangeArrowheads="1"/>
          </p:cNvSpPr>
          <p:nvPr>
            <p:ph type="title"/>
          </p:nvPr>
        </p:nvSpPr>
        <p:spPr/>
        <p:txBody>
          <a:bodyPr/>
          <a:lstStyle/>
          <a:p>
            <a:r>
              <a:rPr lang="en-CA" altLang="en-US">
                <a:latin typeface="Arial Bold" panose="020B0704020202020204" pitchFamily="34" charset="0"/>
                <a:ea typeface="ＭＳ Ｐゴシック" panose="020B0600070205080204" pitchFamily="34" charset="-128"/>
              </a:rPr>
              <a:t>Books and articles in Sofia</a:t>
            </a:r>
          </a:p>
        </p:txBody>
      </p:sp>
      <p:sp>
        <p:nvSpPr>
          <p:cNvPr id="9219" name="Content Placeholder 2">
            <a:extLst>
              <a:ext uri="{FF2B5EF4-FFF2-40B4-BE49-F238E27FC236}">
                <a16:creationId xmlns:a16="http://schemas.microsoft.com/office/drawing/2014/main" id="{584CD340-423F-4BFE-A186-ADCC13D0D4DA}"/>
              </a:ext>
            </a:extLst>
          </p:cNvPr>
          <p:cNvSpPr>
            <a:spLocks noGrp="1" noChangeArrowheads="1"/>
          </p:cNvSpPr>
          <p:nvPr>
            <p:ph idx="1"/>
          </p:nvPr>
        </p:nvSpPr>
        <p:spPr>
          <a:xfrm>
            <a:off x="827584" y="1052736"/>
            <a:ext cx="8064896" cy="5616624"/>
          </a:xfrm>
        </p:spPr>
        <p:txBody>
          <a:bodyPr/>
          <a:lstStyle/>
          <a:p>
            <a:r>
              <a:rPr lang="en-CA" altLang="en-US" sz="2200" b="1" dirty="0">
                <a:latin typeface="Arial" panose="020B0604020202020204" pitchFamily="34" charset="0"/>
                <a:ea typeface="ＭＳ Ｐゴシック" panose="020B0600070205080204" pitchFamily="34" charset="-128"/>
              </a:rPr>
              <a:t>Sofia Discovery Tool</a:t>
            </a:r>
            <a:r>
              <a:rPr lang="en-CA" altLang="en-US" sz="2200" dirty="0">
                <a:latin typeface="Arial" panose="020B0604020202020204" pitchFamily="34" charset="0"/>
                <a:ea typeface="ＭＳ Ｐゴシック" panose="020B0600070205080204" pitchFamily="34" charset="-128"/>
              </a:rPr>
              <a:t> is used in all Quebec University Libraries</a:t>
            </a:r>
          </a:p>
          <a:p>
            <a:pPr lvl="1"/>
            <a:r>
              <a:rPr lang="en-CA" altLang="en-US" sz="2000" dirty="0">
                <a:latin typeface="Arial" panose="020B0604020202020204" pitchFamily="34" charset="0"/>
                <a:ea typeface="ＭＳ Ｐゴシック" panose="020B0600070205080204" pitchFamily="34" charset="-128"/>
              </a:rPr>
              <a:t>Can be a starting point for library research</a:t>
            </a:r>
          </a:p>
          <a:p>
            <a:pPr lvl="1"/>
            <a:r>
              <a:rPr lang="en-CA" altLang="en-US" sz="2000" dirty="0">
                <a:latin typeface="Arial" panose="020B0604020202020204" pitchFamily="34" charset="0"/>
                <a:ea typeface="ＭＳ Ｐゴシック" panose="020B0600070205080204" pitchFamily="34" charset="-128"/>
              </a:rPr>
              <a:t>Ability to search local library (default), QC university libraries, and libraries worldwide</a:t>
            </a:r>
          </a:p>
          <a:p>
            <a:r>
              <a:rPr lang="en-CA" altLang="en-US" sz="2200" b="1" dirty="0">
                <a:latin typeface="Arial" panose="020B0604020202020204" pitchFamily="34" charset="0"/>
                <a:ea typeface="ＭＳ Ｐゴシック" panose="020B0600070205080204" pitchFamily="34" charset="-128"/>
              </a:rPr>
              <a:t>Catalogue</a:t>
            </a:r>
            <a:r>
              <a:rPr lang="en-CA" altLang="en-US" sz="2200" dirty="0">
                <a:latin typeface="Arial" panose="020B0604020202020204" pitchFamily="34" charset="0"/>
                <a:ea typeface="ＭＳ Ｐゴシック" panose="020B0600070205080204" pitchFamily="34" charset="-128"/>
              </a:rPr>
              <a:t> includes all electronic and physical books, videos etc available at Concordia Library</a:t>
            </a:r>
          </a:p>
          <a:p>
            <a:r>
              <a:rPr lang="en-CA" altLang="en-US" sz="2200" b="1" dirty="0">
                <a:latin typeface="Arial" panose="020B0604020202020204" pitchFamily="34" charset="0"/>
                <a:ea typeface="ＭＳ Ｐゴシック" panose="020B0600070205080204" pitchFamily="34" charset="-128"/>
              </a:rPr>
              <a:t>Discovery service</a:t>
            </a:r>
            <a:r>
              <a:rPr lang="en-CA" altLang="en-US" sz="2200" dirty="0">
                <a:latin typeface="Arial" panose="020B0604020202020204" pitchFamily="34" charset="0"/>
                <a:ea typeface="ＭＳ Ｐゴシック" panose="020B0600070205080204" pitchFamily="34" charset="-128"/>
              </a:rPr>
              <a:t> includes all full-text articles to which Concordia Library has access</a:t>
            </a:r>
          </a:p>
          <a:p>
            <a:r>
              <a:rPr lang="en-CA" altLang="en-US" sz="2200" b="1" dirty="0">
                <a:latin typeface="Arial" panose="020B0604020202020204" pitchFamily="34" charset="0"/>
                <a:ea typeface="ＭＳ Ｐゴシック" panose="020B0600070205080204" pitchFamily="34" charset="-128"/>
              </a:rPr>
              <a:t>Operators</a:t>
            </a:r>
            <a:r>
              <a:rPr lang="en-CA" altLang="en-US" sz="2200" dirty="0">
                <a:latin typeface="Arial" panose="020B0604020202020204" pitchFamily="34" charset="0"/>
                <a:ea typeface="ＭＳ Ｐゴシック" panose="020B0600070205080204" pitchFamily="34" charset="-128"/>
              </a:rPr>
              <a:t>: </a:t>
            </a:r>
            <a:r>
              <a:rPr lang="en-CA" altLang="en-US" sz="2200" b="1" dirty="0">
                <a:latin typeface="Arial" panose="020B0604020202020204" pitchFamily="34" charset="0"/>
                <a:ea typeface="ＭＳ Ｐゴシック" panose="020B0600070205080204" pitchFamily="34" charset="-128"/>
              </a:rPr>
              <a:t>AND</a:t>
            </a:r>
            <a:r>
              <a:rPr lang="en-CA" altLang="en-US" sz="2200" dirty="0">
                <a:latin typeface="Arial" panose="020B0604020202020204" pitchFamily="34" charset="0"/>
                <a:ea typeface="ＭＳ Ｐゴシック" panose="020B0600070205080204" pitchFamily="34" charset="-128"/>
              </a:rPr>
              <a:t> and </a:t>
            </a:r>
            <a:r>
              <a:rPr lang="en-CA" altLang="en-US" sz="2200" b="1" dirty="0">
                <a:latin typeface="Arial" panose="020B0604020202020204" pitchFamily="34" charset="0"/>
                <a:ea typeface="ＭＳ Ｐゴシック" panose="020B0600070205080204" pitchFamily="34" charset="-128"/>
              </a:rPr>
              <a:t>OR</a:t>
            </a:r>
            <a:r>
              <a:rPr lang="en-CA" altLang="en-US" sz="2200" dirty="0">
                <a:latin typeface="Arial" panose="020B0604020202020204" pitchFamily="34" charset="0"/>
                <a:ea typeface="ＭＳ Ｐゴシック" panose="020B0600070205080204" pitchFamily="34" charset="-128"/>
              </a:rPr>
              <a:t> must be in uppercase.</a:t>
            </a:r>
          </a:p>
          <a:p>
            <a:r>
              <a:rPr lang="en-CA" altLang="en-US" sz="2200" b="1" dirty="0">
                <a:latin typeface="Arial" panose="020B0604020202020204" pitchFamily="34" charset="0"/>
                <a:ea typeface="ＭＳ Ｐゴシック" panose="020B0600070205080204" pitchFamily="34" charset="-128"/>
              </a:rPr>
              <a:t>Interlibrary Loan </a:t>
            </a:r>
            <a:r>
              <a:rPr lang="en-CA" altLang="en-US" sz="2200" dirty="0">
                <a:latin typeface="Arial" panose="020B0604020202020204" pitchFamily="34" charset="0"/>
                <a:ea typeface="ＭＳ Ｐゴシック" panose="020B0600070205080204" pitchFamily="34" charset="-128"/>
              </a:rPr>
              <a:t>and </a:t>
            </a:r>
            <a:r>
              <a:rPr lang="en-CA" altLang="en-US" sz="2200" b="1" dirty="0">
                <a:latin typeface="Arial" panose="020B0604020202020204" pitchFamily="34" charset="0"/>
                <a:ea typeface="ＭＳ Ｐゴシック" panose="020B0600070205080204" pitchFamily="34" charset="-128"/>
              </a:rPr>
              <a:t>Article/Chapter Scan</a:t>
            </a:r>
            <a:r>
              <a:rPr lang="en-CA" altLang="en-US" sz="2200" dirty="0">
                <a:latin typeface="Arial" panose="020B0604020202020204" pitchFamily="34" charset="0"/>
                <a:ea typeface="ＭＳ Ｐゴシック" panose="020B0600070205080204" pitchFamily="34" charset="-128"/>
              </a:rPr>
              <a:t> built in</a:t>
            </a:r>
          </a:p>
          <a:p>
            <a:r>
              <a:rPr lang="en-CA" altLang="en-US" sz="2200" dirty="0">
                <a:latin typeface="Arial" panose="020B0604020202020204" pitchFamily="34" charset="0"/>
                <a:ea typeface="ＭＳ Ｐゴシック" panose="020B0600070205080204" pitchFamily="34" charset="-128"/>
              </a:rPr>
              <a:t>Does </a:t>
            </a:r>
            <a:r>
              <a:rPr lang="en-CA" altLang="en-US" sz="2200" b="1" u="sng" dirty="0">
                <a:latin typeface="Arial" panose="020B0604020202020204" pitchFamily="34" charset="0"/>
                <a:ea typeface="ＭＳ Ｐゴシック" panose="020B0600070205080204" pitchFamily="34" charset="-128"/>
              </a:rPr>
              <a:t>NOT</a:t>
            </a:r>
            <a:r>
              <a:rPr lang="en-CA" altLang="en-US" sz="2200" dirty="0">
                <a:latin typeface="Arial" panose="020B0604020202020204" pitchFamily="34" charset="0"/>
                <a:ea typeface="ＭＳ Ｐゴシック" panose="020B0600070205080204" pitchFamily="34" charset="-128"/>
              </a:rPr>
              <a:t> replace databases</a:t>
            </a:r>
          </a:p>
          <a:p>
            <a:r>
              <a:rPr lang="en-CA" altLang="en-US" sz="2200" b="1" dirty="0">
                <a:latin typeface="Arial" panose="020B0604020202020204" pitchFamily="34" charset="0"/>
                <a:ea typeface="ＭＳ Ｐゴシック" panose="020B0600070205080204" pitchFamily="34" charset="-128"/>
              </a:rPr>
              <a:t>Introductory Video</a:t>
            </a:r>
            <a:r>
              <a:rPr lang="en-CA" altLang="en-US" sz="2200" dirty="0">
                <a:latin typeface="Arial" panose="020B0604020202020204" pitchFamily="34" charset="0"/>
                <a:ea typeface="ＭＳ Ｐゴシック" panose="020B0600070205080204" pitchFamily="34" charset="-128"/>
              </a:rPr>
              <a:t>:</a:t>
            </a:r>
            <a:endParaRPr lang="en-CA" altLang="en-US" sz="2200" b="1" dirty="0">
              <a:latin typeface="Arial" panose="020B0604020202020204" pitchFamily="34" charset="0"/>
              <a:ea typeface="ＭＳ Ｐゴシック" panose="020B0600070205080204" pitchFamily="34" charset="-128"/>
            </a:endParaRPr>
          </a:p>
          <a:p>
            <a:pPr lvl="1"/>
            <a:r>
              <a:rPr lang="en-CA" altLang="en-US" sz="2000" dirty="0">
                <a:latin typeface="Arial" panose="020B0604020202020204" pitchFamily="34" charset="0"/>
                <a:ea typeface="ＭＳ Ｐゴシック" panose="020B0600070205080204" pitchFamily="34" charset="-128"/>
                <a:hlinkClick r:id="rId2"/>
              </a:rPr>
              <a:t>Searching Sofia</a:t>
            </a:r>
            <a:endParaRPr lang="en-CA" altLang="en-US" sz="2000" dirty="0">
              <a:latin typeface="Arial" panose="020B0604020202020204" pitchFamily="34" charset="0"/>
              <a:ea typeface="ＭＳ Ｐゴシック" panose="020B0600070205080204" pitchFamily="34" charset="-128"/>
            </a:endParaRPr>
          </a:p>
        </p:txBody>
      </p:sp>
    </p:spTree>
    <p:extLst>
      <p:ext uri="{BB962C8B-B14F-4D97-AF65-F5344CB8AC3E}">
        <p14:creationId xmlns:p14="http://schemas.microsoft.com/office/powerpoint/2010/main" val="38226021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a:extLst>
              <a:ext uri="{FF2B5EF4-FFF2-40B4-BE49-F238E27FC236}">
                <a16:creationId xmlns:a16="http://schemas.microsoft.com/office/drawing/2014/main" id="{83345B3F-46AB-4F6A-B453-7FD41B9D27D0}"/>
              </a:ext>
            </a:extLst>
          </p:cNvPr>
          <p:cNvSpPr>
            <a:spLocks noGrp="1" noChangeArrowheads="1"/>
          </p:cNvSpPr>
          <p:nvPr>
            <p:ph type="title"/>
          </p:nvPr>
        </p:nvSpPr>
        <p:spPr>
          <a:xfrm>
            <a:off x="685800" y="381000"/>
            <a:ext cx="7772400" cy="671513"/>
          </a:xfrm>
        </p:spPr>
        <p:txBody>
          <a:bodyPr/>
          <a:lstStyle/>
          <a:p>
            <a:r>
              <a:rPr lang="en-CA" altLang="en-US" dirty="0">
                <a:latin typeface="Arial Bold" panose="020B0704020202020204" pitchFamily="34" charset="0"/>
                <a:ea typeface="ＭＳ Ｐゴシック" panose="020B0600070205080204" pitchFamily="34" charset="-128"/>
              </a:rPr>
              <a:t>Electronic Journals</a:t>
            </a:r>
          </a:p>
        </p:txBody>
      </p:sp>
      <p:sp>
        <p:nvSpPr>
          <p:cNvPr id="10243" name="Content Placeholder 2">
            <a:extLst>
              <a:ext uri="{FF2B5EF4-FFF2-40B4-BE49-F238E27FC236}">
                <a16:creationId xmlns:a16="http://schemas.microsoft.com/office/drawing/2014/main" id="{A44055D4-50F0-4A3E-AD58-0A783007B831}"/>
              </a:ext>
            </a:extLst>
          </p:cNvPr>
          <p:cNvSpPr>
            <a:spLocks noGrp="1" noChangeArrowheads="1"/>
          </p:cNvSpPr>
          <p:nvPr>
            <p:ph idx="1"/>
          </p:nvPr>
        </p:nvSpPr>
        <p:spPr>
          <a:xfrm>
            <a:off x="685800" y="1125538"/>
            <a:ext cx="7772400" cy="5351462"/>
          </a:xfrm>
        </p:spPr>
        <p:txBody>
          <a:bodyPr/>
          <a:lstStyle/>
          <a:p>
            <a:r>
              <a:rPr lang="en-CA" altLang="en-US" sz="2000" b="1" dirty="0">
                <a:latin typeface="Arial" panose="020B0604020202020204" pitchFamily="34" charset="0"/>
                <a:ea typeface="ＭＳ Ｐゴシック" panose="020B0600070205080204" pitchFamily="34" charset="-128"/>
              </a:rPr>
              <a:t>Collections with substantial humanities content</a:t>
            </a:r>
            <a:r>
              <a:rPr lang="en-CA" altLang="en-US" sz="2000" dirty="0">
                <a:latin typeface="Arial" panose="020B0604020202020204" pitchFamily="34" charset="0"/>
                <a:ea typeface="ＭＳ Ｐゴシック" panose="020B0600070205080204" pitchFamily="34" charset="-128"/>
              </a:rPr>
              <a:t>:</a:t>
            </a:r>
          </a:p>
          <a:p>
            <a:pPr lvl="1"/>
            <a:r>
              <a:rPr lang="en-CA" altLang="en-US" sz="1800" dirty="0">
                <a:solidFill>
                  <a:schemeClr val="tx2"/>
                </a:solidFill>
                <a:latin typeface="Arial" panose="020B0604020202020204" pitchFamily="34" charset="0"/>
                <a:ea typeface="ＭＳ Ｐゴシック" panose="020B0600070205080204" pitchFamily="34" charset="-128"/>
              </a:rPr>
              <a:t>Project MUSE (Recent issues)</a:t>
            </a:r>
          </a:p>
          <a:p>
            <a:pPr lvl="1"/>
            <a:r>
              <a:rPr lang="en-CA" altLang="en-US" sz="1800" dirty="0">
                <a:solidFill>
                  <a:schemeClr val="tx2"/>
                </a:solidFill>
                <a:latin typeface="Arial" panose="020B0604020202020204" pitchFamily="34" charset="0"/>
                <a:ea typeface="ＭＳ Ｐゴシック" panose="020B0600070205080204" pitchFamily="34" charset="-128"/>
              </a:rPr>
              <a:t>JSTOR (Older issues)</a:t>
            </a:r>
          </a:p>
          <a:p>
            <a:pPr lvl="1"/>
            <a:r>
              <a:rPr lang="en-CA" altLang="en-US" sz="1800" dirty="0">
                <a:solidFill>
                  <a:schemeClr val="tx2"/>
                </a:solidFill>
                <a:latin typeface="Arial" panose="020B0604020202020204" pitchFamily="34" charset="0"/>
                <a:ea typeface="ＭＳ Ｐゴシック" panose="020B0600070205080204" pitchFamily="34" charset="-128"/>
              </a:rPr>
              <a:t>Oxford Journals (recent and archive)</a:t>
            </a:r>
          </a:p>
          <a:p>
            <a:pPr lvl="1"/>
            <a:r>
              <a:rPr lang="en-CA" altLang="en-US" sz="1800" dirty="0">
                <a:solidFill>
                  <a:schemeClr val="tx2"/>
                </a:solidFill>
                <a:latin typeface="Arial" panose="020B0604020202020204" pitchFamily="34" charset="0"/>
                <a:ea typeface="ＭＳ Ｐゴシック" panose="020B0600070205080204" pitchFamily="34" charset="-128"/>
              </a:rPr>
              <a:t>Literature Online (LION) </a:t>
            </a:r>
          </a:p>
          <a:p>
            <a:pPr lvl="1"/>
            <a:r>
              <a:rPr lang="en-CA" altLang="en-US" sz="1800" dirty="0">
                <a:solidFill>
                  <a:schemeClr val="tx2"/>
                </a:solidFill>
                <a:latin typeface="Arial" panose="020B0604020202020204" pitchFamily="34" charset="0"/>
                <a:ea typeface="ＭＳ Ｐゴシック" panose="020B0600070205080204" pitchFamily="34" charset="-128"/>
              </a:rPr>
              <a:t>Literature Resource Center</a:t>
            </a:r>
          </a:p>
          <a:p>
            <a:pPr lvl="1"/>
            <a:r>
              <a:rPr lang="en-CA" altLang="en-US" sz="1800" dirty="0">
                <a:solidFill>
                  <a:schemeClr val="tx2"/>
                </a:solidFill>
                <a:latin typeface="Arial" panose="020B0604020202020204" pitchFamily="34" charset="0"/>
                <a:ea typeface="ＭＳ Ｐゴシック" panose="020B0600070205080204" pitchFamily="34" charset="-128"/>
              </a:rPr>
              <a:t>Taylor &amp; Francis (Routledge)</a:t>
            </a:r>
          </a:p>
          <a:p>
            <a:pPr lvl="1"/>
            <a:r>
              <a:rPr lang="en-CA" altLang="en-US" sz="1800" dirty="0">
                <a:solidFill>
                  <a:schemeClr val="tx2"/>
                </a:solidFill>
                <a:latin typeface="Arial" panose="020B0604020202020204" pitchFamily="34" charset="0"/>
                <a:ea typeface="ＭＳ Ｐゴシック" panose="020B0600070205080204" pitchFamily="34" charset="-128"/>
              </a:rPr>
              <a:t>Academic Search Complete (EBSCO)</a:t>
            </a:r>
          </a:p>
          <a:p>
            <a:pPr lvl="1"/>
            <a:r>
              <a:rPr lang="en-US" altLang="en-US" sz="1800" dirty="0">
                <a:solidFill>
                  <a:schemeClr val="tx2"/>
                </a:solidFill>
                <a:latin typeface="Arial" panose="020B0604020202020204" pitchFamily="34" charset="0"/>
                <a:ea typeface="ＭＳ Ｐゴシック" panose="020B0600070205080204" pitchFamily="34" charset="-128"/>
              </a:rPr>
              <a:t>ProQuest Central</a:t>
            </a:r>
            <a:endParaRPr lang="en-CA" altLang="en-US" sz="1800" dirty="0">
              <a:solidFill>
                <a:schemeClr val="tx2"/>
              </a:solidFill>
              <a:latin typeface="Arial" panose="020B0604020202020204" pitchFamily="34" charset="0"/>
              <a:ea typeface="ＭＳ Ｐゴシック" panose="020B0600070205080204" pitchFamily="34" charset="-128"/>
            </a:endParaRPr>
          </a:p>
          <a:p>
            <a:pPr lvl="1"/>
            <a:r>
              <a:rPr lang="en-US" altLang="en-US" sz="1800" dirty="0">
                <a:solidFill>
                  <a:schemeClr val="tx2"/>
                </a:solidFill>
                <a:latin typeface="Arial" panose="020B0604020202020204" pitchFamily="34" charset="0"/>
                <a:ea typeface="ＭＳ Ｐゴシック" panose="020B0600070205080204" pitchFamily="34" charset="-128"/>
              </a:rPr>
              <a:t>British Periodicals I and II (1681-1939)</a:t>
            </a:r>
          </a:p>
          <a:p>
            <a:pPr lvl="1"/>
            <a:r>
              <a:rPr lang="en-US" altLang="en-US" sz="1800" dirty="0">
                <a:solidFill>
                  <a:schemeClr val="tx2"/>
                </a:solidFill>
                <a:latin typeface="Arial" panose="020B0604020202020204" pitchFamily="34" charset="0"/>
                <a:ea typeface="ＭＳ Ｐゴシック" panose="020B0600070205080204" pitchFamily="34" charset="-128"/>
              </a:rPr>
              <a:t>American Periodicals (1741-1940)</a:t>
            </a:r>
          </a:p>
          <a:p>
            <a:pPr lvl="1"/>
            <a:r>
              <a:rPr lang="en-US" altLang="en-US" sz="1800" dirty="0">
                <a:solidFill>
                  <a:schemeClr val="tx2"/>
                </a:solidFill>
                <a:latin typeface="Arial" panose="020B0604020202020204" pitchFamily="34" charset="0"/>
                <a:ea typeface="ＭＳ Ｐゴシック" panose="020B0600070205080204" pitchFamily="34" charset="-128"/>
              </a:rPr>
              <a:t>Periodicals Archive Online (1802-2000)</a:t>
            </a:r>
            <a:endParaRPr lang="en-CA" altLang="en-US" sz="1800" dirty="0">
              <a:solidFill>
                <a:schemeClr val="tx2"/>
              </a:solidFill>
              <a:latin typeface="Arial" panose="020B0604020202020204" pitchFamily="34" charset="0"/>
              <a:ea typeface="ＭＳ Ｐゴシック" panose="020B0600070205080204" pitchFamily="34" charset="-128"/>
            </a:endParaRPr>
          </a:p>
          <a:p>
            <a:pPr lvl="1"/>
            <a:r>
              <a:rPr lang="en-CA" altLang="en-US" sz="1800" dirty="0">
                <a:solidFill>
                  <a:schemeClr val="tx2"/>
                </a:solidFill>
                <a:latin typeface="Arial" panose="020B0604020202020204" pitchFamily="34" charset="0"/>
                <a:ea typeface="ＭＳ Ｐゴシック" panose="020B0600070205080204" pitchFamily="34" charset="-128"/>
              </a:rPr>
              <a:t>Many other electronic journal collections </a:t>
            </a:r>
          </a:p>
        </p:txBody>
      </p:sp>
      <p:pic>
        <p:nvPicPr>
          <p:cNvPr id="10244" name="Picture 2">
            <a:extLst>
              <a:ext uri="{FF2B5EF4-FFF2-40B4-BE49-F238E27FC236}">
                <a16:creationId xmlns:a16="http://schemas.microsoft.com/office/drawing/2014/main" id="{C5C324AE-9251-4A67-9DCC-263F4931791C}"/>
              </a:ext>
              <a:ext uri="{C183D7F6-B498-43B3-948B-1728B52AA6E4}">
                <adec:decorative xmlns:adec="http://schemas.microsoft.com/office/drawing/2017/decorative" val="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27763" y="1587500"/>
            <a:ext cx="2066925" cy="920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45" name="Picture 3">
            <a:extLst>
              <a:ext uri="{FF2B5EF4-FFF2-40B4-BE49-F238E27FC236}">
                <a16:creationId xmlns:a16="http://schemas.microsoft.com/office/drawing/2014/main" id="{6A9CB58B-0AA8-4850-93DE-F8D166A0A872}"/>
              </a:ext>
              <a:ext uri="{C183D7F6-B498-43B3-948B-1728B52AA6E4}">
                <adec:decorative xmlns:adec="http://schemas.microsoft.com/office/drawing/2017/decorative" val="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80288" y="2781300"/>
            <a:ext cx="665162" cy="920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46" name="Picture 4">
            <a:extLst>
              <a:ext uri="{FF2B5EF4-FFF2-40B4-BE49-F238E27FC236}">
                <a16:creationId xmlns:a16="http://schemas.microsoft.com/office/drawing/2014/main" id="{54F3DA39-3F72-4EE3-B879-1AD40E2B5D05}"/>
              </a:ext>
              <a:ext uri="{C183D7F6-B498-43B3-948B-1728B52AA6E4}">
                <adec:decorative xmlns:adec="http://schemas.microsoft.com/office/drawing/2017/decorative" val="1"/>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11863" y="2876550"/>
            <a:ext cx="665162" cy="908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47" name="Picture 7">
            <a:extLst>
              <a:ext uri="{FF2B5EF4-FFF2-40B4-BE49-F238E27FC236}">
                <a16:creationId xmlns:a16="http://schemas.microsoft.com/office/drawing/2014/main" id="{4608B604-BD60-4ADA-B321-7F0BE988284F}"/>
              </a:ext>
              <a:ext uri="{C183D7F6-B498-43B3-948B-1728B52AA6E4}">
                <adec:decorative xmlns:adec="http://schemas.microsoft.com/office/drawing/2017/decorative" val="1"/>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457950" y="4292600"/>
            <a:ext cx="1847850" cy="523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48" name="Picture 1">
            <a:extLst>
              <a:ext uri="{FF2B5EF4-FFF2-40B4-BE49-F238E27FC236}">
                <a16:creationId xmlns:a16="http://schemas.microsoft.com/office/drawing/2014/main" id="{9785E65C-C30E-4CDB-9D0D-255EB9D1D39C}"/>
              </a:ext>
              <a:ext uri="{C183D7F6-B498-43B3-948B-1728B52AA6E4}">
                <adec:decorative xmlns:adec="http://schemas.microsoft.com/office/drawing/2017/decorative" val="1"/>
              </a:ext>
            </a:extLst>
          </p:cNvPr>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6345238" y="5086350"/>
            <a:ext cx="229552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FD11AD1A-431C-4FCB-8E55-789D287A687E}"/>
              </a:ext>
            </a:extLst>
          </p:cNvPr>
          <p:cNvSpPr>
            <a:spLocks noGrp="1" noChangeArrowheads="1"/>
          </p:cNvSpPr>
          <p:nvPr>
            <p:ph type="title"/>
          </p:nvPr>
        </p:nvSpPr>
        <p:spPr>
          <a:xfrm>
            <a:off x="685800" y="381000"/>
            <a:ext cx="7772400" cy="671513"/>
          </a:xfrm>
        </p:spPr>
        <p:txBody>
          <a:bodyPr/>
          <a:lstStyle/>
          <a:p>
            <a:r>
              <a:rPr lang="en-CA" altLang="en-US" dirty="0">
                <a:latin typeface="Arial Bold" panose="020B0704020202020204" pitchFamily="34" charset="0"/>
                <a:ea typeface="ＭＳ Ｐゴシック" panose="020B0600070205080204" pitchFamily="34" charset="-128"/>
              </a:rPr>
              <a:t>Electronic Books</a:t>
            </a:r>
          </a:p>
        </p:txBody>
      </p:sp>
      <p:sp>
        <p:nvSpPr>
          <p:cNvPr id="11267" name="Content Placeholder 2">
            <a:extLst>
              <a:ext uri="{FF2B5EF4-FFF2-40B4-BE49-F238E27FC236}">
                <a16:creationId xmlns:a16="http://schemas.microsoft.com/office/drawing/2014/main" id="{A3631ABD-A036-4A3A-8C27-1EC15024A8EA}"/>
              </a:ext>
            </a:extLst>
          </p:cNvPr>
          <p:cNvSpPr>
            <a:spLocks noGrp="1" noChangeArrowheads="1"/>
          </p:cNvSpPr>
          <p:nvPr>
            <p:ph idx="1"/>
          </p:nvPr>
        </p:nvSpPr>
        <p:spPr>
          <a:xfrm>
            <a:off x="595312" y="1052513"/>
            <a:ext cx="8278688" cy="5616847"/>
          </a:xfrm>
        </p:spPr>
        <p:txBody>
          <a:bodyPr/>
          <a:lstStyle/>
          <a:p>
            <a:r>
              <a:rPr lang="en-CA" altLang="en-US" b="1" dirty="0">
                <a:latin typeface="Arial" panose="020B0604020202020204" pitchFamily="34" charset="0"/>
                <a:ea typeface="ＭＳ Ｐゴシック" panose="020B0600070205080204" pitchFamily="34" charset="-128"/>
              </a:rPr>
              <a:t>Collections</a:t>
            </a:r>
            <a:r>
              <a:rPr lang="en-CA" altLang="en-US" sz="2000" dirty="0">
                <a:latin typeface="Arial" panose="020B0604020202020204" pitchFamily="34" charset="0"/>
                <a:ea typeface="ＭＳ Ｐゴシック" panose="020B0600070205080204" pitchFamily="34" charset="-128"/>
              </a:rPr>
              <a:t>:</a:t>
            </a:r>
          </a:p>
          <a:p>
            <a:pPr lvl="1"/>
            <a:r>
              <a:rPr lang="en-CA" altLang="en-US" sz="1600" dirty="0">
                <a:solidFill>
                  <a:schemeClr val="tx2"/>
                </a:solidFill>
                <a:latin typeface="Arial" panose="020B0604020202020204" pitchFamily="34" charset="0"/>
                <a:ea typeface="ＭＳ Ｐゴシック" panose="020B0600070205080204" pitchFamily="34" charset="-128"/>
              </a:rPr>
              <a:t>Literature Online (LION) </a:t>
            </a:r>
            <a:r>
              <a:rPr lang="en-CA" altLang="en-US" sz="1600" dirty="0">
                <a:solidFill>
                  <a:schemeClr val="tx2"/>
                </a:solidFill>
                <a:latin typeface="Arial" panose="020B0604020202020204" pitchFamily="34" charset="0"/>
                <a:ea typeface="ＭＳ Ｐゴシック" panose="020B0600070205080204" pitchFamily="34" charset="-128"/>
                <a:sym typeface="Wingdings" panose="05000000000000000000" pitchFamily="2" charset="2"/>
              </a:rPr>
              <a:t> 350,000+ literary works  </a:t>
            </a:r>
            <a:r>
              <a:rPr lang="en-CA" altLang="en-US" sz="1600" b="1" dirty="0">
                <a:solidFill>
                  <a:schemeClr val="tx2"/>
                </a:solidFill>
                <a:latin typeface="Arial" panose="020B0604020202020204" pitchFamily="34" charset="0"/>
                <a:ea typeface="ＭＳ Ｐゴシック" panose="020B0600070205080204" pitchFamily="34" charset="-128"/>
              </a:rPr>
              <a:t>NOT</a:t>
            </a:r>
            <a:r>
              <a:rPr lang="en-CA" altLang="en-US" sz="1600" dirty="0">
                <a:solidFill>
                  <a:schemeClr val="tx2"/>
                </a:solidFill>
                <a:latin typeface="Arial" panose="020B0604020202020204" pitchFamily="34" charset="0"/>
                <a:ea typeface="ＭＳ Ｐゴシック" panose="020B0600070205080204" pitchFamily="34" charset="-128"/>
              </a:rPr>
              <a:t> listed in Sofia</a:t>
            </a:r>
          </a:p>
          <a:p>
            <a:pPr lvl="2"/>
            <a:r>
              <a:rPr lang="en-CA" altLang="en-US" sz="1400" dirty="0">
                <a:solidFill>
                  <a:schemeClr val="tx2"/>
                </a:solidFill>
                <a:latin typeface="Arial" panose="020B0604020202020204" pitchFamily="34" charset="0"/>
                <a:ea typeface="ＭＳ Ｐゴシック" panose="020B0600070205080204" pitchFamily="34" charset="-128"/>
              </a:rPr>
              <a:t>From 600 to 1925, except poetry includes 20</a:t>
            </a:r>
            <a:r>
              <a:rPr lang="en-CA" altLang="en-US" sz="1400" baseline="30000" dirty="0">
                <a:solidFill>
                  <a:schemeClr val="tx2"/>
                </a:solidFill>
                <a:latin typeface="Arial" panose="020B0604020202020204" pitchFamily="34" charset="0"/>
                <a:ea typeface="ＭＳ Ｐゴシック" panose="020B0600070205080204" pitchFamily="34" charset="-128"/>
              </a:rPr>
              <a:t>th</a:t>
            </a:r>
            <a:r>
              <a:rPr lang="en-CA" altLang="en-US" sz="1400" dirty="0">
                <a:solidFill>
                  <a:schemeClr val="tx2"/>
                </a:solidFill>
                <a:latin typeface="Arial" panose="020B0604020202020204" pitchFamily="34" charset="0"/>
                <a:ea typeface="ＭＳ Ｐゴシック" panose="020B0600070205080204" pitchFamily="34" charset="-128"/>
              </a:rPr>
              <a:t> &amp; 21</a:t>
            </a:r>
            <a:r>
              <a:rPr lang="en-CA" altLang="en-US" sz="1400" baseline="30000" dirty="0">
                <a:solidFill>
                  <a:schemeClr val="tx2"/>
                </a:solidFill>
                <a:latin typeface="Arial" panose="020B0604020202020204" pitchFamily="34" charset="0"/>
                <a:ea typeface="ＭＳ Ｐゴシック" panose="020B0600070205080204" pitchFamily="34" charset="-128"/>
              </a:rPr>
              <a:t>st</a:t>
            </a:r>
            <a:r>
              <a:rPr lang="en-CA" altLang="en-US" sz="1400" dirty="0">
                <a:solidFill>
                  <a:schemeClr val="tx2"/>
                </a:solidFill>
                <a:latin typeface="Arial" panose="020B0604020202020204" pitchFamily="34" charset="0"/>
                <a:ea typeface="ＭＳ Ｐゴシック" panose="020B0600070205080204" pitchFamily="34" charset="-128"/>
              </a:rPr>
              <a:t> centuries</a:t>
            </a:r>
          </a:p>
          <a:p>
            <a:pPr lvl="1"/>
            <a:r>
              <a:rPr lang="en-CA" altLang="en-US" sz="1600" dirty="0">
                <a:solidFill>
                  <a:schemeClr val="tx2"/>
                </a:solidFill>
                <a:latin typeface="Arial" panose="020B0604020202020204" pitchFamily="34" charset="0"/>
                <a:ea typeface="ＭＳ Ｐゴシック" panose="020B0600070205080204" pitchFamily="34" charset="-128"/>
              </a:rPr>
              <a:t>Early English Books Online (EEBO) – 1473-1700</a:t>
            </a:r>
          </a:p>
          <a:p>
            <a:pPr lvl="1"/>
            <a:r>
              <a:rPr lang="en-US" altLang="en-US" sz="1600" dirty="0">
                <a:solidFill>
                  <a:schemeClr val="tx2"/>
                </a:solidFill>
                <a:latin typeface="Arial" panose="020B0604020202020204" pitchFamily="34" charset="0"/>
                <a:ea typeface="ＭＳ Ｐゴシック" panose="020B0600070205080204" pitchFamily="34" charset="-128"/>
              </a:rPr>
              <a:t>Eighteenth Century Collections Online (ECCO)</a:t>
            </a:r>
          </a:p>
          <a:p>
            <a:pPr lvl="1"/>
            <a:r>
              <a:rPr lang="en-CA" altLang="en-US" sz="1600" dirty="0">
                <a:solidFill>
                  <a:schemeClr val="tx2"/>
                </a:solidFill>
                <a:latin typeface="Arial" panose="020B0604020202020204" pitchFamily="34" charset="0"/>
                <a:ea typeface="ＭＳ Ｐゴシック" panose="020B0600070205080204" pitchFamily="34" charset="-128"/>
              </a:rPr>
              <a:t>Canadiana Online (1550s to c. 1925)</a:t>
            </a:r>
          </a:p>
          <a:p>
            <a:pPr lvl="1"/>
            <a:r>
              <a:rPr lang="en-CA" altLang="en-US" sz="1600" dirty="0">
                <a:solidFill>
                  <a:schemeClr val="tx2"/>
                </a:solidFill>
                <a:latin typeface="Arial" panose="020B0604020202020204" pitchFamily="34" charset="0"/>
                <a:ea typeface="ＭＳ Ｐゴシック" panose="020B0600070205080204" pitchFamily="34" charset="-128"/>
              </a:rPr>
              <a:t>Oxford Scholarship Online (recent and ongoing)</a:t>
            </a:r>
          </a:p>
          <a:p>
            <a:pPr lvl="1"/>
            <a:r>
              <a:rPr lang="en-CA" altLang="en-US" sz="1600" dirty="0">
                <a:solidFill>
                  <a:schemeClr val="tx2"/>
                </a:solidFill>
                <a:latin typeface="Arial" panose="020B0604020202020204" pitchFamily="34" charset="0"/>
                <a:ea typeface="ＭＳ Ｐゴシック" panose="020B0600070205080204" pitchFamily="34" charset="-128"/>
              </a:rPr>
              <a:t>Cambridge University Press e-books </a:t>
            </a:r>
          </a:p>
          <a:p>
            <a:pPr lvl="1"/>
            <a:r>
              <a:rPr lang="en-CA" altLang="en-US" sz="1600" dirty="0">
                <a:solidFill>
                  <a:schemeClr val="tx2"/>
                </a:solidFill>
                <a:latin typeface="Arial" panose="020B0604020202020204" pitchFamily="34" charset="0"/>
                <a:ea typeface="ＭＳ Ｐゴシック" panose="020B0600070205080204" pitchFamily="34" charset="-128"/>
              </a:rPr>
              <a:t>Cambridge Companions Complete Collection (ongoing)</a:t>
            </a:r>
          </a:p>
          <a:p>
            <a:pPr lvl="1"/>
            <a:r>
              <a:rPr lang="en-CA" altLang="en-US" sz="1600" dirty="0">
                <a:solidFill>
                  <a:schemeClr val="tx2"/>
                </a:solidFill>
                <a:latin typeface="Arial" panose="020B0604020202020204" pitchFamily="34" charset="0"/>
                <a:ea typeface="ＭＳ Ｐゴシック" panose="020B0600070205080204" pitchFamily="34" charset="-128"/>
              </a:rPr>
              <a:t>Project MUSE E-books (university presses)</a:t>
            </a:r>
          </a:p>
          <a:p>
            <a:pPr lvl="1"/>
            <a:r>
              <a:rPr lang="en-US" altLang="en-US" sz="1600" dirty="0">
                <a:solidFill>
                  <a:schemeClr val="tx2"/>
                </a:solidFill>
                <a:latin typeface="Arial" panose="020B0604020202020204" pitchFamily="34" charset="0"/>
                <a:ea typeface="ＭＳ Ｐゴシック" panose="020B0600070205080204" pitchFamily="34" charset="-128"/>
              </a:rPr>
              <a:t>Springer E-book Collection</a:t>
            </a:r>
          </a:p>
          <a:p>
            <a:pPr lvl="2"/>
            <a:r>
              <a:rPr lang="en-US" altLang="en-US" sz="1600" dirty="0">
                <a:solidFill>
                  <a:schemeClr val="tx2"/>
                </a:solidFill>
                <a:latin typeface="Arial" panose="020B0604020202020204" pitchFamily="34" charset="0"/>
                <a:ea typeface="ＭＳ Ｐゴシック" panose="020B0600070205080204" pitchFamily="34" charset="-128"/>
              </a:rPr>
              <a:t>Includes Palgrave Macmillan (2010-)</a:t>
            </a:r>
          </a:p>
          <a:p>
            <a:pPr lvl="1"/>
            <a:r>
              <a:rPr lang="en-US" altLang="en-US" sz="1600" dirty="0">
                <a:solidFill>
                  <a:schemeClr val="tx2"/>
                </a:solidFill>
                <a:latin typeface="Arial" panose="020B0604020202020204" pitchFamily="34" charset="0"/>
                <a:ea typeface="ＭＳ Ｐゴシック" panose="020B0600070205080204" pitchFamily="34" charset="-128"/>
              </a:rPr>
              <a:t>Taylor &amp; Francis (Routledge)</a:t>
            </a:r>
          </a:p>
          <a:p>
            <a:pPr lvl="1"/>
            <a:r>
              <a:rPr lang="en-US" altLang="en-US" sz="1600" dirty="0">
                <a:solidFill>
                  <a:schemeClr val="tx2"/>
                </a:solidFill>
                <a:latin typeface="Arial" panose="020B0604020202020204" pitchFamily="34" charset="0"/>
                <a:ea typeface="ＭＳ Ｐゴシック" panose="020B0600070205080204" pitchFamily="34" charset="-128"/>
              </a:rPr>
              <a:t>ACLS Humanities E-book</a:t>
            </a:r>
            <a:endParaRPr lang="en-CA" altLang="en-US" sz="1600" dirty="0">
              <a:solidFill>
                <a:schemeClr val="tx2"/>
              </a:solidFill>
              <a:latin typeface="Arial" panose="020B0604020202020204" pitchFamily="34" charset="0"/>
              <a:ea typeface="ＭＳ Ｐゴシック" panose="020B0600070205080204" pitchFamily="34" charset="-128"/>
            </a:endParaRPr>
          </a:p>
          <a:p>
            <a:pPr lvl="1"/>
            <a:r>
              <a:rPr lang="en-CA" altLang="en-US" sz="1600" dirty="0">
                <a:solidFill>
                  <a:schemeClr val="tx2"/>
                </a:solidFill>
                <a:latin typeface="Arial" panose="020B0604020202020204" pitchFamily="34" charset="0"/>
                <a:ea typeface="ＭＳ Ｐゴシック" panose="020B0600070205080204" pitchFamily="34" charset="-128"/>
              </a:rPr>
              <a:t>Canada Commons (mainly university presses)</a:t>
            </a:r>
          </a:p>
          <a:p>
            <a:pPr lvl="1"/>
            <a:r>
              <a:rPr lang="en-CA" altLang="en-US" sz="1600" dirty="0">
                <a:solidFill>
                  <a:schemeClr val="tx2"/>
                </a:solidFill>
                <a:latin typeface="Arial" panose="020B0604020202020204" pitchFamily="34" charset="0"/>
                <a:ea typeface="ＭＳ Ｐゴシック" panose="020B0600070205080204" pitchFamily="34" charset="-128"/>
              </a:rPr>
              <a:t>Ebook Central (ProQuest)</a:t>
            </a:r>
          </a:p>
          <a:p>
            <a:pPr lvl="1"/>
            <a:r>
              <a:rPr lang="en-US" altLang="en-US" sz="1600" dirty="0">
                <a:solidFill>
                  <a:schemeClr val="tx2"/>
                </a:solidFill>
                <a:latin typeface="Arial" panose="020B0604020202020204" pitchFamily="34" charset="0"/>
                <a:ea typeface="ＭＳ Ｐゴシック" panose="020B0600070205080204" pitchFamily="34" charset="-128"/>
              </a:rPr>
              <a:t>EBSCO E-books</a:t>
            </a:r>
            <a:endParaRPr lang="en-CA" altLang="en-US" sz="1600" dirty="0">
              <a:solidFill>
                <a:schemeClr val="tx2"/>
              </a:solidFill>
              <a:latin typeface="Arial" panose="020B0604020202020204" pitchFamily="34" charset="0"/>
              <a:ea typeface="ＭＳ Ｐゴシック" panose="020B0600070205080204" pitchFamily="34" charset="-128"/>
            </a:endParaRPr>
          </a:p>
        </p:txBody>
      </p:sp>
      <p:pic>
        <p:nvPicPr>
          <p:cNvPr id="11270" name="Picture 8">
            <a:extLst>
              <a:ext uri="{FF2B5EF4-FFF2-40B4-BE49-F238E27FC236}">
                <a16:creationId xmlns:a16="http://schemas.microsoft.com/office/drawing/2014/main" id="{D22F3DE6-892D-405C-A10E-13EB6E5FD96C}"/>
              </a:ext>
              <a:ext uri="{C183D7F6-B498-43B3-948B-1728B52AA6E4}">
                <adec:decorative xmlns:adec="http://schemas.microsoft.com/office/drawing/2017/decorative" val="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052202" y="4133834"/>
            <a:ext cx="781050" cy="7810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Picture 5">
            <a:extLst>
              <a:ext uri="{FF2B5EF4-FFF2-40B4-BE49-F238E27FC236}">
                <a16:creationId xmlns:a16="http://schemas.microsoft.com/office/drawing/2014/main" id="{BA3DFB08-B5E6-4BDA-A84C-6D3D4044FD09}"/>
              </a:ext>
              <a:ext uri="{C183D7F6-B498-43B3-948B-1728B52AA6E4}">
                <adec:decorative xmlns:adec="http://schemas.microsoft.com/office/drawing/2017/decorative" val="1"/>
              </a:ext>
            </a:extLst>
          </p:cNvPr>
          <p:cNvPicPr>
            <a:picLocks noChangeAspect="1"/>
          </p:cNvPicPr>
          <p:nvPr/>
        </p:nvPicPr>
        <p:blipFill>
          <a:blip r:embed="rId4"/>
          <a:stretch>
            <a:fillRect/>
          </a:stretch>
        </p:blipFill>
        <p:spPr>
          <a:xfrm>
            <a:off x="7094713" y="3612565"/>
            <a:ext cx="1495425" cy="428625"/>
          </a:xfrm>
          <a:prstGeom prst="rect">
            <a:avLst/>
          </a:prstGeom>
        </p:spPr>
      </p:pic>
      <p:pic>
        <p:nvPicPr>
          <p:cNvPr id="7" name="Picture 6">
            <a:extLst>
              <a:ext uri="{FF2B5EF4-FFF2-40B4-BE49-F238E27FC236}">
                <a16:creationId xmlns:a16="http://schemas.microsoft.com/office/drawing/2014/main" id="{D871FC3D-3251-4FAC-B647-90A0448AC9A3}"/>
              </a:ext>
              <a:ext uri="{C183D7F6-B498-43B3-948B-1728B52AA6E4}">
                <adec:decorative xmlns:adec="http://schemas.microsoft.com/office/drawing/2017/decorative" val="1"/>
              </a:ext>
            </a:extLst>
          </p:cNvPr>
          <p:cNvPicPr>
            <a:picLocks noChangeAspect="1"/>
          </p:cNvPicPr>
          <p:nvPr/>
        </p:nvPicPr>
        <p:blipFill>
          <a:blip r:embed="rId5"/>
          <a:stretch>
            <a:fillRect/>
          </a:stretch>
        </p:blipFill>
        <p:spPr>
          <a:xfrm>
            <a:off x="6091081" y="4555299"/>
            <a:ext cx="1571625" cy="438150"/>
          </a:xfrm>
          <a:prstGeom prst="rect">
            <a:avLst/>
          </a:prstGeom>
        </p:spPr>
      </p:pic>
      <p:pic>
        <p:nvPicPr>
          <p:cNvPr id="8" name="Picture 7">
            <a:extLst>
              <a:ext uri="{FF2B5EF4-FFF2-40B4-BE49-F238E27FC236}">
                <a16:creationId xmlns:a16="http://schemas.microsoft.com/office/drawing/2014/main" id="{08BC31C2-EECC-4007-A88A-6BE1FAE7A736}"/>
              </a:ext>
              <a:ext uri="{C183D7F6-B498-43B3-948B-1728B52AA6E4}">
                <adec:decorative xmlns:adec="http://schemas.microsoft.com/office/drawing/2017/decorative" val="1"/>
              </a:ext>
            </a:extLst>
          </p:cNvPr>
          <p:cNvPicPr>
            <a:picLocks noChangeAspect="1"/>
          </p:cNvPicPr>
          <p:nvPr/>
        </p:nvPicPr>
        <p:blipFill>
          <a:blip r:embed="rId6"/>
          <a:stretch>
            <a:fillRect/>
          </a:stretch>
        </p:blipFill>
        <p:spPr>
          <a:xfrm>
            <a:off x="6084168" y="5295727"/>
            <a:ext cx="2820055" cy="650782"/>
          </a:xfrm>
          <a:prstGeom prst="rect">
            <a:avLst/>
          </a:prstGeom>
        </p:spPr>
      </p:pic>
      <p:sp>
        <p:nvSpPr>
          <p:cNvPr id="2" name="TextBox 1">
            <a:extLst>
              <a:ext uri="{FF2B5EF4-FFF2-40B4-BE49-F238E27FC236}">
                <a16:creationId xmlns:a16="http://schemas.microsoft.com/office/drawing/2014/main" id="{63ABED1F-FDF5-D2C0-4A25-410DD792807B}"/>
              </a:ext>
            </a:extLst>
          </p:cNvPr>
          <p:cNvSpPr txBox="1"/>
          <p:nvPr/>
        </p:nvSpPr>
        <p:spPr>
          <a:xfrm>
            <a:off x="4033336" y="6131796"/>
            <a:ext cx="3168352" cy="338554"/>
          </a:xfrm>
          <a:prstGeom prst="rect">
            <a:avLst/>
          </a:prstGeom>
          <a:noFill/>
        </p:spPr>
        <p:txBody>
          <a:bodyPr wrap="square" rtlCol="0">
            <a:spAutoFit/>
          </a:bodyPr>
          <a:lstStyle/>
          <a:p>
            <a:r>
              <a:rPr lang="en-US" sz="1600" b="1" dirty="0">
                <a:latin typeface="Arial" panose="020B0604020202020204" pitchFamily="34" charset="0"/>
                <a:cs typeface="Arial" panose="020B0604020202020204" pitchFamily="34" charset="0"/>
              </a:rPr>
              <a:t>Many other e-books</a:t>
            </a:r>
            <a:endParaRPr lang="en-CA" sz="1600" b="1" dirty="0">
              <a:latin typeface="Arial" panose="020B0604020202020204" pitchFamily="34" charset="0"/>
              <a:cs typeface="Arial" panose="020B0604020202020204" pitchFamily="34" charset="0"/>
            </a:endParaRPr>
          </a:p>
        </p:txBody>
      </p:sp>
      <p:pic>
        <p:nvPicPr>
          <p:cNvPr id="3" name="Picture 2">
            <a:extLst>
              <a:ext uri="{FF2B5EF4-FFF2-40B4-BE49-F238E27FC236}">
                <a16:creationId xmlns:a16="http://schemas.microsoft.com/office/drawing/2014/main" id="{3BDDB73D-CF38-5598-E9C8-89C0A6448138}"/>
              </a:ext>
              <a:ext uri="{C183D7F6-B498-43B3-948B-1728B52AA6E4}">
                <adec:decorative xmlns:adec="http://schemas.microsoft.com/office/drawing/2017/decorative" val="1"/>
              </a:ext>
            </a:extLst>
          </p:cNvPr>
          <p:cNvPicPr>
            <a:picLocks noChangeAspect="1"/>
          </p:cNvPicPr>
          <p:nvPr/>
        </p:nvPicPr>
        <p:blipFill>
          <a:blip r:embed="rId7"/>
          <a:stretch>
            <a:fillRect/>
          </a:stretch>
        </p:blipFill>
        <p:spPr>
          <a:xfrm>
            <a:off x="6481059" y="2866230"/>
            <a:ext cx="2485000" cy="290344"/>
          </a:xfrm>
          <a:prstGeom prst="rect">
            <a:avLst/>
          </a:prstGeom>
        </p:spPr>
      </p:pic>
      <p:pic>
        <p:nvPicPr>
          <p:cNvPr id="4" name="Picture 3">
            <a:extLst>
              <a:ext uri="{FF2B5EF4-FFF2-40B4-BE49-F238E27FC236}">
                <a16:creationId xmlns:a16="http://schemas.microsoft.com/office/drawing/2014/main" id="{37E45179-1704-C459-9797-1BF7874D5222}"/>
              </a:ext>
              <a:ext uri="{C183D7F6-B498-43B3-948B-1728B52AA6E4}">
                <adec:decorative xmlns:adec="http://schemas.microsoft.com/office/drawing/2017/decorative" val="1"/>
              </a:ext>
            </a:extLst>
          </p:cNvPr>
          <p:cNvPicPr>
            <a:picLocks noChangeAspect="1"/>
          </p:cNvPicPr>
          <p:nvPr/>
        </p:nvPicPr>
        <p:blipFill>
          <a:blip r:embed="rId8"/>
          <a:stretch>
            <a:fillRect/>
          </a:stretch>
        </p:blipFill>
        <p:spPr>
          <a:xfrm>
            <a:off x="6876893" y="2014822"/>
            <a:ext cx="2181225" cy="428625"/>
          </a:xfrm>
          <a:prstGeom prst="rect">
            <a:avLst/>
          </a:prstGeom>
        </p:spPr>
      </p:pic>
    </p:spTree>
    <p:extLst>
      <p:ext uri="{BB962C8B-B14F-4D97-AF65-F5344CB8AC3E}">
        <p14:creationId xmlns:p14="http://schemas.microsoft.com/office/powerpoint/2010/main" val="4725816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B20E3CFE-AB01-45B2-B88C-97B9008CDD77}"/>
              </a:ext>
            </a:extLst>
          </p:cNvPr>
          <p:cNvSpPr>
            <a:spLocks noGrp="1"/>
          </p:cNvSpPr>
          <p:nvPr>
            <p:ph type="title"/>
          </p:nvPr>
        </p:nvSpPr>
        <p:spPr/>
        <p:txBody>
          <a:bodyPr/>
          <a:lstStyle/>
          <a:p>
            <a:r>
              <a:rPr lang="en-CA" altLang="en-US" dirty="0">
                <a:latin typeface="Arial Bold" panose="020B0704020202020204" pitchFamily="34" charset="0"/>
                <a:ea typeface="ＭＳ Ｐゴシック" panose="020B0600070205080204" pitchFamily="34" charset="-128"/>
              </a:rPr>
              <a:t>Databases for Literary Criticism</a:t>
            </a:r>
          </a:p>
        </p:txBody>
      </p:sp>
      <p:sp>
        <p:nvSpPr>
          <p:cNvPr id="9219" name="Content Placeholder 2">
            <a:extLst>
              <a:ext uri="{FF2B5EF4-FFF2-40B4-BE49-F238E27FC236}">
                <a16:creationId xmlns:a16="http://schemas.microsoft.com/office/drawing/2014/main" id="{03FCF8E4-8ED7-4F37-8252-E594686F6B9D}"/>
              </a:ext>
            </a:extLst>
          </p:cNvPr>
          <p:cNvSpPr>
            <a:spLocks noGrp="1"/>
          </p:cNvSpPr>
          <p:nvPr>
            <p:ph idx="1"/>
          </p:nvPr>
        </p:nvSpPr>
        <p:spPr>
          <a:xfrm>
            <a:off x="537320" y="1238466"/>
            <a:ext cx="7920880" cy="5616575"/>
          </a:xfrm>
        </p:spPr>
        <p:txBody>
          <a:bodyPr/>
          <a:lstStyle/>
          <a:p>
            <a:r>
              <a:rPr lang="en-CA" altLang="en-US" sz="1800" b="1" dirty="0">
                <a:latin typeface="Arial" panose="020B0604020202020204" pitchFamily="34" charset="0"/>
                <a:ea typeface="ＭＳ Ｐゴシック" panose="020B0600070205080204" pitchFamily="34" charset="-128"/>
                <a:hlinkClick r:id="rId2"/>
              </a:rPr>
              <a:t>MLA International Bibliography </a:t>
            </a:r>
            <a:endParaRPr lang="en-CA" altLang="en-US" b="1" dirty="0">
              <a:latin typeface="Arial" panose="020B0604020202020204" pitchFamily="34" charset="0"/>
              <a:ea typeface="ＭＳ Ｐゴシック" panose="020B0600070205080204" pitchFamily="34" charset="-128"/>
            </a:endParaRPr>
          </a:p>
          <a:p>
            <a:pPr lvl="1"/>
            <a:r>
              <a:rPr lang="en-CA" altLang="en-US" sz="1600" dirty="0">
                <a:latin typeface="Arial" panose="020B0604020202020204" pitchFamily="34" charset="0"/>
                <a:ea typeface="ＭＳ Ｐゴシック" panose="020B0600070205080204" pitchFamily="34" charset="-128"/>
              </a:rPr>
              <a:t>References to articles in 4,400 journals, as well as books and chapters in books, from 1926 onward</a:t>
            </a:r>
          </a:p>
          <a:p>
            <a:r>
              <a:rPr lang="en-CA" altLang="en-US" sz="1800" b="1" dirty="0">
                <a:latin typeface="Arial" panose="020B0604020202020204" pitchFamily="34" charset="0"/>
                <a:ea typeface="ＭＳ Ｐゴシック" panose="020B0600070205080204" pitchFamily="34" charset="-128"/>
                <a:hlinkClick r:id="rId3"/>
              </a:rPr>
              <a:t>ABELL: Annual bibliography of English language and literature </a:t>
            </a:r>
            <a:endParaRPr lang="en-CA" altLang="en-US" sz="1800" b="1" dirty="0">
              <a:latin typeface="Arial" panose="020B0604020202020204" pitchFamily="34" charset="0"/>
              <a:ea typeface="ＭＳ Ｐゴシック" panose="020B0600070205080204" pitchFamily="34" charset="-128"/>
            </a:endParaRPr>
          </a:p>
          <a:p>
            <a:pPr lvl="1"/>
            <a:r>
              <a:rPr lang="en-US" altLang="en-US" sz="1600" dirty="0">
                <a:latin typeface="Arial" panose="020B0604020202020204" pitchFamily="34" charset="0"/>
                <a:ea typeface="ＭＳ Ｐゴシック" panose="020B0600070205080204" pitchFamily="34" charset="-128"/>
              </a:rPr>
              <a:t>British equivalent to MLAIB</a:t>
            </a:r>
            <a:endParaRPr lang="en-CA" altLang="en-US" sz="1600" dirty="0">
              <a:latin typeface="Arial" panose="020B0604020202020204" pitchFamily="34" charset="0"/>
              <a:ea typeface="ＭＳ Ｐゴシック" panose="020B0600070205080204" pitchFamily="34" charset="-128"/>
            </a:endParaRPr>
          </a:p>
          <a:p>
            <a:pPr lvl="1"/>
            <a:r>
              <a:rPr lang="en-CA" altLang="en-US" sz="1600" dirty="0">
                <a:latin typeface="Arial" panose="020B0604020202020204" pitchFamily="34" charset="0"/>
                <a:ea typeface="ＭＳ Ｐゴシック" panose="020B0600070205080204" pitchFamily="34" charset="-128"/>
              </a:rPr>
              <a:t>From 1920 onward</a:t>
            </a:r>
          </a:p>
          <a:p>
            <a:r>
              <a:rPr lang="en-US" altLang="en-US" sz="1800" b="1" dirty="0">
                <a:latin typeface="Arial" panose="020B0604020202020204" pitchFamily="34" charset="0"/>
                <a:ea typeface="ＭＳ Ｐゴシック" panose="020B0600070205080204" pitchFamily="34" charset="-128"/>
                <a:hlinkClick r:id="rId4"/>
              </a:rPr>
              <a:t>Gale Literature Criticism</a:t>
            </a:r>
            <a:endParaRPr lang="en-US" altLang="en-US" sz="1800" dirty="0">
              <a:latin typeface="Arial" panose="020B0604020202020204" pitchFamily="34" charset="0"/>
              <a:ea typeface="ＭＳ Ｐゴシック" panose="020B0600070205080204" pitchFamily="34" charset="-128"/>
            </a:endParaRPr>
          </a:p>
          <a:p>
            <a:pPr lvl="1"/>
            <a:r>
              <a:rPr lang="en-CA" altLang="en-US" sz="1600" dirty="0">
                <a:latin typeface="Arial" panose="020B0604020202020204" pitchFamily="34" charset="0"/>
                <a:ea typeface="ＭＳ Ｐゴシック" panose="020B0600070205080204" pitchFamily="34" charset="-128"/>
              </a:rPr>
              <a:t>Full text or selections of full text of essays and articles re-published in the following reference works: </a:t>
            </a:r>
          </a:p>
          <a:p>
            <a:pPr lvl="2"/>
            <a:r>
              <a:rPr lang="en-CA" altLang="en-US" sz="1400" i="1" dirty="0">
                <a:latin typeface="Arial" panose="020B0604020202020204" pitchFamily="34" charset="0"/>
                <a:ea typeface="ＭＳ Ｐゴシック" panose="020B0600070205080204" pitchFamily="34" charset="-128"/>
              </a:rPr>
              <a:t>Shakespearean Criticism</a:t>
            </a:r>
          </a:p>
          <a:p>
            <a:pPr lvl="2"/>
            <a:r>
              <a:rPr lang="en-CA" altLang="en-US" sz="1400" i="1" dirty="0">
                <a:latin typeface="Arial" panose="020B0604020202020204" pitchFamily="34" charset="0"/>
                <a:ea typeface="ＭＳ Ｐゴシック" panose="020B0600070205080204" pitchFamily="34" charset="-128"/>
              </a:rPr>
              <a:t>Poetry Criticism</a:t>
            </a:r>
          </a:p>
          <a:p>
            <a:pPr lvl="2"/>
            <a:r>
              <a:rPr lang="en-CA" altLang="en-US" sz="1400" i="1" dirty="0">
                <a:latin typeface="Arial" panose="020B0604020202020204" pitchFamily="34" charset="0"/>
                <a:ea typeface="ＭＳ Ｐゴシック" panose="020B0600070205080204" pitchFamily="34" charset="-128"/>
              </a:rPr>
              <a:t>Drama Criticism</a:t>
            </a:r>
            <a:endParaRPr lang="en-CA" altLang="en-US" sz="1400" dirty="0">
              <a:latin typeface="Arial" panose="020B0604020202020204" pitchFamily="34" charset="0"/>
              <a:ea typeface="ＭＳ Ｐゴシック" panose="020B0600070205080204" pitchFamily="34" charset="-128"/>
            </a:endParaRPr>
          </a:p>
          <a:p>
            <a:pPr lvl="2"/>
            <a:r>
              <a:rPr lang="en-CA" altLang="en-US" sz="1400" i="1" dirty="0">
                <a:latin typeface="Arial" panose="020B0604020202020204" pitchFamily="34" charset="0"/>
                <a:ea typeface="ＭＳ Ｐゴシック" panose="020B0600070205080204" pitchFamily="34" charset="-128"/>
              </a:rPr>
              <a:t>Short Story Criticism</a:t>
            </a:r>
          </a:p>
          <a:p>
            <a:pPr lvl="2"/>
            <a:r>
              <a:rPr lang="en-CA" altLang="en-US" sz="1400" i="1" dirty="0">
                <a:latin typeface="Arial" panose="020B0604020202020204" pitchFamily="34" charset="0"/>
                <a:ea typeface="ＭＳ Ｐゴシック" panose="020B0600070205080204" pitchFamily="34" charset="-128"/>
              </a:rPr>
              <a:t>Classical and Medieval Literature Criticism</a:t>
            </a:r>
          </a:p>
          <a:p>
            <a:pPr lvl="2"/>
            <a:r>
              <a:rPr lang="en-CA" altLang="en-US" sz="1400" i="1" dirty="0">
                <a:latin typeface="Arial" panose="020B0604020202020204" pitchFamily="34" charset="0"/>
                <a:ea typeface="ＭＳ Ｐゴシック" panose="020B0600070205080204" pitchFamily="34" charset="-128"/>
              </a:rPr>
              <a:t>Literature Criticism from 1400 to 1800</a:t>
            </a:r>
          </a:p>
          <a:p>
            <a:pPr lvl="2"/>
            <a:r>
              <a:rPr lang="en-CA" altLang="en-US" sz="1400" i="1" dirty="0">
                <a:latin typeface="Arial" panose="020B0604020202020204" pitchFamily="34" charset="0"/>
                <a:ea typeface="ＭＳ Ｐゴシック" panose="020B0600070205080204" pitchFamily="34" charset="-128"/>
              </a:rPr>
              <a:t>Nineteenth Century Literature Criticism</a:t>
            </a:r>
          </a:p>
          <a:p>
            <a:pPr lvl="2"/>
            <a:r>
              <a:rPr lang="en-CA" altLang="en-US" sz="1400" i="1" dirty="0">
                <a:latin typeface="Arial" panose="020B0604020202020204" pitchFamily="34" charset="0"/>
                <a:ea typeface="ＭＳ Ｐゴシック" panose="020B0600070205080204" pitchFamily="34" charset="-128"/>
              </a:rPr>
              <a:t>Twentieth Century Literature Criticism</a:t>
            </a:r>
          </a:p>
          <a:p>
            <a:pPr lvl="2"/>
            <a:r>
              <a:rPr lang="en-CA" altLang="en-US" sz="1400" i="1" dirty="0">
                <a:latin typeface="Arial" panose="020B0604020202020204" pitchFamily="34" charset="0"/>
                <a:ea typeface="ＭＳ Ｐゴシック" panose="020B0600070205080204" pitchFamily="34" charset="-128"/>
              </a:rPr>
              <a:t>Contemporary Literature Criticism</a:t>
            </a:r>
          </a:p>
        </p:txBody>
      </p:sp>
    </p:spTree>
    <p:extLst>
      <p:ext uri="{BB962C8B-B14F-4D97-AF65-F5344CB8AC3E}">
        <p14:creationId xmlns:p14="http://schemas.microsoft.com/office/powerpoint/2010/main" val="19445696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86081C-E5CA-47D7-B5F4-9ED654922915}"/>
              </a:ext>
            </a:extLst>
          </p:cNvPr>
          <p:cNvSpPr>
            <a:spLocks noGrp="1"/>
          </p:cNvSpPr>
          <p:nvPr>
            <p:ph type="title"/>
          </p:nvPr>
        </p:nvSpPr>
        <p:spPr/>
        <p:txBody>
          <a:bodyPr/>
          <a:lstStyle/>
          <a:p>
            <a:r>
              <a:rPr lang="en-US" dirty="0"/>
              <a:t>Advanced Workshop for English Graduate Students</a:t>
            </a:r>
            <a:endParaRPr lang="en-CA" dirty="0"/>
          </a:p>
        </p:txBody>
      </p:sp>
      <p:sp>
        <p:nvSpPr>
          <p:cNvPr id="3" name="Content Placeholder 2">
            <a:extLst>
              <a:ext uri="{FF2B5EF4-FFF2-40B4-BE49-F238E27FC236}">
                <a16:creationId xmlns:a16="http://schemas.microsoft.com/office/drawing/2014/main" id="{645204D2-28BC-4BEF-9EA5-90446B496EBF}"/>
              </a:ext>
            </a:extLst>
          </p:cNvPr>
          <p:cNvSpPr>
            <a:spLocks noGrp="1"/>
          </p:cNvSpPr>
          <p:nvPr>
            <p:ph idx="1"/>
          </p:nvPr>
        </p:nvSpPr>
        <p:spPr>
          <a:xfrm>
            <a:off x="685800" y="1752600"/>
            <a:ext cx="7772400" cy="4844752"/>
          </a:xfrm>
        </p:spPr>
        <p:txBody>
          <a:bodyPr/>
          <a:lstStyle/>
          <a:p>
            <a:pPr marL="0" indent="0">
              <a:buNone/>
            </a:pPr>
            <a:r>
              <a:rPr lang="en-CA" sz="2000" dirty="0"/>
              <a:t>This in-depth workshop is designed to assist English graduate students with their library research. The focus is on different types of databases -- from Sofia to periodical indexes to full text primary sources -- that represent the study of Literatures in English. The emphasis is on building effective search strategies using advanced techniques to optimize results, and to modify search strategies when the original strategy does not retrieve expected results.</a:t>
            </a:r>
            <a:endParaRPr lang="en-US" sz="2000" dirty="0"/>
          </a:p>
          <a:p>
            <a:endParaRPr lang="en-US" dirty="0"/>
          </a:p>
          <a:p>
            <a:r>
              <a:rPr lang="en-US" sz="2200" dirty="0"/>
              <a:t>Register at: </a:t>
            </a:r>
            <a:r>
              <a:rPr lang="en-US" sz="2200" dirty="0">
                <a:hlinkClick r:id="rId2"/>
              </a:rPr>
              <a:t>Calendar Event for the Workshop</a:t>
            </a:r>
            <a:endParaRPr lang="en-US" sz="2200" dirty="0"/>
          </a:p>
          <a:p>
            <a:r>
              <a:rPr lang="en-US" sz="2200" dirty="0"/>
              <a:t>Friday, November 17, 2023, 3pm – 5pm</a:t>
            </a:r>
          </a:p>
          <a:p>
            <a:r>
              <a:rPr lang="en-US" sz="2200" dirty="0"/>
              <a:t>Webster Library LB-322 </a:t>
            </a:r>
            <a:r>
              <a:rPr lang="en-US" sz="2200" dirty="0">
                <a:sym typeface="Wingdings" panose="05000000000000000000" pitchFamily="2" charset="2"/>
              </a:rPr>
              <a:t> </a:t>
            </a:r>
            <a:r>
              <a:rPr lang="en-US" sz="2200" dirty="0">
                <a:sym typeface="Wingdings" panose="05000000000000000000" pitchFamily="2" charset="2"/>
                <a:hlinkClick r:id="rId3"/>
              </a:rPr>
              <a:t>Floor Plan</a:t>
            </a:r>
            <a:endParaRPr lang="en-US" sz="2200" dirty="0">
              <a:sym typeface="Wingdings" panose="05000000000000000000" pitchFamily="2" charset="2"/>
            </a:endParaRPr>
          </a:p>
          <a:p>
            <a:r>
              <a:rPr lang="en-US" sz="2200" dirty="0">
                <a:sym typeface="Wingdings" panose="05000000000000000000" pitchFamily="2" charset="2"/>
              </a:rPr>
              <a:t>Registration required  </a:t>
            </a:r>
            <a:r>
              <a:rPr lang="en-US" sz="2200" b="1" dirty="0">
                <a:sym typeface="Wingdings" panose="05000000000000000000" pitchFamily="2" charset="2"/>
              </a:rPr>
              <a:t>10 person minimum</a:t>
            </a:r>
          </a:p>
          <a:p>
            <a:r>
              <a:rPr lang="en-CA" sz="2200" dirty="0"/>
              <a:t>Followed by a social event (to be determined)</a:t>
            </a:r>
          </a:p>
        </p:txBody>
      </p:sp>
    </p:spTree>
    <p:extLst>
      <p:ext uri="{BB962C8B-B14F-4D97-AF65-F5344CB8AC3E}">
        <p14:creationId xmlns:p14="http://schemas.microsoft.com/office/powerpoint/2010/main" val="16033745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78EB03-84B2-4454-8107-D0645B626A92}"/>
              </a:ext>
            </a:extLst>
          </p:cNvPr>
          <p:cNvSpPr>
            <a:spLocks noGrp="1"/>
          </p:cNvSpPr>
          <p:nvPr>
            <p:ph type="title"/>
          </p:nvPr>
        </p:nvSpPr>
        <p:spPr/>
        <p:txBody>
          <a:bodyPr/>
          <a:lstStyle/>
          <a:p>
            <a:r>
              <a:rPr lang="en-CA" dirty="0"/>
              <a:t>Citation Styles Databases</a:t>
            </a:r>
          </a:p>
        </p:txBody>
      </p:sp>
      <p:sp>
        <p:nvSpPr>
          <p:cNvPr id="3" name="Content Placeholder 2">
            <a:extLst>
              <a:ext uri="{FF2B5EF4-FFF2-40B4-BE49-F238E27FC236}">
                <a16:creationId xmlns:a16="http://schemas.microsoft.com/office/drawing/2014/main" id="{7235275F-4098-4F95-AE5E-E86FF5A0B956}"/>
              </a:ext>
            </a:extLst>
          </p:cNvPr>
          <p:cNvSpPr>
            <a:spLocks noGrp="1"/>
          </p:cNvSpPr>
          <p:nvPr>
            <p:ph idx="1"/>
          </p:nvPr>
        </p:nvSpPr>
        <p:spPr>
          <a:xfrm>
            <a:off x="692163" y="1412776"/>
            <a:ext cx="7772400" cy="5544616"/>
          </a:xfrm>
        </p:spPr>
        <p:txBody>
          <a:bodyPr/>
          <a:lstStyle/>
          <a:p>
            <a:r>
              <a:rPr lang="en-CA" altLang="en-US" dirty="0">
                <a:latin typeface="Arial" panose="020B0604020202020204" pitchFamily="34" charset="0"/>
                <a:ea typeface="ＭＳ Ｐゴシック" panose="020B0600070205080204" pitchFamily="34" charset="-128"/>
                <a:hlinkClick r:id="rId2"/>
              </a:rPr>
              <a:t>MLA Handbook</a:t>
            </a:r>
            <a:r>
              <a:rPr lang="en-CA" altLang="en-US" dirty="0">
                <a:latin typeface="Arial" panose="020B0604020202020204" pitchFamily="34" charset="0"/>
                <a:ea typeface="ＭＳ Ｐゴシック" panose="020B0600070205080204" pitchFamily="34" charset="-128"/>
              </a:rPr>
              <a:t> </a:t>
            </a:r>
          </a:p>
          <a:p>
            <a:pPr lvl="1"/>
            <a:r>
              <a:rPr lang="en-CA" altLang="en-US" sz="2000" dirty="0">
                <a:latin typeface="Arial" panose="020B0604020202020204" pitchFamily="34" charset="0"/>
                <a:ea typeface="ＭＳ Ｐゴシック" panose="020B0600070205080204" pitchFamily="34" charset="-128"/>
              </a:rPr>
              <a:t>Full-text electronic version of the </a:t>
            </a:r>
            <a:r>
              <a:rPr lang="en-CA" altLang="en-US" sz="2000" i="1" dirty="0">
                <a:latin typeface="Arial" panose="020B0604020202020204" pitchFamily="34" charset="0"/>
                <a:ea typeface="ＭＳ Ｐゴシック" panose="020B0600070205080204" pitchFamily="34" charset="-128"/>
              </a:rPr>
              <a:t>MLA Handbook</a:t>
            </a:r>
          </a:p>
          <a:p>
            <a:pPr lvl="1"/>
            <a:r>
              <a:rPr lang="en-US" altLang="en-US" sz="2000" dirty="0">
                <a:latin typeface="Arial" panose="020B0604020202020204" pitchFamily="34" charset="0"/>
                <a:ea typeface="ＭＳ Ｐゴシック" panose="020B0600070205080204" pitchFamily="34" charset="-128"/>
              </a:rPr>
              <a:t>Use the appendices:</a:t>
            </a:r>
          </a:p>
          <a:p>
            <a:pPr lvl="2"/>
            <a:r>
              <a:rPr lang="en-US" altLang="en-US" sz="1800" b="1" dirty="0">
                <a:latin typeface="Arial" panose="020B0604020202020204" pitchFamily="34" charset="0"/>
                <a:ea typeface="ＭＳ Ｐゴシック" panose="020B0600070205080204" pitchFamily="34" charset="-128"/>
              </a:rPr>
              <a:t>Appendix 2: Citation Examples </a:t>
            </a:r>
            <a:r>
              <a:rPr lang="en-US" altLang="en-US" sz="1800" dirty="0">
                <a:latin typeface="Arial" panose="020B0604020202020204" pitchFamily="34" charset="0"/>
                <a:ea typeface="ＭＳ Ｐゴシック" panose="020B0600070205080204" pitchFamily="34" charset="-128"/>
              </a:rPr>
              <a:t>is a long list of citations for different publication types</a:t>
            </a:r>
          </a:p>
          <a:p>
            <a:pPr lvl="2"/>
            <a:r>
              <a:rPr lang="en-CA" sz="1800" dirty="0"/>
              <a:t>Appendix 1: Abbreviations</a:t>
            </a:r>
          </a:p>
          <a:p>
            <a:pPr lvl="2"/>
            <a:r>
              <a:rPr lang="en-CA" sz="1800" dirty="0"/>
              <a:t>Appendix 3: Guide to English Grammar</a:t>
            </a:r>
          </a:p>
          <a:p>
            <a:pPr lvl="2"/>
            <a:r>
              <a:rPr lang="en-CA" sz="1800" dirty="0"/>
              <a:t>Appendix 4: Sample Papers in MLA Style</a:t>
            </a:r>
          </a:p>
          <a:p>
            <a:r>
              <a:rPr lang="en-CA" altLang="en-US" dirty="0">
                <a:latin typeface="Arial" panose="020B0604020202020204" pitchFamily="34" charset="0"/>
                <a:ea typeface="ＭＳ Ｐゴシック" panose="020B0600070205080204" pitchFamily="34" charset="-128"/>
                <a:hlinkClick r:id="rId3"/>
              </a:rPr>
              <a:t>Chicago Manual of Style</a:t>
            </a:r>
            <a:endParaRPr lang="en-CA" altLang="en-US" dirty="0">
              <a:latin typeface="Arial" panose="020B0604020202020204" pitchFamily="34" charset="0"/>
              <a:ea typeface="ＭＳ Ｐゴシック" panose="020B0600070205080204" pitchFamily="34" charset="-128"/>
            </a:endParaRPr>
          </a:p>
          <a:p>
            <a:pPr lvl="1"/>
            <a:r>
              <a:rPr lang="en-CA" sz="2000" dirty="0"/>
              <a:t>Full-text electronic version of the </a:t>
            </a:r>
            <a:r>
              <a:rPr lang="en-CA" sz="2000" i="1" dirty="0"/>
              <a:t>Chicago Manual of Style</a:t>
            </a:r>
          </a:p>
          <a:p>
            <a:pPr lvl="1"/>
            <a:r>
              <a:rPr lang="en-CA" sz="2000" dirty="0"/>
              <a:t>Part Two: Style and Usage</a:t>
            </a:r>
          </a:p>
          <a:p>
            <a:pPr lvl="1"/>
            <a:r>
              <a:rPr lang="en-CA" sz="2000" dirty="0"/>
              <a:t>Part Three: Documentation</a:t>
            </a:r>
          </a:p>
          <a:p>
            <a:pPr lvl="2"/>
            <a:r>
              <a:rPr lang="en-CA" sz="1800" dirty="0"/>
              <a:t>Documentation I: Notes &amp; Bibliography</a:t>
            </a:r>
          </a:p>
          <a:p>
            <a:pPr lvl="2"/>
            <a:r>
              <a:rPr lang="en-CA" sz="1800" dirty="0"/>
              <a:t>Documentation II: Author-Date References</a:t>
            </a:r>
          </a:p>
        </p:txBody>
      </p:sp>
    </p:spTree>
    <p:extLst>
      <p:ext uri="{BB962C8B-B14F-4D97-AF65-F5344CB8AC3E}">
        <p14:creationId xmlns:p14="http://schemas.microsoft.com/office/powerpoint/2010/main" val="1052576940"/>
      </p:ext>
    </p:extLst>
  </p:cSld>
  <p:clrMapOvr>
    <a:masterClrMapping/>
  </p:clrMapOvr>
</p:sld>
</file>

<file path=ppt/theme/theme1.xml><?xml version="1.0" encoding="utf-8"?>
<a:theme xmlns:a="http://schemas.openxmlformats.org/drawingml/2006/main" name="UCS-Concordia-Powerpoint-2011">
  <a:themeElements>
    <a:clrScheme name="Concordia-PP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oncordia-PPT">
      <a:majorFont>
        <a:latin typeface="GillSans Bold"/>
        <a:ea typeface=""/>
        <a:cs typeface=""/>
      </a:majorFont>
      <a:minorFont>
        <a:latin typeface="Gill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pitchFamily="-3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pitchFamily="-32" charset="0"/>
          </a:defRPr>
        </a:defPPr>
      </a:lstStyle>
    </a:lnDef>
  </a:objectDefaults>
  <a:extraClrSchemeLst>
    <a:extraClrScheme>
      <a:clrScheme name="Concordia-PP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oncordia-PPT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oncordia-PPT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oncordia-PPT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oncordia-PPT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oncordia-PPT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oncordia-PPT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oncordia-PPT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oncordia-PPT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oncordia-PPT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oncordia-PPT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oncordia-PPT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UCS-Concordia-Powerpoint-2011">
  <a:themeElements>
    <a:clrScheme name="Concordia-PP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oncordia-PPT">
      <a:majorFont>
        <a:latin typeface="GillSans Bold"/>
        <a:ea typeface=""/>
        <a:cs typeface=""/>
      </a:majorFont>
      <a:minorFont>
        <a:latin typeface="Gill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pitchFamily="-3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pitchFamily="-32" charset="0"/>
          </a:defRPr>
        </a:defPPr>
      </a:lstStyle>
    </a:lnDef>
  </a:objectDefaults>
  <a:extraClrSchemeLst>
    <a:extraClrScheme>
      <a:clrScheme name="Concordia-PP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oncordia-PPT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oncordia-PPT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oncordia-PPT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oncordia-PPT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oncordia-PPT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oncordia-PPT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oncordia-PPT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oncordia-PPT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oncordia-PPT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oncordia-PPT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oncordia-PPT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UCS-Concordia-Powerpoint-2011">
  <a:themeElements>
    <a:clrScheme name="Concordia-PP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oncordia-PPT">
      <a:majorFont>
        <a:latin typeface="GillSans Bold"/>
        <a:ea typeface=""/>
        <a:cs typeface=""/>
      </a:majorFont>
      <a:minorFont>
        <a:latin typeface="Gill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pitchFamily="-3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pitchFamily="-32" charset="0"/>
          </a:defRPr>
        </a:defPPr>
      </a:lstStyle>
    </a:lnDef>
  </a:objectDefaults>
  <a:extraClrSchemeLst>
    <a:extraClrScheme>
      <a:clrScheme name="Concordia-PP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oncordia-PPT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oncordia-PPT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oncordia-PPT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oncordia-PPT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oncordia-PPT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oncordia-PPT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oncordia-PPT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oncordia-PPT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oncordia-PPT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oncordia-PPT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oncordia-PPT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UCS-Concordia-Powerpoint-2011">
  <a:themeElements>
    <a:clrScheme name="Concordia-PP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oncordia-PPT">
      <a:majorFont>
        <a:latin typeface="GillSans Bold"/>
        <a:ea typeface=""/>
        <a:cs typeface=""/>
      </a:majorFont>
      <a:minorFont>
        <a:latin typeface="Gill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pitchFamily="-3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pitchFamily="-32" charset="0"/>
          </a:defRPr>
        </a:defPPr>
      </a:lstStyle>
    </a:lnDef>
  </a:objectDefaults>
  <a:extraClrSchemeLst>
    <a:extraClrScheme>
      <a:clrScheme name="Concordia-PP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oncordia-PPT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oncordia-PPT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oncordia-PPT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oncordia-PPT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oncordia-PPT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oncordia-PPT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oncordia-PPT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oncordia-PPT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oncordia-PPT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oncordia-PPT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oncordia-PPT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Concordia-Powerpoint-2010-Template-B.potx</Template>
  <TotalTime>9901</TotalTime>
  <Words>799</Words>
  <Application>Microsoft Office PowerPoint</Application>
  <PresentationFormat>On-screen Show (4:3)</PresentationFormat>
  <Paragraphs>129</Paragraphs>
  <Slides>10</Slides>
  <Notes>1</Notes>
  <HiddenSlides>0</HiddenSlides>
  <MMClips>0</MMClips>
  <ScaleCrop>false</ScaleCrop>
  <HeadingPairs>
    <vt:vector size="6" baseType="variant">
      <vt:variant>
        <vt:lpstr>Fonts Used</vt:lpstr>
      </vt:variant>
      <vt:variant>
        <vt:i4>6</vt:i4>
      </vt:variant>
      <vt:variant>
        <vt:lpstr>Theme</vt:lpstr>
      </vt:variant>
      <vt:variant>
        <vt:i4>4</vt:i4>
      </vt:variant>
      <vt:variant>
        <vt:lpstr>Slide Titles</vt:lpstr>
      </vt:variant>
      <vt:variant>
        <vt:i4>10</vt:i4>
      </vt:variant>
    </vt:vector>
  </HeadingPairs>
  <TitlesOfParts>
    <vt:vector size="20" baseType="lpstr">
      <vt:lpstr>GillSans Bold</vt:lpstr>
      <vt:lpstr>Arial</vt:lpstr>
      <vt:lpstr>Arial Bold</vt:lpstr>
      <vt:lpstr>Gill Sans</vt:lpstr>
      <vt:lpstr>Times</vt:lpstr>
      <vt:lpstr>Wingdings</vt:lpstr>
      <vt:lpstr>UCS-Concordia-Powerpoint-2011</vt:lpstr>
      <vt:lpstr>UCS-Concordia-Powerpoint-2011</vt:lpstr>
      <vt:lpstr>UCS-Concordia-Powerpoint-2011</vt:lpstr>
      <vt:lpstr>UCS-Concordia-Powerpoint-2011</vt:lpstr>
      <vt:lpstr>Introduction to Library Resources and Services for English Graduate Students</vt:lpstr>
      <vt:lpstr>Outline</vt:lpstr>
      <vt:lpstr>Overview of Library Services</vt:lpstr>
      <vt:lpstr>Books and articles in Sofia</vt:lpstr>
      <vt:lpstr>Electronic Journals</vt:lpstr>
      <vt:lpstr>Electronic Books</vt:lpstr>
      <vt:lpstr>Databases for Literary Criticism</vt:lpstr>
      <vt:lpstr>Advanced Workshop for English Graduate Students</vt:lpstr>
      <vt:lpstr>Citation Styles Databases</vt:lpstr>
      <vt:lpstr>Help is Available</vt:lpstr>
    </vt:vector>
  </TitlesOfParts>
  <Company>Marketing Communications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Christopher Alleyne</dc:creator>
  <cp:lastModifiedBy>Vince Graziano</cp:lastModifiedBy>
  <cp:revision>97</cp:revision>
  <dcterms:created xsi:type="dcterms:W3CDTF">2011-06-22T22:00:22Z</dcterms:created>
  <dcterms:modified xsi:type="dcterms:W3CDTF">2023-08-30T21:17:09Z</dcterms:modified>
</cp:coreProperties>
</file>