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796" r:id="rId2"/>
  </p:sldMasterIdLst>
  <p:notesMasterIdLst>
    <p:notesMasterId r:id="rId13"/>
  </p:notesMasterIdLst>
  <p:sldIdLst>
    <p:sldId id="286" r:id="rId3"/>
    <p:sldId id="282" r:id="rId4"/>
    <p:sldId id="287" r:id="rId5"/>
    <p:sldId id="284" r:id="rId6"/>
    <p:sldId id="264" r:id="rId7"/>
    <p:sldId id="265" r:id="rId8"/>
    <p:sldId id="289" r:id="rId9"/>
    <p:sldId id="280" r:id="rId10"/>
    <p:sldId id="288" r:id="rId11"/>
    <p:sldId id="260" r:id="rId1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Times" panose="02020603050405020304" pitchFamily="18"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Times" panose="02020603050405020304" pitchFamily="18"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Times" panose="02020603050405020304" pitchFamily="18"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Times"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3" d="100"/>
          <a:sy n="123" d="100"/>
        </p:scale>
        <p:origin x="24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0CBCEB3-5629-4719-84A6-0CD4409389CE}"/>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defRPr>
            </a:lvl1pPr>
          </a:lstStyle>
          <a:p>
            <a:pPr>
              <a:defRPr/>
            </a:pPr>
            <a:endParaRPr lang="en-US" altLang="en-US"/>
          </a:p>
        </p:txBody>
      </p:sp>
      <p:sp>
        <p:nvSpPr>
          <p:cNvPr id="7171" name="Rectangle 3">
            <a:extLst>
              <a:ext uri="{FF2B5EF4-FFF2-40B4-BE49-F238E27FC236}">
                <a16:creationId xmlns:a16="http://schemas.microsoft.com/office/drawing/2014/main" id="{6A39EA95-E964-4367-81B0-F7AB613FF232}"/>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defRPr>
            </a:lvl1pPr>
          </a:lstStyle>
          <a:p>
            <a:pPr>
              <a:defRPr/>
            </a:pPr>
            <a:endParaRPr lang="en-US" altLang="en-US"/>
          </a:p>
        </p:txBody>
      </p:sp>
      <p:sp>
        <p:nvSpPr>
          <p:cNvPr id="5124" name="Rectangle 4">
            <a:extLst>
              <a:ext uri="{FF2B5EF4-FFF2-40B4-BE49-F238E27FC236}">
                <a16:creationId xmlns:a16="http://schemas.microsoft.com/office/drawing/2014/main" id="{19AD98BB-5D87-4FAA-A301-A336ACE3FB89}"/>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a:extLst>
              <a:ext uri="{FF2B5EF4-FFF2-40B4-BE49-F238E27FC236}">
                <a16:creationId xmlns:a16="http://schemas.microsoft.com/office/drawing/2014/main" id="{EFD78129-441A-4824-9133-CC85201172EB}"/>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7174" name="Rectangle 6">
            <a:extLst>
              <a:ext uri="{FF2B5EF4-FFF2-40B4-BE49-F238E27FC236}">
                <a16:creationId xmlns:a16="http://schemas.microsoft.com/office/drawing/2014/main" id="{9A6D69B8-8E40-4DD9-B15A-E309AD8BC7F6}"/>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defRPr>
            </a:lvl1pPr>
          </a:lstStyle>
          <a:p>
            <a:pPr>
              <a:defRPr/>
            </a:pPr>
            <a:endParaRPr lang="en-US" altLang="en-US"/>
          </a:p>
        </p:txBody>
      </p:sp>
      <p:sp>
        <p:nvSpPr>
          <p:cNvPr id="7175" name="Rectangle 7">
            <a:extLst>
              <a:ext uri="{FF2B5EF4-FFF2-40B4-BE49-F238E27FC236}">
                <a16:creationId xmlns:a16="http://schemas.microsoft.com/office/drawing/2014/main" id="{73B0BDA4-8F13-4FAE-A2D5-3CC0CE166302}"/>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panose="020B0604020202020204" pitchFamily="34" charset="0"/>
              </a:defRPr>
            </a:lvl1pPr>
          </a:lstStyle>
          <a:p>
            <a:pPr>
              <a:defRPr/>
            </a:pPr>
            <a:fld id="{53485142-D95A-4CFA-A549-2ECBD731910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a:ea typeface="ＭＳ Ｐゴシック" charset="-128"/>
        <a:cs typeface="+mn-cs"/>
      </a:defRPr>
    </a:lvl1pPr>
    <a:lvl2pPr marL="457200" algn="l" rtl="0" eaLnBrk="0" fontAlgn="base" hangingPunct="0">
      <a:spcBef>
        <a:spcPct val="30000"/>
      </a:spcBef>
      <a:spcAft>
        <a:spcPct val="0"/>
      </a:spcAft>
      <a:defRPr sz="1200" kern="1200">
        <a:solidFill>
          <a:schemeClr val="tx1"/>
        </a:solidFill>
        <a:latin typeface="Arial"/>
        <a:ea typeface="ＭＳ Ｐゴシック" pitchFamily="-32" charset="-128"/>
        <a:cs typeface="+mn-cs"/>
      </a:defRPr>
    </a:lvl2pPr>
    <a:lvl3pPr marL="914400" algn="l" rtl="0" eaLnBrk="0" fontAlgn="base" hangingPunct="0">
      <a:spcBef>
        <a:spcPct val="30000"/>
      </a:spcBef>
      <a:spcAft>
        <a:spcPct val="0"/>
      </a:spcAft>
      <a:defRPr sz="1200" kern="1200">
        <a:solidFill>
          <a:schemeClr val="tx1"/>
        </a:solidFill>
        <a:latin typeface="Arial"/>
        <a:ea typeface="ＭＳ Ｐゴシック" pitchFamily="-32" charset="-128"/>
        <a:cs typeface="+mn-cs"/>
      </a:defRPr>
    </a:lvl3pPr>
    <a:lvl4pPr marL="1371600" algn="l" rtl="0" eaLnBrk="0" fontAlgn="base" hangingPunct="0">
      <a:spcBef>
        <a:spcPct val="30000"/>
      </a:spcBef>
      <a:spcAft>
        <a:spcPct val="0"/>
      </a:spcAft>
      <a:defRPr sz="1200" kern="1200">
        <a:solidFill>
          <a:schemeClr val="tx1"/>
        </a:solidFill>
        <a:latin typeface="Arial"/>
        <a:ea typeface="ＭＳ Ｐゴシック" pitchFamily="-32" charset="-128"/>
        <a:cs typeface="+mn-cs"/>
      </a:defRPr>
    </a:lvl4pPr>
    <a:lvl5pPr marL="1828800" algn="l" rtl="0" eaLnBrk="0" fontAlgn="base" hangingPunct="0">
      <a:spcBef>
        <a:spcPct val="30000"/>
      </a:spcBef>
      <a:spcAft>
        <a:spcPct val="0"/>
      </a:spcAft>
      <a:defRPr sz="1200" kern="1200">
        <a:solidFill>
          <a:schemeClr val="tx1"/>
        </a:solidFill>
        <a:latin typeface="Arial"/>
        <a:ea typeface="ＭＳ Ｐゴシック" pitchFamily="-32"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38200" y="2133600"/>
            <a:ext cx="5257800" cy="1295400"/>
          </a:xfrm>
        </p:spPr>
        <p:txBody>
          <a:bodyPr anchor="ctr"/>
          <a:lstStyle>
            <a:lvl1pPr algn="l">
              <a:defRPr sz="2800"/>
            </a:lvl1pPr>
          </a:lstStyle>
          <a:p>
            <a:r>
              <a:rPr lang="en-US"/>
              <a:t>Click to edit Master title style</a:t>
            </a:r>
          </a:p>
        </p:txBody>
      </p:sp>
      <p:sp>
        <p:nvSpPr>
          <p:cNvPr id="3075" name="Rectangle 3"/>
          <p:cNvSpPr>
            <a:spLocks noGrp="1" noChangeArrowheads="1"/>
          </p:cNvSpPr>
          <p:nvPr>
            <p:ph type="subTitle" idx="1"/>
          </p:nvPr>
        </p:nvSpPr>
        <p:spPr>
          <a:xfrm>
            <a:off x="838200" y="3886200"/>
            <a:ext cx="5257800" cy="2133600"/>
          </a:xfrm>
        </p:spPr>
        <p:txBody>
          <a:bodyPr/>
          <a:lstStyle>
            <a:lvl1pPr marL="0" indent="0">
              <a:buFontTx/>
              <a:buNone/>
              <a:defRPr sz="1800"/>
            </a:lvl1pPr>
          </a:lstStyle>
          <a:p>
            <a:r>
              <a:rPr lang="en-US"/>
              <a:t>Click to edit Master subtitle style</a:t>
            </a:r>
          </a:p>
        </p:txBody>
      </p:sp>
    </p:spTree>
    <p:extLst>
      <p:ext uri="{BB962C8B-B14F-4D97-AF65-F5344CB8AC3E}">
        <p14:creationId xmlns:p14="http://schemas.microsoft.com/office/powerpoint/2010/main" val="879032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43383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35346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New Sec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1981200"/>
            <a:ext cx="7772400" cy="2133600"/>
          </a:xfrm>
        </p:spPr>
        <p:txBody>
          <a:bodyPr/>
          <a:lstStyle>
            <a:lvl1pPr>
              <a:defRPr>
                <a:solidFill>
                  <a:srgbClr val="800000"/>
                </a:solidFill>
              </a:defRPr>
            </a:lvl1pPr>
          </a:lstStyle>
          <a:p>
            <a:r>
              <a:rPr lang="en-CA" dirty="0"/>
              <a:t>Click to edit Master title style</a:t>
            </a:r>
            <a:endParaRPr lang="en-US" dirty="0"/>
          </a:p>
        </p:txBody>
      </p:sp>
    </p:spTree>
    <p:extLst>
      <p:ext uri="{BB962C8B-B14F-4D97-AF65-F5344CB8AC3E}">
        <p14:creationId xmlns:p14="http://schemas.microsoft.com/office/powerpoint/2010/main" val="3330520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32729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2963139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7"/>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C4BC310-62D2-4EE5-8336-3B8547DAC087}"/>
              </a:ext>
            </a:extLst>
          </p:cNvPr>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B44ECDC2-3641-4C81-98D1-94B3B764B29F}"/>
              </a:ext>
            </a:extLst>
          </p:cNvPr>
          <p:cNvSpPr>
            <a:spLocks noGrp="1" noChangeArrowheads="1"/>
          </p:cNvSpPr>
          <p:nvPr>
            <p:ph type="body" idx="1"/>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793" r:id="rId1"/>
    <p:sldLayoutId id="2147483791" r:id="rId2"/>
    <p:sldLayoutId id="2147483792" r:id="rId3"/>
    <p:sldLayoutId id="2147483794" r:id="rId4"/>
    <p:sldLayoutId id="2147483795" r:id="rId5"/>
  </p:sldLayoutIdLst>
  <p:txStyles>
    <p:titleStyle>
      <a:lvl1pPr algn="l" rtl="0" eaLnBrk="0" fontAlgn="base" hangingPunct="0">
        <a:spcBef>
          <a:spcPct val="0"/>
        </a:spcBef>
        <a:spcAft>
          <a:spcPct val="0"/>
        </a:spcAft>
        <a:defRPr sz="3600">
          <a:solidFill>
            <a:srgbClr val="782336"/>
          </a:solidFill>
          <a:latin typeface="Arial Bold"/>
          <a:ea typeface="ＭＳ Ｐゴシック" charset="-128"/>
          <a:cs typeface="+mj-cs"/>
        </a:defRPr>
      </a:lvl1pPr>
      <a:lvl2pPr algn="l" rtl="0" eaLnBrk="0" fontAlgn="base" hangingPunct="0">
        <a:spcBef>
          <a:spcPct val="0"/>
        </a:spcBef>
        <a:spcAft>
          <a:spcPct val="0"/>
        </a:spcAft>
        <a:defRPr sz="3600">
          <a:solidFill>
            <a:srgbClr val="782336"/>
          </a:solidFill>
          <a:latin typeface="Arial Bold" charset="0"/>
          <a:ea typeface="ＭＳ Ｐゴシック" charset="-128"/>
        </a:defRPr>
      </a:lvl2pPr>
      <a:lvl3pPr algn="l" rtl="0" eaLnBrk="0" fontAlgn="base" hangingPunct="0">
        <a:spcBef>
          <a:spcPct val="0"/>
        </a:spcBef>
        <a:spcAft>
          <a:spcPct val="0"/>
        </a:spcAft>
        <a:defRPr sz="3600">
          <a:solidFill>
            <a:srgbClr val="782336"/>
          </a:solidFill>
          <a:latin typeface="Arial Bold" charset="0"/>
          <a:ea typeface="ＭＳ Ｐゴシック" charset="-128"/>
        </a:defRPr>
      </a:lvl3pPr>
      <a:lvl4pPr algn="l" rtl="0" eaLnBrk="0" fontAlgn="base" hangingPunct="0">
        <a:spcBef>
          <a:spcPct val="0"/>
        </a:spcBef>
        <a:spcAft>
          <a:spcPct val="0"/>
        </a:spcAft>
        <a:defRPr sz="3600">
          <a:solidFill>
            <a:srgbClr val="782336"/>
          </a:solidFill>
          <a:latin typeface="Arial Bold" charset="0"/>
          <a:ea typeface="ＭＳ Ｐゴシック" charset="-128"/>
        </a:defRPr>
      </a:lvl4pPr>
      <a:lvl5pPr algn="l" rtl="0" eaLnBrk="0" fontAlgn="base" hangingPunct="0">
        <a:spcBef>
          <a:spcPct val="0"/>
        </a:spcBef>
        <a:spcAft>
          <a:spcPct val="0"/>
        </a:spcAft>
        <a:defRPr sz="3600">
          <a:solidFill>
            <a:srgbClr val="782336"/>
          </a:solidFill>
          <a:latin typeface="Arial Bold" charset="0"/>
          <a:ea typeface="ＭＳ Ｐゴシック" charset="-128"/>
        </a:defRPr>
      </a:lvl5pPr>
      <a:lvl6pPr marL="457200" algn="ctr" rtl="0" fontAlgn="base">
        <a:spcBef>
          <a:spcPct val="0"/>
        </a:spcBef>
        <a:spcAft>
          <a:spcPct val="0"/>
        </a:spcAft>
        <a:defRPr sz="3600">
          <a:solidFill>
            <a:srgbClr val="782336"/>
          </a:solidFill>
          <a:latin typeface="GillSans Bold" pitchFamily="1" charset="0"/>
        </a:defRPr>
      </a:lvl6pPr>
      <a:lvl7pPr marL="914400" algn="ctr" rtl="0" fontAlgn="base">
        <a:spcBef>
          <a:spcPct val="0"/>
        </a:spcBef>
        <a:spcAft>
          <a:spcPct val="0"/>
        </a:spcAft>
        <a:defRPr sz="3600">
          <a:solidFill>
            <a:srgbClr val="782336"/>
          </a:solidFill>
          <a:latin typeface="GillSans Bold" pitchFamily="1" charset="0"/>
        </a:defRPr>
      </a:lvl7pPr>
      <a:lvl8pPr marL="1371600" algn="ctr" rtl="0" fontAlgn="base">
        <a:spcBef>
          <a:spcPct val="0"/>
        </a:spcBef>
        <a:spcAft>
          <a:spcPct val="0"/>
        </a:spcAft>
        <a:defRPr sz="3600">
          <a:solidFill>
            <a:srgbClr val="782336"/>
          </a:solidFill>
          <a:latin typeface="GillSans Bold" pitchFamily="1" charset="0"/>
        </a:defRPr>
      </a:lvl8pPr>
      <a:lvl9pPr marL="1828800" algn="ctr" rtl="0" fontAlgn="base">
        <a:spcBef>
          <a:spcPct val="0"/>
        </a:spcBef>
        <a:spcAft>
          <a:spcPct val="0"/>
        </a:spcAft>
        <a:defRPr sz="3600">
          <a:solidFill>
            <a:srgbClr val="782336"/>
          </a:solidFill>
          <a:latin typeface="GillSans Bold" pitchFamily="1" charset="0"/>
        </a:defRPr>
      </a:lvl9pPr>
    </p:titleStyle>
    <p:bodyStyle>
      <a:lvl1pPr marL="342900" indent="-342900" algn="l" rtl="0" eaLnBrk="0" fontAlgn="base" hangingPunct="0">
        <a:spcBef>
          <a:spcPct val="20000"/>
        </a:spcBef>
        <a:spcAft>
          <a:spcPct val="0"/>
        </a:spcAft>
        <a:buFont typeface="Wingdings" panose="05000000000000000000" pitchFamily="2" charset="2"/>
        <a:buChar char="§"/>
        <a:defRPr sz="2400">
          <a:solidFill>
            <a:schemeClr val="tx1"/>
          </a:solidFill>
          <a:latin typeface="Arial"/>
          <a:ea typeface="ＭＳ Ｐゴシック" charset="-128"/>
          <a:cs typeface="+mn-cs"/>
        </a:defRPr>
      </a:lvl1pPr>
      <a:lvl2pPr marL="742950" indent="-285750" algn="l" rtl="0" eaLnBrk="0" fontAlgn="base" hangingPunct="0">
        <a:spcBef>
          <a:spcPct val="20000"/>
        </a:spcBef>
        <a:spcAft>
          <a:spcPct val="0"/>
        </a:spcAft>
        <a:buFont typeface="Wingdings" panose="05000000000000000000" pitchFamily="2" charset="2"/>
        <a:buChar char="§"/>
        <a:defRPr sz="2200">
          <a:solidFill>
            <a:schemeClr val="tx1"/>
          </a:solidFill>
          <a:latin typeface="Arial"/>
          <a:ea typeface="ＭＳ Ｐゴシック" pitchFamily="-32" charset="-128"/>
        </a:defRPr>
      </a:lvl2pPr>
      <a:lvl3pPr marL="1143000" indent="-228600" algn="l" rtl="0" eaLnBrk="0" fontAlgn="base" hangingPunct="0">
        <a:spcBef>
          <a:spcPct val="20000"/>
        </a:spcBef>
        <a:spcAft>
          <a:spcPct val="0"/>
        </a:spcAft>
        <a:buFont typeface="Wingdings" panose="05000000000000000000" pitchFamily="2" charset="2"/>
        <a:buChar char="§"/>
        <a:defRPr sz="2000">
          <a:solidFill>
            <a:schemeClr val="tx1"/>
          </a:solidFill>
          <a:latin typeface="Arial"/>
          <a:ea typeface="ＭＳ Ｐゴシック" pitchFamily="-32" charset="-128"/>
        </a:defRPr>
      </a:lvl3pPr>
      <a:lvl4pPr marL="1600200" indent="-228600" algn="l" rtl="0" eaLnBrk="0" fontAlgn="base" hangingPunct="0">
        <a:spcBef>
          <a:spcPct val="20000"/>
        </a:spcBef>
        <a:spcAft>
          <a:spcPct val="0"/>
        </a:spcAft>
        <a:buFont typeface="Wingdings" panose="05000000000000000000" pitchFamily="2" charset="2"/>
        <a:buChar char="§"/>
        <a:defRPr sz="2000">
          <a:solidFill>
            <a:schemeClr val="tx1"/>
          </a:solidFill>
          <a:latin typeface="Arial"/>
          <a:ea typeface="ＭＳ Ｐゴシック" pitchFamily="-32" charset="-128"/>
        </a:defRPr>
      </a:lvl4pPr>
      <a:lvl5pPr marL="2057400" indent="-228600" algn="l" rtl="0" eaLnBrk="0" fontAlgn="base" hangingPunct="0">
        <a:spcBef>
          <a:spcPct val="20000"/>
        </a:spcBef>
        <a:spcAft>
          <a:spcPct val="0"/>
        </a:spcAft>
        <a:buFont typeface="Wingdings" panose="05000000000000000000" pitchFamily="2" charset="2"/>
        <a:buChar char="§"/>
        <a:defRPr sz="2000">
          <a:solidFill>
            <a:schemeClr val="tx1"/>
          </a:solidFill>
          <a:latin typeface="Arial"/>
          <a:ea typeface="ＭＳ Ｐゴシック" pitchFamily="-32"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32"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32"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32"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3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0339C9C-E5C7-4DB9-848D-1C3C25CCC256}"/>
              </a:ext>
            </a:extLst>
          </p:cNvPr>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5470DA3B-B30D-4737-9BEC-467104B87BCA}"/>
              </a:ext>
            </a:extLst>
          </p:cNvPr>
          <p:cNvSpPr>
            <a:spLocks noGrp="1" noChangeArrowheads="1"/>
          </p:cNvSpPr>
          <p:nvPr>
            <p:ph type="body" idx="1"/>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727" r:id="rId1"/>
  </p:sldLayoutIdLst>
  <p:txStyles>
    <p:titleStyle>
      <a:lvl1pPr algn="l" rtl="0" eaLnBrk="0" fontAlgn="base" hangingPunct="0">
        <a:spcBef>
          <a:spcPct val="0"/>
        </a:spcBef>
        <a:spcAft>
          <a:spcPct val="0"/>
        </a:spcAft>
        <a:defRPr sz="3600">
          <a:solidFill>
            <a:srgbClr val="782336"/>
          </a:solidFill>
          <a:latin typeface="Arial Bold"/>
          <a:ea typeface="ＭＳ Ｐゴシック" charset="-128"/>
          <a:cs typeface="+mj-cs"/>
        </a:defRPr>
      </a:lvl1pPr>
      <a:lvl2pPr algn="l" rtl="0" eaLnBrk="0" fontAlgn="base" hangingPunct="0">
        <a:spcBef>
          <a:spcPct val="0"/>
        </a:spcBef>
        <a:spcAft>
          <a:spcPct val="0"/>
        </a:spcAft>
        <a:defRPr sz="3600">
          <a:solidFill>
            <a:srgbClr val="782336"/>
          </a:solidFill>
          <a:latin typeface="Arial Bold" charset="0"/>
          <a:ea typeface="ＭＳ Ｐゴシック" charset="-128"/>
        </a:defRPr>
      </a:lvl2pPr>
      <a:lvl3pPr algn="l" rtl="0" eaLnBrk="0" fontAlgn="base" hangingPunct="0">
        <a:spcBef>
          <a:spcPct val="0"/>
        </a:spcBef>
        <a:spcAft>
          <a:spcPct val="0"/>
        </a:spcAft>
        <a:defRPr sz="3600">
          <a:solidFill>
            <a:srgbClr val="782336"/>
          </a:solidFill>
          <a:latin typeface="Arial Bold" charset="0"/>
          <a:ea typeface="ＭＳ Ｐゴシック" charset="-128"/>
        </a:defRPr>
      </a:lvl3pPr>
      <a:lvl4pPr algn="l" rtl="0" eaLnBrk="0" fontAlgn="base" hangingPunct="0">
        <a:spcBef>
          <a:spcPct val="0"/>
        </a:spcBef>
        <a:spcAft>
          <a:spcPct val="0"/>
        </a:spcAft>
        <a:defRPr sz="3600">
          <a:solidFill>
            <a:srgbClr val="782336"/>
          </a:solidFill>
          <a:latin typeface="Arial Bold" charset="0"/>
          <a:ea typeface="ＭＳ Ｐゴシック" charset="-128"/>
        </a:defRPr>
      </a:lvl4pPr>
      <a:lvl5pPr algn="l" rtl="0" eaLnBrk="0" fontAlgn="base" hangingPunct="0">
        <a:spcBef>
          <a:spcPct val="0"/>
        </a:spcBef>
        <a:spcAft>
          <a:spcPct val="0"/>
        </a:spcAft>
        <a:defRPr sz="3600">
          <a:solidFill>
            <a:srgbClr val="782336"/>
          </a:solidFill>
          <a:latin typeface="Arial Bold" charset="0"/>
          <a:ea typeface="ＭＳ Ｐゴシック" charset="-128"/>
        </a:defRPr>
      </a:lvl5pPr>
      <a:lvl6pPr marL="457200" algn="ctr" rtl="0" fontAlgn="base">
        <a:spcBef>
          <a:spcPct val="0"/>
        </a:spcBef>
        <a:spcAft>
          <a:spcPct val="0"/>
        </a:spcAft>
        <a:defRPr sz="3600">
          <a:solidFill>
            <a:srgbClr val="782336"/>
          </a:solidFill>
          <a:latin typeface="GillSans Bold" pitchFamily="1" charset="0"/>
        </a:defRPr>
      </a:lvl6pPr>
      <a:lvl7pPr marL="914400" algn="ctr" rtl="0" fontAlgn="base">
        <a:spcBef>
          <a:spcPct val="0"/>
        </a:spcBef>
        <a:spcAft>
          <a:spcPct val="0"/>
        </a:spcAft>
        <a:defRPr sz="3600">
          <a:solidFill>
            <a:srgbClr val="782336"/>
          </a:solidFill>
          <a:latin typeface="GillSans Bold" pitchFamily="1" charset="0"/>
        </a:defRPr>
      </a:lvl7pPr>
      <a:lvl8pPr marL="1371600" algn="ctr" rtl="0" fontAlgn="base">
        <a:spcBef>
          <a:spcPct val="0"/>
        </a:spcBef>
        <a:spcAft>
          <a:spcPct val="0"/>
        </a:spcAft>
        <a:defRPr sz="3600">
          <a:solidFill>
            <a:srgbClr val="782336"/>
          </a:solidFill>
          <a:latin typeface="GillSans Bold" pitchFamily="1" charset="0"/>
        </a:defRPr>
      </a:lvl8pPr>
      <a:lvl9pPr marL="1828800" algn="ctr" rtl="0" fontAlgn="base">
        <a:spcBef>
          <a:spcPct val="0"/>
        </a:spcBef>
        <a:spcAft>
          <a:spcPct val="0"/>
        </a:spcAft>
        <a:defRPr sz="3600">
          <a:solidFill>
            <a:srgbClr val="782336"/>
          </a:solidFill>
          <a:latin typeface="GillSans Bold" pitchFamily="1" charset="0"/>
        </a:defRPr>
      </a:lvl9pPr>
    </p:titleStyle>
    <p:bodyStyle>
      <a:lvl1pPr marL="342900" indent="-342900" algn="l" rtl="0" eaLnBrk="0" fontAlgn="base" hangingPunct="0">
        <a:spcBef>
          <a:spcPct val="20000"/>
        </a:spcBef>
        <a:spcAft>
          <a:spcPct val="0"/>
        </a:spcAft>
        <a:buFont typeface="Wingdings" panose="05000000000000000000" pitchFamily="2" charset="2"/>
        <a:buChar char="§"/>
        <a:defRPr sz="2400">
          <a:solidFill>
            <a:schemeClr val="tx1"/>
          </a:solidFill>
          <a:latin typeface="Arial"/>
          <a:ea typeface="ＭＳ Ｐゴシック" charset="-128"/>
          <a:cs typeface="+mn-cs"/>
        </a:defRPr>
      </a:lvl1pPr>
      <a:lvl2pPr marL="742950" indent="-285750" algn="l" rtl="0" eaLnBrk="0" fontAlgn="base" hangingPunct="0">
        <a:spcBef>
          <a:spcPct val="20000"/>
        </a:spcBef>
        <a:spcAft>
          <a:spcPct val="0"/>
        </a:spcAft>
        <a:buFont typeface="Wingdings" panose="05000000000000000000" pitchFamily="2" charset="2"/>
        <a:buChar char="§"/>
        <a:defRPr sz="2200">
          <a:solidFill>
            <a:schemeClr val="tx1"/>
          </a:solidFill>
          <a:latin typeface="Arial"/>
          <a:ea typeface="ＭＳ Ｐゴシック" pitchFamily="-32" charset="-128"/>
        </a:defRPr>
      </a:lvl2pPr>
      <a:lvl3pPr marL="1143000" indent="-228600" algn="l" rtl="0" eaLnBrk="0" fontAlgn="base" hangingPunct="0">
        <a:spcBef>
          <a:spcPct val="20000"/>
        </a:spcBef>
        <a:spcAft>
          <a:spcPct val="0"/>
        </a:spcAft>
        <a:buFont typeface="Wingdings" panose="05000000000000000000" pitchFamily="2" charset="2"/>
        <a:buChar char="§"/>
        <a:defRPr sz="2000">
          <a:solidFill>
            <a:schemeClr val="tx1"/>
          </a:solidFill>
          <a:latin typeface="Arial"/>
          <a:ea typeface="ＭＳ Ｐゴシック" pitchFamily="-32" charset="-128"/>
        </a:defRPr>
      </a:lvl3pPr>
      <a:lvl4pPr marL="1600200" indent="-228600" algn="l" rtl="0" eaLnBrk="0" fontAlgn="base" hangingPunct="0">
        <a:spcBef>
          <a:spcPct val="20000"/>
        </a:spcBef>
        <a:spcAft>
          <a:spcPct val="0"/>
        </a:spcAft>
        <a:buFont typeface="Wingdings" panose="05000000000000000000" pitchFamily="2" charset="2"/>
        <a:buChar char="§"/>
        <a:defRPr sz="2000">
          <a:solidFill>
            <a:schemeClr val="tx1"/>
          </a:solidFill>
          <a:latin typeface="Arial"/>
          <a:ea typeface="ＭＳ Ｐゴシック" pitchFamily="-32" charset="-128"/>
        </a:defRPr>
      </a:lvl4pPr>
      <a:lvl5pPr marL="2057400" indent="-228600" algn="l" rtl="0" eaLnBrk="0" fontAlgn="base" hangingPunct="0">
        <a:spcBef>
          <a:spcPct val="20000"/>
        </a:spcBef>
        <a:spcAft>
          <a:spcPct val="0"/>
        </a:spcAft>
        <a:buFont typeface="Wingdings" panose="05000000000000000000" pitchFamily="2" charset="2"/>
        <a:buChar char="§"/>
        <a:defRPr sz="2000">
          <a:solidFill>
            <a:schemeClr val="tx1"/>
          </a:solidFill>
          <a:latin typeface="Arial"/>
          <a:ea typeface="ＭＳ Ｐゴシック" pitchFamily="-32"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32"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32"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32"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3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library.concordia.ca/locations/floor-plans/webster-library.php#lb-5" TargetMode="External"/><Relationship Id="rId2" Type="http://schemas.openxmlformats.org/officeDocument/2006/relationships/hyperlink" Target="https://library.concordia.ca/help/circulation/borrowing.php?guid=bci-card" TargetMode="Externa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hyperlink" Target="https://library.concordia.ca/locations/DissertationWritersRoomsInfo.pdf"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youtu.be/dRz3TxjUBR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hyperlink" Target="https://concordiauniversity.on.worldcat.org/v2/oclc/40283692" TargetMode="External"/><Relationship Id="rId2" Type="http://schemas.openxmlformats.org/officeDocument/2006/relationships/hyperlink" Target="https://concordiauniversity.on.worldcat.org/v2/oclc/858342346" TargetMode="External"/><Relationship Id="rId1" Type="http://schemas.openxmlformats.org/officeDocument/2006/relationships/slideLayout" Target="../slideLayouts/slideLayout6.xml"/><Relationship Id="rId4" Type="http://schemas.openxmlformats.org/officeDocument/2006/relationships/hyperlink" Target="https://concordiauniversity.on.worldcat.org/v2/oclc/15691317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concordia.ca/library/guides/english.html" TargetMode="External"/><Relationship Id="rId2" Type="http://schemas.openxmlformats.org/officeDocument/2006/relationships/hyperlink" Target="https://library.concordia.ca/help/index.php" TargetMode="External"/><Relationship Id="rId1" Type="http://schemas.openxmlformats.org/officeDocument/2006/relationships/slideLayout" Target="../slideLayouts/slideLayout2.xml"/><Relationship Id="rId4" Type="http://schemas.openxmlformats.org/officeDocument/2006/relationships/hyperlink" Target="https://library.concordia.ca/help/questions/"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concordiauniversity.libcal.com/event/3687083" TargetMode="External"/><Relationship Id="rId2" Type="http://schemas.openxmlformats.org/officeDocument/2006/relationships/hyperlink" Target="https://library.concordia.ca/locations/floor-plans/webster-library.php#lb-3"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5">
            <a:extLst>
              <a:ext uri="{FF2B5EF4-FFF2-40B4-BE49-F238E27FC236}">
                <a16:creationId xmlns:a16="http://schemas.microsoft.com/office/drawing/2014/main" id="{AF81F586-2824-49A4-8045-4BBC6B2D26EB}"/>
              </a:ext>
            </a:extLst>
          </p:cNvPr>
          <p:cNvSpPr>
            <a:spLocks noGrp="1" noChangeArrowheads="1"/>
          </p:cNvSpPr>
          <p:nvPr>
            <p:ph type="ctrTitle"/>
          </p:nvPr>
        </p:nvSpPr>
        <p:spPr>
          <a:xfrm>
            <a:off x="2268538" y="1628775"/>
            <a:ext cx="6037262" cy="1800225"/>
          </a:xfrm>
        </p:spPr>
        <p:txBody>
          <a:bodyPr/>
          <a:lstStyle/>
          <a:p>
            <a:pPr eaLnBrk="1" hangingPunct="1"/>
            <a:r>
              <a:rPr lang="en-CA" altLang="en-US" sz="2400">
                <a:latin typeface="Arial Bold" panose="020B0704020202020204" pitchFamily="34" charset="0"/>
                <a:ea typeface="ＭＳ Ｐゴシック" panose="020B0600070205080204" pitchFamily="34" charset="-128"/>
              </a:rPr>
              <a:t>Introduction to Library Resources and Services for English Graduate Students</a:t>
            </a:r>
            <a:endParaRPr lang="en-US" altLang="en-US" sz="2400">
              <a:latin typeface="Arial Bold" panose="020B0704020202020204" pitchFamily="34" charset="0"/>
              <a:ea typeface="ＭＳ Ｐゴシック" panose="020B0600070205080204" pitchFamily="34" charset="-128"/>
            </a:endParaRPr>
          </a:p>
        </p:txBody>
      </p:sp>
      <p:sp>
        <p:nvSpPr>
          <p:cNvPr id="6147" name="Subtitle 16">
            <a:extLst>
              <a:ext uri="{FF2B5EF4-FFF2-40B4-BE49-F238E27FC236}">
                <a16:creationId xmlns:a16="http://schemas.microsoft.com/office/drawing/2014/main" id="{EEFE5B5C-BC90-4A98-B5C8-7BABAEDC3B0E}"/>
              </a:ext>
            </a:extLst>
          </p:cNvPr>
          <p:cNvSpPr>
            <a:spLocks noGrp="1" noChangeArrowheads="1"/>
          </p:cNvSpPr>
          <p:nvPr>
            <p:ph type="subTitle" idx="1"/>
          </p:nvPr>
        </p:nvSpPr>
        <p:spPr>
          <a:xfrm>
            <a:off x="2987675" y="3789363"/>
            <a:ext cx="5268913" cy="2159000"/>
          </a:xfrm>
        </p:spPr>
        <p:txBody>
          <a:bodyPr/>
          <a:lstStyle/>
          <a:p>
            <a:pPr algn="r" eaLnBrk="1" hangingPunct="1"/>
            <a:r>
              <a:rPr lang="en-US" altLang="en-US" dirty="0">
                <a:latin typeface="Arial" panose="020B0604020202020204" pitchFamily="34" charset="0"/>
                <a:ea typeface="ＭＳ Ｐゴシック" panose="020B0600070205080204" pitchFamily="34" charset="-128"/>
              </a:rPr>
              <a:t>Wednesday, August 31, 2022</a:t>
            </a:r>
          </a:p>
          <a:p>
            <a:pPr algn="r" eaLnBrk="1" hangingPunct="1"/>
            <a:endParaRPr lang="en-US" altLang="en-US" dirty="0">
              <a:latin typeface="Arial" panose="020B0604020202020204" pitchFamily="34" charset="0"/>
              <a:ea typeface="ＭＳ Ｐゴシック" panose="020B0600070205080204" pitchFamily="34" charset="-128"/>
            </a:endParaRPr>
          </a:p>
          <a:p>
            <a:pPr algn="r" eaLnBrk="1" hangingPunct="1"/>
            <a:endParaRPr lang="en-US" altLang="en-US" dirty="0">
              <a:latin typeface="Arial" panose="020B0604020202020204" pitchFamily="34" charset="0"/>
              <a:ea typeface="ＭＳ Ｐゴシック" panose="020B0600070205080204" pitchFamily="34" charset="-128"/>
            </a:endParaRPr>
          </a:p>
          <a:p>
            <a:pPr algn="r" eaLnBrk="1" hangingPunct="1"/>
            <a:r>
              <a:rPr lang="it-IT" altLang="en-US" dirty="0">
                <a:latin typeface="Arial" panose="020B0604020202020204" pitchFamily="34" charset="0"/>
                <a:ea typeface="ＭＳ Ｐゴシック" panose="020B0600070205080204" pitchFamily="34" charset="-128"/>
              </a:rPr>
              <a:t>Vince Graziano</a:t>
            </a:r>
          </a:p>
          <a:p>
            <a:pPr algn="r" eaLnBrk="1" hangingPunct="1"/>
            <a:r>
              <a:rPr lang="it-IT" altLang="en-US" dirty="0">
                <a:latin typeface="Arial" panose="020B0604020202020204" pitchFamily="34" charset="0"/>
                <a:ea typeface="ＭＳ Ｐゴシック" panose="020B0600070205080204" pitchFamily="34" charset="-128"/>
              </a:rPr>
              <a:t>English Librarian</a:t>
            </a:r>
          </a:p>
          <a:p>
            <a:pPr algn="r" eaLnBrk="1" hangingPunct="1"/>
            <a:r>
              <a:rPr lang="it-IT" altLang="en-US" dirty="0">
                <a:latin typeface="Arial" panose="020B0604020202020204" pitchFamily="34" charset="0"/>
                <a:ea typeface="ＭＳ Ｐゴシック" panose="020B0600070205080204" pitchFamily="34" charset="-128"/>
              </a:rPr>
              <a:t>vince.graziano@concordia.ca</a:t>
            </a:r>
          </a:p>
          <a:p>
            <a:pPr eaLnBrk="1" hangingPunct="1"/>
            <a:endParaRPr lang="en-US" altLang="en-US" dirty="0">
              <a:latin typeface="Arial" panose="020B0604020202020204" pitchFamily="34" charset="0"/>
              <a:ea typeface="ＭＳ Ｐゴシック" panose="020B0600070205080204" pitchFamily="34" charset="-128"/>
            </a:endParaRPr>
          </a:p>
        </p:txBody>
      </p:sp>
      <p:sp>
        <p:nvSpPr>
          <p:cNvPr id="2" name="TextBox 1">
            <a:extLst>
              <a:ext uri="{FF2B5EF4-FFF2-40B4-BE49-F238E27FC236}">
                <a16:creationId xmlns:a16="http://schemas.microsoft.com/office/drawing/2014/main" id="{4043507F-9FC7-41C2-96CE-38564C11E1DB}"/>
              </a:ext>
            </a:extLst>
          </p:cNvPr>
          <p:cNvSpPr txBox="1"/>
          <p:nvPr/>
        </p:nvSpPr>
        <p:spPr>
          <a:xfrm>
            <a:off x="1403350" y="1412875"/>
            <a:ext cx="1873250" cy="276225"/>
          </a:xfrm>
          <a:prstGeom prst="rect">
            <a:avLst/>
          </a:prstGeom>
          <a:noFill/>
        </p:spPr>
        <p:txBody>
          <a:bodyPr>
            <a:spAutoFit/>
          </a:bodyPr>
          <a:lstStyle/>
          <a:p>
            <a:pPr eaLnBrk="1" hangingPunct="1">
              <a:defRPr/>
            </a:pPr>
            <a:r>
              <a:rPr lang="en-US" sz="1200" b="1" dirty="0">
                <a:latin typeface="+mn-lt"/>
                <a:ea typeface="ＭＳ Ｐゴシック" charset="-128"/>
              </a:rPr>
              <a:t>LIBRARY</a:t>
            </a:r>
            <a:endParaRPr lang="en-CA" sz="1200" b="1" dirty="0">
              <a:latin typeface="+mn-lt"/>
              <a:ea typeface="ＭＳ Ｐゴシック"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1">
            <a:extLst>
              <a:ext uri="{FF2B5EF4-FFF2-40B4-BE49-F238E27FC236}">
                <a16:creationId xmlns:a16="http://schemas.microsoft.com/office/drawing/2014/main" id="{59D7D012-EC04-4A9D-BE8E-247ECC2D2F38}"/>
              </a:ext>
            </a:extLst>
          </p:cNvPr>
          <p:cNvSpPr txBox="1">
            <a:spLocks noChangeArrowheads="1"/>
          </p:cNvSpPr>
          <p:nvPr/>
        </p:nvSpPr>
        <p:spPr bwMode="auto">
          <a:xfrm>
            <a:off x="1116013" y="1484313"/>
            <a:ext cx="28797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Wingdings" panose="05000000000000000000" pitchFamily="2" charset="2"/>
              <a:buChar char="§"/>
              <a:defRPr sz="24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US" altLang="en-US" b="1">
                <a:latin typeface="Times" panose="02020603050405020304" pitchFamily="18" charset="0"/>
              </a:rPr>
              <a:t>A Word About VPN</a:t>
            </a:r>
            <a:endParaRPr lang="en-CA" altLang="en-US" b="1">
              <a:latin typeface="Times"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D71BD0BC-5318-427A-AF51-B6E599BEE064}"/>
              </a:ext>
            </a:extLst>
          </p:cNvPr>
          <p:cNvSpPr>
            <a:spLocks noGrp="1" noChangeArrowheads="1"/>
          </p:cNvSpPr>
          <p:nvPr>
            <p:ph type="title"/>
          </p:nvPr>
        </p:nvSpPr>
        <p:spPr/>
        <p:txBody>
          <a:bodyPr/>
          <a:lstStyle/>
          <a:p>
            <a:r>
              <a:rPr lang="en-US" altLang="en-US">
                <a:latin typeface="Arial Bold" panose="020B0704020202020204" pitchFamily="34" charset="0"/>
                <a:ea typeface="ＭＳ Ｐゴシック" panose="020B0600070205080204" pitchFamily="34" charset="-128"/>
              </a:rPr>
              <a:t>Outline</a:t>
            </a:r>
            <a:endParaRPr lang="en-CA" altLang="en-US">
              <a:latin typeface="Arial Bold" panose="020B0704020202020204" pitchFamily="34" charset="0"/>
              <a:ea typeface="ＭＳ Ｐゴシック" panose="020B0600070205080204" pitchFamily="34" charset="-128"/>
            </a:endParaRPr>
          </a:p>
        </p:txBody>
      </p:sp>
      <p:sp>
        <p:nvSpPr>
          <p:cNvPr id="7171" name="Content Placeholder 2">
            <a:extLst>
              <a:ext uri="{FF2B5EF4-FFF2-40B4-BE49-F238E27FC236}">
                <a16:creationId xmlns:a16="http://schemas.microsoft.com/office/drawing/2014/main" id="{3E151547-176C-418A-A4A0-597108EAFC54}"/>
              </a:ext>
            </a:extLst>
          </p:cNvPr>
          <p:cNvSpPr>
            <a:spLocks noGrp="1" noChangeArrowheads="1"/>
          </p:cNvSpPr>
          <p:nvPr>
            <p:ph idx="1"/>
          </p:nvPr>
        </p:nvSpPr>
        <p:spPr/>
        <p:txBody>
          <a:bodyPr/>
          <a:lstStyle/>
          <a:p>
            <a:r>
              <a:rPr lang="en-US" altLang="en-US" dirty="0">
                <a:latin typeface="Arial" panose="020B0604020202020204" pitchFamily="34" charset="0"/>
                <a:ea typeface="ＭＳ Ｐゴシック" panose="020B0600070205080204" pitchFamily="34" charset="-128"/>
              </a:rPr>
              <a:t>Overview of Library Services</a:t>
            </a:r>
          </a:p>
          <a:p>
            <a:r>
              <a:rPr lang="en-US" altLang="en-US" dirty="0">
                <a:latin typeface="Arial" panose="020B0604020202020204" pitchFamily="34" charset="0"/>
                <a:ea typeface="ＭＳ Ｐゴシック" panose="020B0600070205080204" pitchFamily="34" charset="-128"/>
              </a:rPr>
              <a:t>Sofia</a:t>
            </a:r>
          </a:p>
          <a:p>
            <a:r>
              <a:rPr lang="en-US" altLang="en-US" dirty="0">
                <a:latin typeface="Arial" panose="020B0604020202020204" pitchFamily="34" charset="0"/>
                <a:ea typeface="ＭＳ Ｐゴシック" panose="020B0600070205080204" pitchFamily="34" charset="-128"/>
              </a:rPr>
              <a:t>Electronic Journals</a:t>
            </a:r>
          </a:p>
          <a:p>
            <a:r>
              <a:rPr lang="en-US" altLang="en-US" dirty="0">
                <a:latin typeface="Arial" panose="020B0604020202020204" pitchFamily="34" charset="0"/>
                <a:ea typeface="ＭＳ Ｐゴシック" panose="020B0600070205080204" pitchFamily="34" charset="-128"/>
              </a:rPr>
              <a:t>Electronic Books</a:t>
            </a:r>
          </a:p>
          <a:p>
            <a:r>
              <a:rPr lang="en-US" altLang="en-US" dirty="0">
                <a:latin typeface="Arial" panose="020B0604020202020204" pitchFamily="34" charset="0"/>
                <a:ea typeface="ＭＳ Ｐゴシック" panose="020B0600070205080204" pitchFamily="34" charset="-128"/>
              </a:rPr>
              <a:t>Databases for Literary Criticism</a:t>
            </a:r>
          </a:p>
          <a:p>
            <a:r>
              <a:rPr lang="en-US" altLang="en-US" dirty="0">
                <a:latin typeface="Arial" panose="020B0604020202020204" pitchFamily="34" charset="0"/>
                <a:ea typeface="ＭＳ Ｐゴシック" panose="020B0600070205080204" pitchFamily="34" charset="-128"/>
              </a:rPr>
              <a:t>Help is Available</a:t>
            </a:r>
          </a:p>
          <a:p>
            <a:r>
              <a:rPr lang="en-US" altLang="en-US" dirty="0">
                <a:latin typeface="Arial" panose="020B0604020202020204" pitchFamily="34" charset="0"/>
                <a:ea typeface="ＭＳ Ｐゴシック" panose="020B0600070205080204" pitchFamily="34" charset="-128"/>
              </a:rPr>
              <a:t>Advanced Workshop for English Graduate Students</a:t>
            </a:r>
          </a:p>
          <a:p>
            <a:endParaRPr lang="en-US" altLang="en-US" dirty="0">
              <a:latin typeface="Arial" panose="020B0604020202020204" pitchFamily="34" charset="0"/>
              <a:ea typeface="ＭＳ Ｐゴシック" panose="020B0600070205080204" pitchFamily="34" charset="-128"/>
            </a:endParaRPr>
          </a:p>
          <a:p>
            <a:endParaRPr lang="en-CA" altLang="en-US" dirty="0">
              <a:latin typeface="Arial" panose="020B0604020202020204" pitchFamily="34" charset="0"/>
              <a:ea typeface="ＭＳ Ｐゴシック" panose="020B0600070205080204"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8C084370-3B73-4AC7-8254-78DE886DBE29}"/>
              </a:ext>
            </a:extLst>
          </p:cNvPr>
          <p:cNvSpPr>
            <a:spLocks noGrp="1" noChangeArrowheads="1"/>
          </p:cNvSpPr>
          <p:nvPr>
            <p:ph type="title"/>
          </p:nvPr>
        </p:nvSpPr>
        <p:spPr/>
        <p:txBody>
          <a:bodyPr/>
          <a:lstStyle/>
          <a:p>
            <a:r>
              <a:rPr lang="en-US" altLang="en-US">
                <a:latin typeface="Arial Bold" panose="020B0704020202020204" pitchFamily="34" charset="0"/>
                <a:ea typeface="ＭＳ Ｐゴシック" panose="020B0600070205080204" pitchFamily="34" charset="-128"/>
              </a:rPr>
              <a:t>Overview of Library Services</a:t>
            </a:r>
            <a:endParaRPr lang="en-CA" altLang="en-US">
              <a:latin typeface="Arial Bold" panose="020B0704020202020204" pitchFamily="34" charset="0"/>
              <a:ea typeface="ＭＳ Ｐゴシック" panose="020B0600070205080204" pitchFamily="34" charset="-128"/>
            </a:endParaRPr>
          </a:p>
        </p:txBody>
      </p:sp>
      <p:sp>
        <p:nvSpPr>
          <p:cNvPr id="8195" name="Content Placeholder 2">
            <a:extLst>
              <a:ext uri="{FF2B5EF4-FFF2-40B4-BE49-F238E27FC236}">
                <a16:creationId xmlns:a16="http://schemas.microsoft.com/office/drawing/2014/main" id="{F1444615-8362-454B-8641-EB856C8F132A}"/>
              </a:ext>
            </a:extLst>
          </p:cNvPr>
          <p:cNvSpPr>
            <a:spLocks noGrp="1" noChangeArrowheads="1"/>
          </p:cNvSpPr>
          <p:nvPr>
            <p:ph idx="1"/>
          </p:nvPr>
        </p:nvSpPr>
        <p:spPr>
          <a:xfrm>
            <a:off x="691982" y="1052736"/>
            <a:ext cx="7772400" cy="5732462"/>
          </a:xfrm>
        </p:spPr>
        <p:txBody>
          <a:bodyPr/>
          <a:lstStyle/>
          <a:p>
            <a:pPr eaLnBrk="1" hangingPunct="1"/>
            <a:r>
              <a:rPr lang="en-CA" altLang="en-US" sz="2200" b="1" dirty="0">
                <a:latin typeface="Arial" panose="020B0604020202020204" pitchFamily="34" charset="0"/>
                <a:ea typeface="ＭＳ Ｐゴシック" panose="020B0600070205080204" pitchFamily="34" charset="-128"/>
              </a:rPr>
              <a:t>Interlibrary Loans </a:t>
            </a:r>
          </a:p>
          <a:p>
            <a:pPr lvl="1" eaLnBrk="1" hangingPunct="1"/>
            <a:r>
              <a:rPr lang="en-CA" altLang="en-US" sz="2000" dirty="0">
                <a:latin typeface="Arial" panose="020B0604020202020204" pitchFamily="34" charset="0"/>
                <a:ea typeface="ＭＳ Ｐゴシック" panose="020B0600070205080204" pitchFamily="34" charset="-128"/>
              </a:rPr>
              <a:t>Within Sofia: </a:t>
            </a:r>
          </a:p>
          <a:p>
            <a:pPr eaLnBrk="1" hangingPunct="1"/>
            <a:r>
              <a:rPr lang="en-CA" altLang="en-US" sz="2200" b="1" dirty="0">
                <a:latin typeface="Arial" panose="020B0604020202020204" pitchFamily="34" charset="0"/>
                <a:ea typeface="ＭＳ Ｐゴシック" panose="020B0600070205080204" pitchFamily="34" charset="-128"/>
              </a:rPr>
              <a:t>Article &amp; Chapter Scan (2 working days)</a:t>
            </a:r>
          </a:p>
          <a:p>
            <a:pPr lvl="1" eaLnBrk="1" hangingPunct="1"/>
            <a:r>
              <a:rPr lang="en-CA" altLang="en-US" dirty="0">
                <a:latin typeface="Arial" panose="020B0604020202020204" pitchFamily="34" charset="0"/>
                <a:ea typeface="ＭＳ Ｐゴシック" panose="020B0600070205080204" pitchFamily="34" charset="-128"/>
              </a:rPr>
              <a:t>Within Sofia: </a:t>
            </a:r>
          </a:p>
          <a:p>
            <a:pPr eaLnBrk="1" hangingPunct="1"/>
            <a:r>
              <a:rPr lang="en-CA" altLang="en-US" sz="2200" b="1" dirty="0">
                <a:latin typeface="Arial" panose="020B0604020202020204" pitchFamily="34" charset="0"/>
                <a:ea typeface="ＭＳ Ｐゴシック" panose="020B0600070205080204" pitchFamily="34" charset="-128"/>
              </a:rPr>
              <a:t>BCI card </a:t>
            </a:r>
          </a:p>
          <a:p>
            <a:pPr lvl="1" eaLnBrk="1" hangingPunct="1"/>
            <a:r>
              <a:rPr lang="en-CA" altLang="en-US" sz="2000" dirty="0">
                <a:latin typeface="Arial" panose="020B0604020202020204" pitchFamily="34" charset="0"/>
                <a:ea typeface="ＭＳ Ｐゴシック" panose="020B0600070205080204" pitchFamily="34" charset="-128"/>
              </a:rPr>
              <a:t>Request at Loans &amp; Returns Desk</a:t>
            </a:r>
          </a:p>
          <a:p>
            <a:pPr lvl="1" eaLnBrk="1" hangingPunct="1"/>
            <a:r>
              <a:rPr lang="en-CA" altLang="en-US" sz="2000" dirty="0">
                <a:latin typeface="Arial" panose="020B0604020202020204" pitchFamily="34" charset="0"/>
                <a:ea typeface="ＭＳ Ｐゴシック" panose="020B0600070205080204" pitchFamily="34" charset="-128"/>
                <a:hlinkClick r:id="rId2"/>
              </a:rPr>
              <a:t>More information</a:t>
            </a:r>
            <a:endParaRPr lang="en-CA" altLang="en-US" sz="2000" dirty="0">
              <a:latin typeface="Arial" panose="020B0604020202020204" pitchFamily="34" charset="0"/>
              <a:ea typeface="ＭＳ Ｐゴシック" panose="020B0600070205080204" pitchFamily="34" charset="-128"/>
            </a:endParaRPr>
          </a:p>
          <a:p>
            <a:pPr eaLnBrk="1" hangingPunct="1"/>
            <a:r>
              <a:rPr lang="en-CA" altLang="en-US" sz="2200" b="1" dirty="0">
                <a:latin typeface="Arial" panose="020B0604020202020204" pitchFamily="34" charset="0"/>
                <a:ea typeface="ＭＳ Ｐゴシック" panose="020B0600070205080204" pitchFamily="34" charset="-128"/>
              </a:rPr>
              <a:t>Graduate Study Spaces</a:t>
            </a:r>
          </a:p>
          <a:p>
            <a:pPr lvl="1" eaLnBrk="1" hangingPunct="1"/>
            <a:r>
              <a:rPr lang="en-CA" altLang="en-US" sz="2000" dirty="0">
                <a:latin typeface="Arial" panose="020B0604020202020204" pitchFamily="34" charset="0"/>
                <a:ea typeface="ＭＳ Ｐゴシック" panose="020B0600070205080204" pitchFamily="34" charset="-128"/>
              </a:rPr>
              <a:t>Graduate students only (Concordia ID card scan at entry)</a:t>
            </a:r>
          </a:p>
          <a:p>
            <a:pPr lvl="1" eaLnBrk="1" hangingPunct="1"/>
            <a:r>
              <a:rPr lang="en-CA" altLang="en-US" sz="2000" dirty="0">
                <a:latin typeface="Arial" panose="020B0604020202020204" pitchFamily="34" charset="0"/>
                <a:ea typeface="ＭＳ Ｐゴシック" panose="020B0600070205080204" pitchFamily="34" charset="-128"/>
              </a:rPr>
              <a:t>Spain Graduate Student Reading Room – LB-545</a:t>
            </a:r>
          </a:p>
          <a:p>
            <a:pPr lvl="2" eaLnBrk="1" hangingPunct="1"/>
            <a:r>
              <a:rPr lang="en-US" altLang="en-US" sz="1800" b="1" dirty="0">
                <a:latin typeface="Arial" panose="020B0604020202020204" pitchFamily="34" charset="0"/>
                <a:ea typeface="ＭＳ Ｐゴシック" panose="020B0600070205080204" pitchFamily="34" charset="-128"/>
                <a:hlinkClick r:id="rId3"/>
              </a:rPr>
              <a:t>5</a:t>
            </a:r>
            <a:r>
              <a:rPr lang="en-US" altLang="en-US" sz="1800" b="1" baseline="30000" dirty="0">
                <a:latin typeface="Arial" panose="020B0604020202020204" pitchFamily="34" charset="0"/>
                <a:ea typeface="ＭＳ Ｐゴシック" panose="020B0600070205080204" pitchFamily="34" charset="-128"/>
                <a:hlinkClick r:id="rId3"/>
              </a:rPr>
              <a:t>th</a:t>
            </a:r>
            <a:r>
              <a:rPr lang="en-US" altLang="en-US" sz="1800" b="1" dirty="0">
                <a:latin typeface="Arial" panose="020B0604020202020204" pitchFamily="34" charset="0"/>
                <a:ea typeface="ＭＳ Ｐゴシック" panose="020B0600070205080204" pitchFamily="34" charset="-128"/>
                <a:hlinkClick r:id="rId3"/>
              </a:rPr>
              <a:t> floor plan</a:t>
            </a:r>
            <a:endParaRPr lang="en-US" altLang="en-US" sz="1800" b="1" dirty="0">
              <a:latin typeface="Arial" panose="020B0604020202020204" pitchFamily="34" charset="0"/>
              <a:ea typeface="ＭＳ Ｐゴシック" panose="020B0600070205080204" pitchFamily="34" charset="-128"/>
            </a:endParaRPr>
          </a:p>
          <a:p>
            <a:pPr lvl="1" eaLnBrk="1" hangingPunct="1"/>
            <a:r>
              <a:rPr lang="en-CA" altLang="en-US" sz="2000" dirty="0">
                <a:latin typeface="Arial" panose="020B0604020202020204" pitchFamily="34" charset="0"/>
                <a:ea typeface="ＭＳ Ｐゴシック" panose="020B0600070205080204" pitchFamily="34" charset="-128"/>
              </a:rPr>
              <a:t>Dissertation Writers Rooms </a:t>
            </a:r>
            <a:r>
              <a:rPr lang="en-CA" altLang="en-US" sz="2000" dirty="0">
                <a:latin typeface="Arial" panose="020B0604020202020204" pitchFamily="34" charset="0"/>
                <a:ea typeface="ＭＳ Ｐゴシック" panose="020B0600070205080204" pitchFamily="34" charset="-128"/>
                <a:sym typeface="Wingdings" panose="05000000000000000000" pitchFamily="2" charset="2"/>
              </a:rPr>
              <a:t> </a:t>
            </a:r>
            <a:r>
              <a:rPr lang="en-CA" altLang="en-US" sz="2000" dirty="0">
                <a:latin typeface="Arial" panose="020B0604020202020204" pitchFamily="34" charset="0"/>
                <a:ea typeface="ＭＳ Ｐゴシック" panose="020B0600070205080204" pitchFamily="34" charset="-128"/>
                <a:sym typeface="Wingdings" panose="05000000000000000000" pitchFamily="2" charset="2"/>
                <a:hlinkClick r:id="rId4"/>
              </a:rPr>
              <a:t>Information</a:t>
            </a:r>
            <a:endParaRPr lang="en-CA" altLang="en-US" sz="2000" dirty="0">
              <a:latin typeface="Arial" panose="020B0604020202020204" pitchFamily="34" charset="0"/>
              <a:ea typeface="ＭＳ Ｐゴシック" panose="020B0600070205080204" pitchFamily="34" charset="-128"/>
            </a:endParaRPr>
          </a:p>
          <a:p>
            <a:pPr lvl="2" eaLnBrk="1" hangingPunct="1"/>
            <a:r>
              <a:rPr lang="en-CA" altLang="en-US" sz="1800" dirty="0">
                <a:latin typeface="Arial" panose="020B0604020202020204" pitchFamily="34" charset="0"/>
                <a:ea typeface="ＭＳ Ｐゴシック" panose="020B0600070205080204" pitchFamily="34" charset="-128"/>
              </a:rPr>
              <a:t>Webster 5th floor – LB-561, LB-562, LB-564</a:t>
            </a:r>
          </a:p>
          <a:p>
            <a:pPr lvl="2" eaLnBrk="1" hangingPunct="1"/>
            <a:r>
              <a:rPr lang="en-CA" altLang="en-US" sz="1800" dirty="0">
                <a:latin typeface="Arial" panose="020B0604020202020204" pitchFamily="34" charset="0"/>
                <a:ea typeface="ＭＳ Ｐゴシック" panose="020B0600070205080204" pitchFamily="34" charset="-128"/>
              </a:rPr>
              <a:t>Lockers and Shelves </a:t>
            </a:r>
            <a:r>
              <a:rPr lang="en-CA" altLang="en-US" sz="1800" dirty="0">
                <a:latin typeface="Arial" panose="020B0604020202020204" pitchFamily="34" charset="0"/>
                <a:ea typeface="ＭＳ Ｐゴシック" panose="020B0600070205080204" pitchFamily="34" charset="-128"/>
                <a:sym typeface="Wingdings" panose="05000000000000000000" pitchFamily="2" charset="2"/>
              </a:rPr>
              <a:t> Reservations available</a:t>
            </a:r>
          </a:p>
          <a:p>
            <a:pPr lvl="2" eaLnBrk="1" hangingPunct="1"/>
            <a:r>
              <a:rPr lang="en-CA" altLang="en-US" sz="1800" dirty="0">
                <a:latin typeface="Arial" panose="020B0604020202020204" pitchFamily="34" charset="0"/>
                <a:ea typeface="ＭＳ Ｐゴシック" panose="020B0600070205080204" pitchFamily="34" charset="-128"/>
                <a:sym typeface="Wingdings" panose="05000000000000000000" pitchFamily="2" charset="2"/>
              </a:rPr>
              <a:t>Kitchenette </a:t>
            </a:r>
            <a:endParaRPr lang="en-CA" altLang="en-US" sz="1800" dirty="0">
              <a:latin typeface="Arial" panose="020B0604020202020204" pitchFamily="34" charset="0"/>
              <a:ea typeface="ＭＳ Ｐゴシック" panose="020B0600070205080204" pitchFamily="34" charset="-128"/>
            </a:endParaRPr>
          </a:p>
          <a:p>
            <a:pPr lvl="1"/>
            <a:endParaRPr lang="en-CA" altLang="en-US" dirty="0">
              <a:latin typeface="Arial" panose="020B0604020202020204" pitchFamily="34" charset="0"/>
              <a:ea typeface="ＭＳ Ｐゴシック" panose="020B0600070205080204" pitchFamily="34" charset="-128"/>
            </a:endParaRPr>
          </a:p>
        </p:txBody>
      </p:sp>
      <p:pic>
        <p:nvPicPr>
          <p:cNvPr id="2" name="Picture 1">
            <a:extLst>
              <a:ext uri="{FF2B5EF4-FFF2-40B4-BE49-F238E27FC236}">
                <a16:creationId xmlns:a16="http://schemas.microsoft.com/office/drawing/2014/main" id="{BAA9BE12-263A-4206-B612-3C1EFA3CB1E7}"/>
              </a:ext>
            </a:extLst>
          </p:cNvPr>
          <p:cNvPicPr>
            <a:picLocks noChangeAspect="1"/>
          </p:cNvPicPr>
          <p:nvPr/>
        </p:nvPicPr>
        <p:blipFill>
          <a:blip r:embed="rId5"/>
          <a:stretch>
            <a:fillRect/>
          </a:stretch>
        </p:blipFill>
        <p:spPr>
          <a:xfrm>
            <a:off x="3059832" y="1504496"/>
            <a:ext cx="2571750" cy="342900"/>
          </a:xfrm>
          <a:prstGeom prst="rect">
            <a:avLst/>
          </a:prstGeom>
        </p:spPr>
      </p:pic>
      <p:pic>
        <p:nvPicPr>
          <p:cNvPr id="3" name="Picture 2">
            <a:extLst>
              <a:ext uri="{FF2B5EF4-FFF2-40B4-BE49-F238E27FC236}">
                <a16:creationId xmlns:a16="http://schemas.microsoft.com/office/drawing/2014/main" id="{FBE59240-5FA8-48B3-9488-CF4B7F5B4674}"/>
              </a:ext>
            </a:extLst>
          </p:cNvPr>
          <p:cNvPicPr>
            <a:picLocks noChangeAspect="1"/>
          </p:cNvPicPr>
          <p:nvPr/>
        </p:nvPicPr>
        <p:blipFill>
          <a:blip r:embed="rId6"/>
          <a:stretch>
            <a:fillRect/>
          </a:stretch>
        </p:blipFill>
        <p:spPr>
          <a:xfrm>
            <a:off x="3276600" y="2265327"/>
            <a:ext cx="2590800" cy="39052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29183393-A306-4F29-BEC3-12FA54388D4A}"/>
              </a:ext>
            </a:extLst>
          </p:cNvPr>
          <p:cNvSpPr>
            <a:spLocks noGrp="1" noChangeArrowheads="1"/>
          </p:cNvSpPr>
          <p:nvPr>
            <p:ph type="title"/>
          </p:nvPr>
        </p:nvSpPr>
        <p:spPr/>
        <p:txBody>
          <a:bodyPr/>
          <a:lstStyle/>
          <a:p>
            <a:r>
              <a:rPr lang="en-CA" altLang="en-US">
                <a:latin typeface="Arial Bold" panose="020B0704020202020204" pitchFamily="34" charset="0"/>
                <a:ea typeface="ＭＳ Ｐゴシック" panose="020B0600070205080204" pitchFamily="34" charset="-128"/>
              </a:rPr>
              <a:t>Sofia</a:t>
            </a:r>
          </a:p>
        </p:txBody>
      </p:sp>
      <p:sp>
        <p:nvSpPr>
          <p:cNvPr id="9219" name="Content Placeholder 2">
            <a:extLst>
              <a:ext uri="{FF2B5EF4-FFF2-40B4-BE49-F238E27FC236}">
                <a16:creationId xmlns:a16="http://schemas.microsoft.com/office/drawing/2014/main" id="{584CD340-423F-4BFE-A186-ADCC13D0D4DA}"/>
              </a:ext>
            </a:extLst>
          </p:cNvPr>
          <p:cNvSpPr>
            <a:spLocks noGrp="1" noChangeArrowheads="1"/>
          </p:cNvSpPr>
          <p:nvPr>
            <p:ph idx="1"/>
          </p:nvPr>
        </p:nvSpPr>
        <p:spPr>
          <a:xfrm>
            <a:off x="720725" y="1371600"/>
            <a:ext cx="7772400" cy="4937125"/>
          </a:xfrm>
        </p:spPr>
        <p:txBody>
          <a:bodyPr/>
          <a:lstStyle/>
          <a:p>
            <a:r>
              <a:rPr lang="en-CA" altLang="en-US" dirty="0">
                <a:latin typeface="Arial" panose="020B0604020202020204" pitchFamily="34" charset="0"/>
                <a:ea typeface="ＭＳ Ｐゴシック" panose="020B0600070205080204" pitchFamily="34" charset="-128"/>
              </a:rPr>
              <a:t>Ability to search QC libraries and libraries worldwide</a:t>
            </a:r>
          </a:p>
          <a:p>
            <a:r>
              <a:rPr lang="en-CA" altLang="en-US" dirty="0">
                <a:latin typeface="Arial" panose="020B0604020202020204" pitchFamily="34" charset="0"/>
                <a:ea typeface="ＭＳ Ｐゴシック" panose="020B0600070205080204" pitchFamily="34" charset="-128"/>
              </a:rPr>
              <a:t>Sofia Discovery Tool for all Quebec University Libraries</a:t>
            </a:r>
          </a:p>
          <a:p>
            <a:r>
              <a:rPr lang="en-CA" altLang="en-US" dirty="0">
                <a:latin typeface="Arial" panose="020B0604020202020204" pitchFamily="34" charset="0"/>
                <a:ea typeface="ＭＳ Ｐゴシック" panose="020B0600070205080204" pitchFamily="34" charset="-128"/>
              </a:rPr>
              <a:t>Catalogue includes all electronic and physical books, videos </a:t>
            </a:r>
            <a:r>
              <a:rPr lang="en-CA" altLang="en-US" dirty="0" err="1">
                <a:latin typeface="Arial" panose="020B0604020202020204" pitchFamily="34" charset="0"/>
                <a:ea typeface="ＭＳ Ｐゴシック" panose="020B0600070205080204" pitchFamily="34" charset="-128"/>
              </a:rPr>
              <a:t>etc</a:t>
            </a:r>
            <a:endParaRPr lang="en-CA" altLang="en-US" dirty="0">
              <a:latin typeface="Arial" panose="020B0604020202020204" pitchFamily="34" charset="0"/>
              <a:ea typeface="ＭＳ Ｐゴシック" panose="020B0600070205080204" pitchFamily="34" charset="-128"/>
            </a:endParaRPr>
          </a:p>
          <a:p>
            <a:r>
              <a:rPr lang="en-CA" altLang="en-US" dirty="0">
                <a:latin typeface="Arial" panose="020B0604020202020204" pitchFamily="34" charset="0"/>
                <a:ea typeface="ＭＳ Ｐゴシック" panose="020B0600070205080204" pitchFamily="34" charset="-128"/>
              </a:rPr>
              <a:t>A discovery service includes all full-text articles that Concordia has access to</a:t>
            </a:r>
          </a:p>
          <a:p>
            <a:r>
              <a:rPr lang="en-CA" altLang="en-US" dirty="0">
                <a:latin typeface="Arial" panose="020B0604020202020204" pitchFamily="34" charset="0"/>
                <a:ea typeface="ＭＳ Ｐゴシック" panose="020B0600070205080204" pitchFamily="34" charset="-128"/>
              </a:rPr>
              <a:t>Interlibrary Loan and Article/Chapter Scan built in</a:t>
            </a:r>
          </a:p>
          <a:p>
            <a:r>
              <a:rPr lang="en-CA" altLang="en-US" dirty="0">
                <a:latin typeface="Arial" panose="020B0604020202020204" pitchFamily="34" charset="0"/>
                <a:ea typeface="ＭＳ Ｐゴシック" panose="020B0600070205080204" pitchFamily="34" charset="-128"/>
              </a:rPr>
              <a:t>Does </a:t>
            </a:r>
            <a:r>
              <a:rPr lang="en-CA" altLang="en-US" b="1" u="sng" dirty="0">
                <a:latin typeface="Arial" panose="020B0604020202020204" pitchFamily="34" charset="0"/>
                <a:ea typeface="ＭＳ Ｐゴシック" panose="020B0600070205080204" pitchFamily="34" charset="-128"/>
              </a:rPr>
              <a:t>NOT</a:t>
            </a:r>
            <a:r>
              <a:rPr lang="en-CA" altLang="en-US" dirty="0">
                <a:latin typeface="Arial" panose="020B0604020202020204" pitchFamily="34" charset="0"/>
                <a:ea typeface="ＭＳ Ｐゴシック" panose="020B0600070205080204" pitchFamily="34" charset="-128"/>
              </a:rPr>
              <a:t> replace databases</a:t>
            </a:r>
          </a:p>
          <a:p>
            <a:r>
              <a:rPr lang="en-CA" altLang="en-US" dirty="0">
                <a:latin typeface="Arial" panose="020B0604020202020204" pitchFamily="34" charset="0"/>
                <a:ea typeface="ＭＳ Ｐゴシック" panose="020B0600070205080204" pitchFamily="34" charset="-128"/>
              </a:rPr>
              <a:t>Introductory Video</a:t>
            </a:r>
          </a:p>
          <a:p>
            <a:pPr lvl="1"/>
            <a:r>
              <a:rPr lang="en-CA" altLang="en-US" dirty="0">
                <a:latin typeface="Arial" panose="020B0604020202020204" pitchFamily="34" charset="0"/>
                <a:ea typeface="ＭＳ Ｐゴシック" panose="020B0600070205080204" pitchFamily="34" charset="-128"/>
                <a:hlinkClick r:id="rId2"/>
              </a:rPr>
              <a:t>Searching Sofia</a:t>
            </a:r>
            <a:endParaRPr lang="en-CA" altLang="en-US" dirty="0">
              <a:latin typeface="Arial" panose="020B0604020202020204" pitchFamily="34" charset="0"/>
              <a:ea typeface="ＭＳ Ｐゴシック" panose="020B0600070205080204" pitchFamily="34"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83345B3F-46AB-4F6A-B453-7FD41B9D27D0}"/>
              </a:ext>
            </a:extLst>
          </p:cNvPr>
          <p:cNvSpPr>
            <a:spLocks noGrp="1" noChangeArrowheads="1"/>
          </p:cNvSpPr>
          <p:nvPr>
            <p:ph type="title"/>
          </p:nvPr>
        </p:nvSpPr>
        <p:spPr>
          <a:xfrm>
            <a:off x="685800" y="381000"/>
            <a:ext cx="7772400" cy="671513"/>
          </a:xfrm>
        </p:spPr>
        <p:txBody>
          <a:bodyPr/>
          <a:lstStyle/>
          <a:p>
            <a:r>
              <a:rPr lang="en-CA" altLang="en-US">
                <a:latin typeface="Arial Bold" panose="020B0704020202020204" pitchFamily="34" charset="0"/>
                <a:ea typeface="ＭＳ Ｐゴシック" panose="020B0600070205080204" pitchFamily="34" charset="-128"/>
              </a:rPr>
              <a:t>Electronic Journals</a:t>
            </a:r>
          </a:p>
        </p:txBody>
      </p:sp>
      <p:sp>
        <p:nvSpPr>
          <p:cNvPr id="10243" name="Content Placeholder 2">
            <a:extLst>
              <a:ext uri="{FF2B5EF4-FFF2-40B4-BE49-F238E27FC236}">
                <a16:creationId xmlns:a16="http://schemas.microsoft.com/office/drawing/2014/main" id="{A44055D4-50F0-4A3E-AD58-0A783007B831}"/>
              </a:ext>
            </a:extLst>
          </p:cNvPr>
          <p:cNvSpPr>
            <a:spLocks noGrp="1" noChangeArrowheads="1"/>
          </p:cNvSpPr>
          <p:nvPr>
            <p:ph idx="1"/>
          </p:nvPr>
        </p:nvSpPr>
        <p:spPr>
          <a:xfrm>
            <a:off x="685800" y="1125538"/>
            <a:ext cx="7772400" cy="5351462"/>
          </a:xfrm>
        </p:spPr>
        <p:txBody>
          <a:bodyPr/>
          <a:lstStyle/>
          <a:p>
            <a:r>
              <a:rPr lang="en-CA" altLang="en-US" sz="2000" b="1" dirty="0">
                <a:latin typeface="Arial" panose="020B0604020202020204" pitchFamily="34" charset="0"/>
                <a:ea typeface="ＭＳ Ｐゴシック" panose="020B0600070205080204" pitchFamily="34" charset="-128"/>
              </a:rPr>
              <a:t>Collections with substantial humanities content</a:t>
            </a:r>
            <a:r>
              <a:rPr lang="en-CA" altLang="en-US" sz="2000" dirty="0">
                <a:latin typeface="Arial" panose="020B0604020202020204" pitchFamily="34" charset="0"/>
                <a:ea typeface="ＭＳ Ｐゴシック" panose="020B0600070205080204" pitchFamily="34" charset="-128"/>
              </a:rPr>
              <a:t>:</a:t>
            </a:r>
          </a:p>
          <a:p>
            <a:pPr lvl="1"/>
            <a:r>
              <a:rPr lang="en-CA" altLang="en-US" sz="1800" dirty="0">
                <a:solidFill>
                  <a:schemeClr val="tx2"/>
                </a:solidFill>
                <a:latin typeface="Arial" panose="020B0604020202020204" pitchFamily="34" charset="0"/>
                <a:ea typeface="ＭＳ Ｐゴシック" panose="020B0600070205080204" pitchFamily="34" charset="-128"/>
              </a:rPr>
              <a:t>Project MUSE (Recent issues)</a:t>
            </a:r>
          </a:p>
          <a:p>
            <a:pPr lvl="1"/>
            <a:r>
              <a:rPr lang="en-CA" altLang="en-US" sz="1800" dirty="0">
                <a:solidFill>
                  <a:schemeClr val="tx2"/>
                </a:solidFill>
                <a:latin typeface="Arial" panose="020B0604020202020204" pitchFamily="34" charset="0"/>
                <a:ea typeface="ＭＳ Ｐゴシック" panose="020B0600070205080204" pitchFamily="34" charset="-128"/>
              </a:rPr>
              <a:t>JSTOR (Older issues)</a:t>
            </a:r>
          </a:p>
          <a:p>
            <a:pPr lvl="1"/>
            <a:r>
              <a:rPr lang="en-CA" altLang="en-US" sz="1800" dirty="0">
                <a:solidFill>
                  <a:schemeClr val="tx2"/>
                </a:solidFill>
                <a:latin typeface="Arial" panose="020B0604020202020204" pitchFamily="34" charset="0"/>
                <a:ea typeface="ＭＳ Ｐゴシック" panose="020B0600070205080204" pitchFamily="34" charset="-128"/>
              </a:rPr>
              <a:t>Oxford Journals (recent and archive)</a:t>
            </a:r>
          </a:p>
          <a:p>
            <a:pPr lvl="1"/>
            <a:r>
              <a:rPr lang="en-CA" altLang="en-US" sz="1800" dirty="0">
                <a:solidFill>
                  <a:schemeClr val="tx2"/>
                </a:solidFill>
                <a:latin typeface="Arial" panose="020B0604020202020204" pitchFamily="34" charset="0"/>
                <a:ea typeface="ＭＳ Ｐゴシック" panose="020B0600070205080204" pitchFamily="34" charset="-128"/>
              </a:rPr>
              <a:t>Literature Online (LION) </a:t>
            </a:r>
          </a:p>
          <a:p>
            <a:pPr lvl="1"/>
            <a:r>
              <a:rPr lang="en-CA" altLang="en-US" sz="1800" dirty="0">
                <a:solidFill>
                  <a:schemeClr val="tx2"/>
                </a:solidFill>
                <a:latin typeface="Arial" panose="020B0604020202020204" pitchFamily="34" charset="0"/>
                <a:ea typeface="ＭＳ Ｐゴシック" panose="020B0600070205080204" pitchFamily="34" charset="-128"/>
              </a:rPr>
              <a:t>Literature Resource Center</a:t>
            </a:r>
          </a:p>
          <a:p>
            <a:pPr lvl="1"/>
            <a:r>
              <a:rPr lang="en-CA" altLang="en-US" sz="1800" dirty="0">
                <a:solidFill>
                  <a:schemeClr val="tx2"/>
                </a:solidFill>
                <a:latin typeface="Arial" panose="020B0604020202020204" pitchFamily="34" charset="0"/>
                <a:ea typeface="ＭＳ Ｐゴシック" panose="020B0600070205080204" pitchFamily="34" charset="-128"/>
              </a:rPr>
              <a:t>Taylor &amp; Francis (Routledge)</a:t>
            </a:r>
          </a:p>
          <a:p>
            <a:pPr lvl="1"/>
            <a:r>
              <a:rPr lang="en-CA" altLang="en-US" sz="1800" dirty="0">
                <a:solidFill>
                  <a:schemeClr val="tx2"/>
                </a:solidFill>
                <a:latin typeface="Arial" panose="020B0604020202020204" pitchFamily="34" charset="0"/>
                <a:ea typeface="ＭＳ Ｐゴシック" panose="020B0600070205080204" pitchFamily="34" charset="-128"/>
              </a:rPr>
              <a:t>Academic Search Complete (EBSCO)</a:t>
            </a:r>
          </a:p>
          <a:p>
            <a:pPr lvl="1"/>
            <a:r>
              <a:rPr lang="en-US" altLang="en-US" sz="1800" dirty="0">
                <a:solidFill>
                  <a:schemeClr val="tx2"/>
                </a:solidFill>
                <a:latin typeface="Arial" panose="020B0604020202020204" pitchFamily="34" charset="0"/>
                <a:ea typeface="ＭＳ Ｐゴシック" panose="020B0600070205080204" pitchFamily="34" charset="-128"/>
              </a:rPr>
              <a:t>ProQuest Central</a:t>
            </a:r>
            <a:endParaRPr lang="en-CA" altLang="en-US" sz="1800" dirty="0">
              <a:solidFill>
                <a:schemeClr val="tx2"/>
              </a:solidFill>
              <a:latin typeface="Arial" panose="020B0604020202020204" pitchFamily="34" charset="0"/>
              <a:ea typeface="ＭＳ Ｐゴシック" panose="020B0600070205080204" pitchFamily="34" charset="-128"/>
            </a:endParaRPr>
          </a:p>
          <a:p>
            <a:pPr lvl="1"/>
            <a:r>
              <a:rPr lang="en-US" altLang="en-US" sz="1800" dirty="0">
                <a:solidFill>
                  <a:schemeClr val="tx2"/>
                </a:solidFill>
                <a:latin typeface="Arial" panose="020B0604020202020204" pitchFamily="34" charset="0"/>
                <a:ea typeface="ＭＳ Ｐゴシック" panose="020B0600070205080204" pitchFamily="34" charset="-128"/>
              </a:rPr>
              <a:t>British Periodicals I and II (1681-1939)</a:t>
            </a:r>
          </a:p>
          <a:p>
            <a:pPr lvl="1"/>
            <a:r>
              <a:rPr lang="en-US" altLang="en-US" sz="1800" dirty="0">
                <a:solidFill>
                  <a:schemeClr val="tx2"/>
                </a:solidFill>
                <a:latin typeface="Arial" panose="020B0604020202020204" pitchFamily="34" charset="0"/>
                <a:ea typeface="ＭＳ Ｐゴシック" panose="020B0600070205080204" pitchFamily="34" charset="-128"/>
              </a:rPr>
              <a:t>American Periodicals (1741-1940)</a:t>
            </a:r>
          </a:p>
          <a:p>
            <a:pPr lvl="1"/>
            <a:r>
              <a:rPr lang="en-US" altLang="en-US" sz="1800" dirty="0">
                <a:solidFill>
                  <a:schemeClr val="tx2"/>
                </a:solidFill>
                <a:latin typeface="Arial" panose="020B0604020202020204" pitchFamily="34" charset="0"/>
                <a:ea typeface="ＭＳ Ｐゴシック" panose="020B0600070205080204" pitchFamily="34" charset="-128"/>
              </a:rPr>
              <a:t>Periodicals Archive Online (1802-2000)</a:t>
            </a:r>
            <a:endParaRPr lang="en-CA" altLang="en-US" sz="1800" dirty="0">
              <a:solidFill>
                <a:schemeClr val="tx2"/>
              </a:solidFill>
              <a:latin typeface="Arial" panose="020B0604020202020204" pitchFamily="34" charset="0"/>
              <a:ea typeface="ＭＳ Ｐゴシック" panose="020B0600070205080204" pitchFamily="34" charset="-128"/>
            </a:endParaRPr>
          </a:p>
          <a:p>
            <a:pPr lvl="1"/>
            <a:r>
              <a:rPr lang="en-CA" altLang="en-US" sz="1800" dirty="0">
                <a:solidFill>
                  <a:schemeClr val="tx2"/>
                </a:solidFill>
                <a:latin typeface="Arial" panose="020B0604020202020204" pitchFamily="34" charset="0"/>
                <a:ea typeface="ＭＳ Ｐゴシック" panose="020B0600070205080204" pitchFamily="34" charset="-128"/>
              </a:rPr>
              <a:t>Many other electronic journal collections </a:t>
            </a:r>
          </a:p>
        </p:txBody>
      </p:sp>
      <p:pic>
        <p:nvPicPr>
          <p:cNvPr id="10244" name="Picture 2">
            <a:extLst>
              <a:ext uri="{FF2B5EF4-FFF2-40B4-BE49-F238E27FC236}">
                <a16:creationId xmlns:a16="http://schemas.microsoft.com/office/drawing/2014/main" id="{C5C324AE-9251-4A67-9DCC-263F493179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7763" y="1587500"/>
            <a:ext cx="2066925" cy="92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5" name="Picture 3">
            <a:extLst>
              <a:ext uri="{FF2B5EF4-FFF2-40B4-BE49-F238E27FC236}">
                <a16:creationId xmlns:a16="http://schemas.microsoft.com/office/drawing/2014/main" id="{6A9CB58B-0AA8-4850-93DE-F8D166A0A87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0288" y="2781300"/>
            <a:ext cx="665162" cy="92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6" name="Picture 4">
            <a:extLst>
              <a:ext uri="{FF2B5EF4-FFF2-40B4-BE49-F238E27FC236}">
                <a16:creationId xmlns:a16="http://schemas.microsoft.com/office/drawing/2014/main" id="{54F3DA39-3F72-4EE3-B879-1AD40E2B5D0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1863" y="2876550"/>
            <a:ext cx="665162" cy="908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7" name="Picture 7">
            <a:extLst>
              <a:ext uri="{FF2B5EF4-FFF2-40B4-BE49-F238E27FC236}">
                <a16:creationId xmlns:a16="http://schemas.microsoft.com/office/drawing/2014/main" id="{4608B604-BD60-4ADA-B321-7F0BE988284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57950" y="4292600"/>
            <a:ext cx="1847850" cy="523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48" name="Picture 1">
            <a:extLst>
              <a:ext uri="{FF2B5EF4-FFF2-40B4-BE49-F238E27FC236}">
                <a16:creationId xmlns:a16="http://schemas.microsoft.com/office/drawing/2014/main" id="{9785E65C-C30E-4CDB-9D0D-255EB9D1D39C}"/>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345238" y="5086350"/>
            <a:ext cx="22955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9" name="Rectangle 1">
            <a:extLst>
              <a:ext uri="{FF2B5EF4-FFF2-40B4-BE49-F238E27FC236}">
                <a16:creationId xmlns:a16="http://schemas.microsoft.com/office/drawing/2014/main" id="{60D1C6D1-CCAF-4CBE-80B6-976D6E2D6EF6}"/>
              </a:ext>
            </a:extLst>
          </p:cNvPr>
          <p:cNvSpPr>
            <a:spLocks noChangeArrowheads="1"/>
          </p:cNvSpPr>
          <p:nvPr/>
        </p:nvSpPr>
        <p:spPr bwMode="auto">
          <a:xfrm rot="542368">
            <a:off x="6240463" y="5867400"/>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Wingdings" panose="05000000000000000000" pitchFamily="2" charset="2"/>
              <a:buChar char="§"/>
              <a:defRPr sz="24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Font typeface="Wingdings" panose="05000000000000000000" pitchFamily="2" charset="2"/>
              <a:buChar char="§"/>
              <a:defRPr sz="22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endParaRPr lang="en-CA" altLang="en-US" dirty="0">
              <a:latin typeface="Times"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FD11AD1A-431C-4FCB-8E55-789D287A687E}"/>
              </a:ext>
            </a:extLst>
          </p:cNvPr>
          <p:cNvSpPr>
            <a:spLocks noGrp="1" noChangeArrowheads="1"/>
          </p:cNvSpPr>
          <p:nvPr>
            <p:ph type="title"/>
          </p:nvPr>
        </p:nvSpPr>
        <p:spPr>
          <a:xfrm>
            <a:off x="685800" y="381000"/>
            <a:ext cx="7772400" cy="671513"/>
          </a:xfrm>
        </p:spPr>
        <p:txBody>
          <a:bodyPr/>
          <a:lstStyle/>
          <a:p>
            <a:r>
              <a:rPr lang="en-CA" altLang="en-US">
                <a:latin typeface="Arial Bold" panose="020B0704020202020204" pitchFamily="34" charset="0"/>
                <a:ea typeface="ＭＳ Ｐゴシック" panose="020B0600070205080204" pitchFamily="34" charset="-128"/>
              </a:rPr>
              <a:t>Electronic Books</a:t>
            </a:r>
          </a:p>
        </p:txBody>
      </p:sp>
      <p:sp>
        <p:nvSpPr>
          <p:cNvPr id="11267" name="Content Placeholder 2">
            <a:extLst>
              <a:ext uri="{FF2B5EF4-FFF2-40B4-BE49-F238E27FC236}">
                <a16:creationId xmlns:a16="http://schemas.microsoft.com/office/drawing/2014/main" id="{A3631ABD-A036-4A3A-8C27-1EC15024A8EA}"/>
              </a:ext>
            </a:extLst>
          </p:cNvPr>
          <p:cNvSpPr>
            <a:spLocks noGrp="1" noChangeArrowheads="1"/>
          </p:cNvSpPr>
          <p:nvPr>
            <p:ph idx="1"/>
          </p:nvPr>
        </p:nvSpPr>
        <p:spPr>
          <a:xfrm>
            <a:off x="595312" y="1052513"/>
            <a:ext cx="8278688" cy="5112791"/>
          </a:xfrm>
        </p:spPr>
        <p:txBody>
          <a:bodyPr/>
          <a:lstStyle/>
          <a:p>
            <a:r>
              <a:rPr lang="en-CA" altLang="en-US" sz="2000" b="1" dirty="0">
                <a:latin typeface="Arial" panose="020B0604020202020204" pitchFamily="34" charset="0"/>
                <a:ea typeface="ＭＳ Ｐゴシック" panose="020B0600070205080204" pitchFamily="34" charset="-128"/>
              </a:rPr>
              <a:t>Collections with substantial humanities content</a:t>
            </a:r>
            <a:r>
              <a:rPr lang="en-CA" altLang="en-US" sz="2000" dirty="0">
                <a:latin typeface="Arial" panose="020B0604020202020204" pitchFamily="34" charset="0"/>
                <a:ea typeface="ＭＳ Ｐゴシック" panose="020B0600070205080204" pitchFamily="34" charset="-128"/>
              </a:rPr>
              <a:t>:</a:t>
            </a:r>
          </a:p>
          <a:p>
            <a:pPr lvl="1"/>
            <a:r>
              <a:rPr lang="en-US" altLang="en-US" sz="1600" dirty="0">
                <a:solidFill>
                  <a:schemeClr val="tx2"/>
                </a:solidFill>
                <a:latin typeface="Arial" panose="020B0604020202020204" pitchFamily="34" charset="0"/>
                <a:ea typeface="ＭＳ Ｐゴシック" panose="020B0600070205080204" pitchFamily="34" charset="-128"/>
              </a:rPr>
              <a:t>Literature Online (LION)</a:t>
            </a:r>
            <a:endParaRPr lang="en-CA" altLang="en-US" sz="1600" dirty="0">
              <a:solidFill>
                <a:schemeClr val="tx2"/>
              </a:solidFill>
              <a:latin typeface="Arial" panose="020B0604020202020204" pitchFamily="34" charset="0"/>
              <a:ea typeface="ＭＳ Ｐゴシック" panose="020B0600070205080204" pitchFamily="34" charset="-128"/>
            </a:endParaRPr>
          </a:p>
          <a:p>
            <a:pPr lvl="1"/>
            <a:r>
              <a:rPr lang="en-CA" altLang="en-US" sz="1600" dirty="0">
                <a:solidFill>
                  <a:schemeClr val="tx2"/>
                </a:solidFill>
                <a:latin typeface="Arial" panose="020B0604020202020204" pitchFamily="34" charset="0"/>
                <a:ea typeface="ＭＳ Ｐゴシック" panose="020B0600070205080204" pitchFamily="34" charset="-128"/>
              </a:rPr>
              <a:t>Early English Books Online (EEBO) – 1473-1700</a:t>
            </a:r>
          </a:p>
          <a:p>
            <a:pPr lvl="1"/>
            <a:r>
              <a:rPr lang="en-US" altLang="en-US" sz="1600" dirty="0">
                <a:solidFill>
                  <a:schemeClr val="tx2"/>
                </a:solidFill>
                <a:latin typeface="Arial" panose="020B0604020202020204" pitchFamily="34" charset="0"/>
                <a:ea typeface="ＭＳ Ｐゴシック" panose="020B0600070205080204" pitchFamily="34" charset="-128"/>
              </a:rPr>
              <a:t>Eighteenth Century Collections Online (ECCO)</a:t>
            </a:r>
          </a:p>
          <a:p>
            <a:pPr lvl="1"/>
            <a:r>
              <a:rPr lang="en-CA" altLang="en-US" sz="1600" dirty="0">
                <a:solidFill>
                  <a:schemeClr val="tx2"/>
                </a:solidFill>
                <a:latin typeface="Arial" panose="020B0604020202020204" pitchFamily="34" charset="0"/>
                <a:ea typeface="ＭＳ Ｐゴシック" panose="020B0600070205080204" pitchFamily="34" charset="-128"/>
              </a:rPr>
              <a:t>Early </a:t>
            </a:r>
            <a:r>
              <a:rPr lang="en-CA" altLang="en-US" sz="1600" dirty="0" err="1">
                <a:solidFill>
                  <a:schemeClr val="tx2"/>
                </a:solidFill>
                <a:latin typeface="Arial" panose="020B0604020202020204" pitchFamily="34" charset="0"/>
                <a:ea typeface="ＭＳ Ｐゴシック" panose="020B0600070205080204" pitchFamily="34" charset="-128"/>
              </a:rPr>
              <a:t>Canadiana</a:t>
            </a:r>
            <a:r>
              <a:rPr lang="en-CA" altLang="en-US" sz="1600" dirty="0">
                <a:solidFill>
                  <a:schemeClr val="tx2"/>
                </a:solidFill>
                <a:latin typeface="Arial" panose="020B0604020202020204" pitchFamily="34" charset="0"/>
                <a:ea typeface="ＭＳ Ｐゴシック" panose="020B0600070205080204" pitchFamily="34" charset="-128"/>
              </a:rPr>
              <a:t> Online (until c. 1925)</a:t>
            </a:r>
          </a:p>
          <a:p>
            <a:pPr lvl="1"/>
            <a:r>
              <a:rPr lang="en-CA" altLang="en-US" sz="1600" dirty="0">
                <a:solidFill>
                  <a:schemeClr val="tx2"/>
                </a:solidFill>
                <a:latin typeface="Arial" panose="020B0604020202020204" pitchFamily="34" charset="0"/>
                <a:ea typeface="ＭＳ Ｐゴシック" panose="020B0600070205080204" pitchFamily="34" charset="-128"/>
              </a:rPr>
              <a:t>Oxford Scholarship Online (recent and ongoing)</a:t>
            </a:r>
          </a:p>
          <a:p>
            <a:pPr lvl="1"/>
            <a:r>
              <a:rPr lang="en-CA" altLang="en-US" sz="1600" dirty="0">
                <a:solidFill>
                  <a:schemeClr val="tx2"/>
                </a:solidFill>
                <a:latin typeface="Arial" panose="020B0604020202020204" pitchFamily="34" charset="0"/>
                <a:ea typeface="ＭＳ Ｐゴシック" panose="020B0600070205080204" pitchFamily="34" charset="-128"/>
              </a:rPr>
              <a:t>Cambridge University Press e-books (1995-2007)</a:t>
            </a:r>
          </a:p>
          <a:p>
            <a:pPr lvl="1"/>
            <a:r>
              <a:rPr lang="en-CA" altLang="en-US" sz="1600" dirty="0">
                <a:solidFill>
                  <a:schemeClr val="tx2"/>
                </a:solidFill>
                <a:latin typeface="Arial" panose="020B0604020202020204" pitchFamily="34" charset="0"/>
                <a:ea typeface="ＭＳ Ｐゴシック" panose="020B0600070205080204" pitchFamily="34" charset="-128"/>
              </a:rPr>
              <a:t>Project MUSE </a:t>
            </a:r>
            <a:r>
              <a:rPr lang="en-CA" altLang="en-US" sz="1600" dirty="0" err="1">
                <a:solidFill>
                  <a:schemeClr val="tx2"/>
                </a:solidFill>
                <a:latin typeface="Arial" panose="020B0604020202020204" pitchFamily="34" charset="0"/>
                <a:ea typeface="ＭＳ Ｐゴシック" panose="020B0600070205080204" pitchFamily="34" charset="-128"/>
              </a:rPr>
              <a:t>Ebooks</a:t>
            </a:r>
            <a:r>
              <a:rPr lang="en-CA" altLang="en-US" sz="1600" dirty="0">
                <a:solidFill>
                  <a:schemeClr val="tx2"/>
                </a:solidFill>
                <a:latin typeface="Arial" panose="020B0604020202020204" pitchFamily="34" charset="0"/>
                <a:ea typeface="ＭＳ Ｐゴシック" panose="020B0600070205080204" pitchFamily="34" charset="-128"/>
              </a:rPr>
              <a:t> (university presses)</a:t>
            </a:r>
          </a:p>
          <a:p>
            <a:pPr lvl="1"/>
            <a:r>
              <a:rPr lang="en-CA" altLang="en-US" sz="1600" dirty="0">
                <a:solidFill>
                  <a:schemeClr val="tx2"/>
                </a:solidFill>
                <a:latin typeface="Arial" panose="020B0604020202020204" pitchFamily="34" charset="0"/>
                <a:ea typeface="ＭＳ Ｐゴシック" panose="020B0600070205080204" pitchFamily="34" charset="-128"/>
              </a:rPr>
              <a:t>Cambridge Companions Complete Collection (ongoing)</a:t>
            </a:r>
          </a:p>
          <a:p>
            <a:pPr lvl="1"/>
            <a:r>
              <a:rPr lang="en-US" altLang="en-US" sz="1600" dirty="0">
                <a:solidFill>
                  <a:schemeClr val="tx2"/>
                </a:solidFill>
                <a:latin typeface="Arial" panose="020B0604020202020204" pitchFamily="34" charset="0"/>
                <a:ea typeface="ＭＳ Ｐゴシック" panose="020B0600070205080204" pitchFamily="34" charset="-128"/>
              </a:rPr>
              <a:t>Palgrave Macmillan (2010-)</a:t>
            </a:r>
          </a:p>
          <a:p>
            <a:pPr lvl="1"/>
            <a:r>
              <a:rPr lang="en-US" altLang="en-US" sz="1600" dirty="0">
                <a:solidFill>
                  <a:schemeClr val="tx2"/>
                </a:solidFill>
                <a:latin typeface="Arial" panose="020B0604020202020204" pitchFamily="34" charset="0"/>
                <a:ea typeface="ＭＳ Ｐゴシック" panose="020B0600070205080204" pitchFamily="34" charset="-128"/>
              </a:rPr>
              <a:t>ACLS Humanities E-books</a:t>
            </a:r>
            <a:endParaRPr lang="en-CA" altLang="en-US" sz="1600" dirty="0">
              <a:solidFill>
                <a:schemeClr val="tx2"/>
              </a:solidFill>
              <a:latin typeface="Arial" panose="020B0604020202020204" pitchFamily="34" charset="0"/>
              <a:ea typeface="ＭＳ Ｐゴシック" panose="020B0600070205080204" pitchFamily="34" charset="-128"/>
            </a:endParaRPr>
          </a:p>
          <a:p>
            <a:pPr lvl="1"/>
            <a:r>
              <a:rPr lang="en-CA" altLang="en-US" sz="1600" dirty="0">
                <a:solidFill>
                  <a:schemeClr val="tx2"/>
                </a:solidFill>
                <a:latin typeface="Arial" panose="020B0604020202020204" pitchFamily="34" charset="0"/>
                <a:ea typeface="ＭＳ Ｐゴシック" panose="020B0600070205080204" pitchFamily="34" charset="-128"/>
              </a:rPr>
              <a:t>Canadian Publishers Collection</a:t>
            </a:r>
          </a:p>
          <a:p>
            <a:pPr lvl="1"/>
            <a:r>
              <a:rPr lang="en-CA" altLang="en-US" sz="1600" dirty="0" err="1">
                <a:solidFill>
                  <a:schemeClr val="tx2"/>
                </a:solidFill>
                <a:latin typeface="Arial" panose="020B0604020202020204" pitchFamily="34" charset="0"/>
                <a:ea typeface="ＭＳ Ｐゴシック" panose="020B0600070205080204" pitchFamily="34" charset="-128"/>
              </a:rPr>
              <a:t>Ebook</a:t>
            </a:r>
            <a:r>
              <a:rPr lang="en-CA" altLang="en-US" sz="1600" dirty="0">
                <a:solidFill>
                  <a:schemeClr val="tx2"/>
                </a:solidFill>
                <a:latin typeface="Arial" panose="020B0604020202020204" pitchFamily="34" charset="0"/>
                <a:ea typeface="ＭＳ Ｐゴシック" panose="020B0600070205080204" pitchFamily="34" charset="-128"/>
              </a:rPr>
              <a:t> Central (ProQuest)</a:t>
            </a:r>
          </a:p>
          <a:p>
            <a:pPr lvl="1"/>
            <a:r>
              <a:rPr lang="en-US" altLang="en-US" sz="1600" dirty="0">
                <a:solidFill>
                  <a:schemeClr val="tx2"/>
                </a:solidFill>
                <a:latin typeface="Arial" panose="020B0604020202020204" pitchFamily="34" charset="0"/>
                <a:ea typeface="ＭＳ Ｐゴシック" panose="020B0600070205080204" pitchFamily="34" charset="-128"/>
              </a:rPr>
              <a:t>EBSCO E-books</a:t>
            </a:r>
            <a:endParaRPr lang="en-CA" altLang="en-US" sz="1600" dirty="0">
              <a:solidFill>
                <a:schemeClr val="tx2"/>
              </a:solidFill>
              <a:latin typeface="Arial" panose="020B0604020202020204" pitchFamily="34" charset="0"/>
              <a:ea typeface="ＭＳ Ｐゴシック" panose="020B0600070205080204" pitchFamily="34" charset="-128"/>
            </a:endParaRPr>
          </a:p>
          <a:p>
            <a:pPr lvl="1"/>
            <a:r>
              <a:rPr lang="en-CA" altLang="en-US" sz="1600" dirty="0">
                <a:solidFill>
                  <a:schemeClr val="tx2"/>
                </a:solidFill>
                <a:latin typeface="Arial" panose="020B0604020202020204" pitchFamily="34" charset="0"/>
                <a:ea typeface="ＭＳ Ｐゴシック" panose="020B0600070205080204" pitchFamily="34" charset="-128"/>
              </a:rPr>
              <a:t>Many other electronic books </a:t>
            </a:r>
          </a:p>
        </p:txBody>
      </p:sp>
      <p:pic>
        <p:nvPicPr>
          <p:cNvPr id="11270" name="Picture 8">
            <a:extLst>
              <a:ext uri="{FF2B5EF4-FFF2-40B4-BE49-F238E27FC236}">
                <a16:creationId xmlns:a16="http://schemas.microsoft.com/office/drawing/2014/main" id="{D22F3DE6-892D-405C-A10E-13EB6E5FD9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34656" y="5629274"/>
            <a:ext cx="781050" cy="78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1">
            <a:extLst>
              <a:ext uri="{FF2B5EF4-FFF2-40B4-BE49-F238E27FC236}">
                <a16:creationId xmlns:a16="http://schemas.microsoft.com/office/drawing/2014/main" id="{D377FEA5-9CBF-4692-957A-45762B2DFA1D}"/>
              </a:ext>
            </a:extLst>
          </p:cNvPr>
          <p:cNvPicPr>
            <a:picLocks noChangeAspect="1"/>
          </p:cNvPicPr>
          <p:nvPr/>
        </p:nvPicPr>
        <p:blipFill>
          <a:blip r:embed="rId3"/>
          <a:stretch>
            <a:fillRect/>
          </a:stretch>
        </p:blipFill>
        <p:spPr>
          <a:xfrm>
            <a:off x="5989638" y="1729750"/>
            <a:ext cx="2485000" cy="290344"/>
          </a:xfrm>
          <a:prstGeom prst="rect">
            <a:avLst/>
          </a:prstGeom>
        </p:spPr>
      </p:pic>
      <p:pic>
        <p:nvPicPr>
          <p:cNvPr id="3" name="Picture 2">
            <a:extLst>
              <a:ext uri="{FF2B5EF4-FFF2-40B4-BE49-F238E27FC236}">
                <a16:creationId xmlns:a16="http://schemas.microsoft.com/office/drawing/2014/main" id="{0EBAE829-CEED-4B43-9ED4-DB0EF09FC17F}"/>
              </a:ext>
            </a:extLst>
          </p:cNvPr>
          <p:cNvPicPr>
            <a:picLocks noChangeAspect="1"/>
          </p:cNvPicPr>
          <p:nvPr/>
        </p:nvPicPr>
        <p:blipFill>
          <a:blip r:embed="rId4"/>
          <a:stretch>
            <a:fillRect/>
          </a:stretch>
        </p:blipFill>
        <p:spPr>
          <a:xfrm>
            <a:off x="5515706" y="4056744"/>
            <a:ext cx="3238500" cy="323850"/>
          </a:xfrm>
          <a:prstGeom prst="rect">
            <a:avLst/>
          </a:prstGeom>
        </p:spPr>
      </p:pic>
      <p:pic>
        <p:nvPicPr>
          <p:cNvPr id="4" name="Picture 3">
            <a:extLst>
              <a:ext uri="{FF2B5EF4-FFF2-40B4-BE49-F238E27FC236}">
                <a16:creationId xmlns:a16="http://schemas.microsoft.com/office/drawing/2014/main" id="{DBD3BB9B-292D-4CEF-AE68-57BA3213C324}"/>
              </a:ext>
            </a:extLst>
          </p:cNvPr>
          <p:cNvPicPr>
            <a:picLocks noChangeAspect="1"/>
          </p:cNvPicPr>
          <p:nvPr/>
        </p:nvPicPr>
        <p:blipFill>
          <a:blip r:embed="rId5"/>
          <a:stretch>
            <a:fillRect/>
          </a:stretch>
        </p:blipFill>
        <p:spPr>
          <a:xfrm>
            <a:off x="6219824" y="2483823"/>
            <a:ext cx="2181225" cy="428625"/>
          </a:xfrm>
          <a:prstGeom prst="rect">
            <a:avLst/>
          </a:prstGeom>
        </p:spPr>
      </p:pic>
      <p:pic>
        <p:nvPicPr>
          <p:cNvPr id="5" name="Picture 4">
            <a:extLst>
              <a:ext uri="{FF2B5EF4-FFF2-40B4-BE49-F238E27FC236}">
                <a16:creationId xmlns:a16="http://schemas.microsoft.com/office/drawing/2014/main" id="{2EB071EE-7FCB-4619-85DF-F97423B7C390}"/>
              </a:ext>
            </a:extLst>
          </p:cNvPr>
          <p:cNvPicPr>
            <a:picLocks noChangeAspect="1"/>
          </p:cNvPicPr>
          <p:nvPr/>
        </p:nvPicPr>
        <p:blipFill>
          <a:blip r:embed="rId6"/>
          <a:stretch>
            <a:fillRect/>
          </a:stretch>
        </p:blipFill>
        <p:spPr>
          <a:xfrm>
            <a:off x="5004048" y="4768521"/>
            <a:ext cx="3262824" cy="408749"/>
          </a:xfrm>
          <a:prstGeom prst="rect">
            <a:avLst/>
          </a:prstGeom>
        </p:spPr>
      </p:pic>
      <p:pic>
        <p:nvPicPr>
          <p:cNvPr id="6" name="Picture 5">
            <a:extLst>
              <a:ext uri="{FF2B5EF4-FFF2-40B4-BE49-F238E27FC236}">
                <a16:creationId xmlns:a16="http://schemas.microsoft.com/office/drawing/2014/main" id="{BA3DFB08-B5E6-4BDA-A84C-6D3D4044FD09}"/>
              </a:ext>
            </a:extLst>
          </p:cNvPr>
          <p:cNvPicPr>
            <a:picLocks noChangeAspect="1"/>
          </p:cNvPicPr>
          <p:nvPr/>
        </p:nvPicPr>
        <p:blipFill>
          <a:blip r:embed="rId7"/>
          <a:stretch>
            <a:fillRect/>
          </a:stretch>
        </p:blipFill>
        <p:spPr>
          <a:xfrm>
            <a:off x="6562725" y="5591174"/>
            <a:ext cx="1495425" cy="42862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B20E3CFE-AB01-45B2-B88C-97B9008CDD77}"/>
              </a:ext>
            </a:extLst>
          </p:cNvPr>
          <p:cNvSpPr>
            <a:spLocks noGrp="1"/>
          </p:cNvSpPr>
          <p:nvPr>
            <p:ph type="title"/>
          </p:nvPr>
        </p:nvSpPr>
        <p:spPr/>
        <p:txBody>
          <a:bodyPr/>
          <a:lstStyle/>
          <a:p>
            <a:r>
              <a:rPr lang="en-CA" altLang="en-US">
                <a:latin typeface="Arial Bold" panose="020B0704020202020204" pitchFamily="34" charset="0"/>
                <a:ea typeface="ＭＳ Ｐゴシック" panose="020B0600070205080204" pitchFamily="34" charset="-128"/>
              </a:rPr>
              <a:t>Finding journal articles</a:t>
            </a:r>
          </a:p>
        </p:txBody>
      </p:sp>
      <p:sp>
        <p:nvSpPr>
          <p:cNvPr id="9219" name="Content Placeholder 2">
            <a:extLst>
              <a:ext uri="{FF2B5EF4-FFF2-40B4-BE49-F238E27FC236}">
                <a16:creationId xmlns:a16="http://schemas.microsoft.com/office/drawing/2014/main" id="{03FCF8E4-8ED7-4F37-8252-E594686F6B9D}"/>
              </a:ext>
            </a:extLst>
          </p:cNvPr>
          <p:cNvSpPr>
            <a:spLocks noGrp="1"/>
          </p:cNvSpPr>
          <p:nvPr>
            <p:ph idx="1"/>
          </p:nvPr>
        </p:nvSpPr>
        <p:spPr>
          <a:xfrm>
            <a:off x="537320" y="1238466"/>
            <a:ext cx="7920880" cy="5616575"/>
          </a:xfrm>
        </p:spPr>
        <p:txBody>
          <a:bodyPr/>
          <a:lstStyle/>
          <a:p>
            <a:r>
              <a:rPr lang="en-CA" altLang="en-US" sz="1800" b="1" dirty="0">
                <a:latin typeface="Arial" panose="020B0604020202020204" pitchFamily="34" charset="0"/>
                <a:ea typeface="ＭＳ Ｐゴシック" panose="020B0600070205080204" pitchFamily="34" charset="-128"/>
                <a:hlinkClick r:id="rId2"/>
              </a:rPr>
              <a:t>MLA International Bibliography </a:t>
            </a:r>
            <a:r>
              <a:rPr lang="en-CA" altLang="en-US" sz="2200" b="1" dirty="0">
                <a:latin typeface="Arial" panose="020B0604020202020204" pitchFamily="34" charset="0"/>
                <a:ea typeface="ＭＳ Ｐゴシック" panose="020B0600070205080204" pitchFamily="34" charset="-128"/>
              </a:rPr>
              <a:t>(MLAIB)</a:t>
            </a:r>
            <a:endParaRPr lang="en-CA" altLang="en-US" b="1" dirty="0">
              <a:latin typeface="Arial" panose="020B0604020202020204" pitchFamily="34" charset="0"/>
              <a:ea typeface="ＭＳ Ｐゴシック" panose="020B0600070205080204" pitchFamily="34" charset="-128"/>
            </a:endParaRPr>
          </a:p>
          <a:p>
            <a:pPr lvl="1"/>
            <a:r>
              <a:rPr lang="en-CA" altLang="en-US" sz="1600" dirty="0">
                <a:latin typeface="Arial" panose="020B0604020202020204" pitchFamily="34" charset="0"/>
                <a:ea typeface="ＭＳ Ｐゴシック" panose="020B0600070205080204" pitchFamily="34" charset="-128"/>
              </a:rPr>
              <a:t>References to articles in 4,400 journals, as well as books and chapters in books, from 1926 onward</a:t>
            </a:r>
          </a:p>
          <a:p>
            <a:r>
              <a:rPr lang="en-CA" altLang="en-US" sz="1800" b="1" dirty="0">
                <a:latin typeface="Arial" panose="020B0604020202020204" pitchFamily="34" charset="0"/>
                <a:ea typeface="ＭＳ Ｐゴシック" panose="020B0600070205080204" pitchFamily="34" charset="-128"/>
                <a:hlinkClick r:id="rId3"/>
              </a:rPr>
              <a:t>Annual bibliography of English language and literature: ABELL </a:t>
            </a:r>
            <a:endParaRPr lang="en-CA" altLang="en-US" sz="1800" b="1" dirty="0">
              <a:latin typeface="Arial" panose="020B0604020202020204" pitchFamily="34" charset="0"/>
              <a:ea typeface="ＭＳ Ｐゴシック" panose="020B0600070205080204" pitchFamily="34" charset="-128"/>
            </a:endParaRPr>
          </a:p>
          <a:p>
            <a:pPr lvl="1"/>
            <a:r>
              <a:rPr lang="en-US" altLang="en-US" sz="1600" dirty="0">
                <a:latin typeface="Arial" panose="020B0604020202020204" pitchFamily="34" charset="0"/>
                <a:ea typeface="ＭＳ Ｐゴシック" panose="020B0600070205080204" pitchFamily="34" charset="-128"/>
              </a:rPr>
              <a:t>British equivalent to MLAIB</a:t>
            </a:r>
            <a:endParaRPr lang="en-CA" altLang="en-US" sz="1600" dirty="0">
              <a:latin typeface="Arial" panose="020B0604020202020204" pitchFamily="34" charset="0"/>
              <a:ea typeface="ＭＳ Ｐゴシック" panose="020B0600070205080204" pitchFamily="34" charset="-128"/>
            </a:endParaRPr>
          </a:p>
          <a:p>
            <a:pPr lvl="1"/>
            <a:r>
              <a:rPr lang="en-CA" altLang="en-US" sz="1600" dirty="0">
                <a:latin typeface="Arial" panose="020B0604020202020204" pitchFamily="34" charset="0"/>
                <a:ea typeface="ＭＳ Ｐゴシック" panose="020B0600070205080204" pitchFamily="34" charset="-128"/>
              </a:rPr>
              <a:t>From 1920 onward</a:t>
            </a:r>
          </a:p>
          <a:p>
            <a:r>
              <a:rPr lang="en-US" altLang="en-US" sz="1800" b="1" dirty="0">
                <a:latin typeface="Arial" panose="020B0604020202020204" pitchFamily="34" charset="0"/>
                <a:ea typeface="ＭＳ Ｐゴシック" panose="020B0600070205080204" pitchFamily="34" charset="-128"/>
                <a:hlinkClick r:id="rId4"/>
              </a:rPr>
              <a:t>Gale Literature Criticism</a:t>
            </a:r>
            <a:endParaRPr lang="en-US" altLang="en-US" sz="1800" dirty="0">
              <a:latin typeface="Arial" panose="020B0604020202020204" pitchFamily="34" charset="0"/>
              <a:ea typeface="ＭＳ Ｐゴシック" panose="020B0600070205080204" pitchFamily="34" charset="-128"/>
            </a:endParaRPr>
          </a:p>
          <a:p>
            <a:pPr lvl="1"/>
            <a:r>
              <a:rPr lang="en-CA" altLang="en-US" sz="1600" dirty="0">
                <a:latin typeface="Arial" panose="020B0604020202020204" pitchFamily="34" charset="0"/>
                <a:ea typeface="ＭＳ Ｐゴシック" panose="020B0600070205080204" pitchFamily="34" charset="-128"/>
              </a:rPr>
              <a:t>Full text or selections of full text of essays and articles re-published in the following reference works: </a:t>
            </a:r>
          </a:p>
          <a:p>
            <a:pPr lvl="2"/>
            <a:r>
              <a:rPr lang="en-CA" altLang="en-US" sz="1400" i="1" dirty="0">
                <a:latin typeface="Arial" panose="020B0604020202020204" pitchFamily="34" charset="0"/>
                <a:ea typeface="ＭＳ Ｐゴシック" panose="020B0600070205080204" pitchFamily="34" charset="-128"/>
              </a:rPr>
              <a:t>Shakespearean Criticism</a:t>
            </a:r>
          </a:p>
          <a:p>
            <a:pPr lvl="2"/>
            <a:r>
              <a:rPr lang="en-CA" altLang="en-US" sz="1400" i="1" dirty="0">
                <a:latin typeface="Arial" panose="020B0604020202020204" pitchFamily="34" charset="0"/>
                <a:ea typeface="ＭＳ Ｐゴシック" panose="020B0600070205080204" pitchFamily="34" charset="-128"/>
              </a:rPr>
              <a:t>Poetry Criticism</a:t>
            </a:r>
          </a:p>
          <a:p>
            <a:pPr lvl="2"/>
            <a:r>
              <a:rPr lang="en-CA" altLang="en-US" sz="1400" i="1" dirty="0">
                <a:latin typeface="Arial" panose="020B0604020202020204" pitchFamily="34" charset="0"/>
                <a:ea typeface="ＭＳ Ｐゴシック" panose="020B0600070205080204" pitchFamily="34" charset="-128"/>
              </a:rPr>
              <a:t>Drama Criticism</a:t>
            </a:r>
            <a:endParaRPr lang="en-CA" altLang="en-US" sz="1400" dirty="0">
              <a:latin typeface="Arial" panose="020B0604020202020204" pitchFamily="34" charset="0"/>
              <a:ea typeface="ＭＳ Ｐゴシック" panose="020B0600070205080204" pitchFamily="34" charset="-128"/>
            </a:endParaRPr>
          </a:p>
          <a:p>
            <a:pPr lvl="2"/>
            <a:r>
              <a:rPr lang="en-CA" altLang="en-US" sz="1400" i="1" dirty="0">
                <a:latin typeface="Arial" panose="020B0604020202020204" pitchFamily="34" charset="0"/>
                <a:ea typeface="ＭＳ Ｐゴシック" panose="020B0600070205080204" pitchFamily="34" charset="-128"/>
              </a:rPr>
              <a:t>Short Story Criticism</a:t>
            </a:r>
          </a:p>
          <a:p>
            <a:pPr lvl="2"/>
            <a:r>
              <a:rPr lang="en-CA" altLang="en-US" sz="1400" i="1" dirty="0">
                <a:latin typeface="Arial" panose="020B0604020202020204" pitchFamily="34" charset="0"/>
                <a:ea typeface="ＭＳ Ｐゴシック" panose="020B0600070205080204" pitchFamily="34" charset="-128"/>
              </a:rPr>
              <a:t>Classical and Medieval Literature Criticism</a:t>
            </a:r>
          </a:p>
          <a:p>
            <a:pPr lvl="2"/>
            <a:r>
              <a:rPr lang="en-CA" altLang="en-US" sz="1400" i="1" dirty="0">
                <a:latin typeface="Arial" panose="020B0604020202020204" pitchFamily="34" charset="0"/>
                <a:ea typeface="ＭＳ Ｐゴシック" panose="020B0600070205080204" pitchFamily="34" charset="-128"/>
              </a:rPr>
              <a:t>Literature Criticism from 1400 to 1800</a:t>
            </a:r>
          </a:p>
          <a:p>
            <a:pPr lvl="2"/>
            <a:r>
              <a:rPr lang="en-CA" altLang="en-US" sz="1400" i="1" dirty="0">
                <a:latin typeface="Arial" panose="020B0604020202020204" pitchFamily="34" charset="0"/>
                <a:ea typeface="ＭＳ Ｐゴシック" panose="020B0600070205080204" pitchFamily="34" charset="-128"/>
              </a:rPr>
              <a:t>Nineteenth Century Literature Criticism</a:t>
            </a:r>
          </a:p>
          <a:p>
            <a:pPr lvl="2"/>
            <a:r>
              <a:rPr lang="en-CA" altLang="en-US" sz="1400" i="1" dirty="0">
                <a:latin typeface="Arial" panose="020B0604020202020204" pitchFamily="34" charset="0"/>
                <a:ea typeface="ＭＳ Ｐゴシック" panose="020B0600070205080204" pitchFamily="34" charset="-128"/>
              </a:rPr>
              <a:t>Twentieth Century Literature Criticism</a:t>
            </a:r>
          </a:p>
          <a:p>
            <a:pPr lvl="2"/>
            <a:r>
              <a:rPr lang="en-CA" altLang="en-US" sz="1400" i="1" dirty="0">
                <a:latin typeface="Arial" panose="020B0604020202020204" pitchFamily="34" charset="0"/>
                <a:ea typeface="ＭＳ Ｐゴシック" panose="020B0600070205080204" pitchFamily="34" charset="-128"/>
              </a:rPr>
              <a:t>Contemporary Literature Criticism</a:t>
            </a:r>
          </a:p>
        </p:txBody>
      </p:sp>
    </p:spTree>
    <p:extLst>
      <p:ext uri="{BB962C8B-B14F-4D97-AF65-F5344CB8AC3E}">
        <p14:creationId xmlns:p14="http://schemas.microsoft.com/office/powerpoint/2010/main" val="1944569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4D42DF99-4CAD-4FD0-92DC-CCBB798AF90F}"/>
              </a:ext>
            </a:extLst>
          </p:cNvPr>
          <p:cNvSpPr>
            <a:spLocks noGrp="1" noChangeArrowheads="1"/>
          </p:cNvSpPr>
          <p:nvPr>
            <p:ph type="title"/>
          </p:nvPr>
        </p:nvSpPr>
        <p:spPr/>
        <p:txBody>
          <a:bodyPr/>
          <a:lstStyle/>
          <a:p>
            <a:r>
              <a:rPr lang="en-CA" altLang="en-US">
                <a:latin typeface="Arial Bold" panose="020B0704020202020204" pitchFamily="34" charset="0"/>
                <a:ea typeface="ＭＳ Ｐゴシック" panose="020B0600070205080204" pitchFamily="34" charset="-128"/>
              </a:rPr>
              <a:t>Help is Available</a:t>
            </a:r>
          </a:p>
        </p:txBody>
      </p:sp>
      <p:sp>
        <p:nvSpPr>
          <p:cNvPr id="14339" name="Content Placeholder 2">
            <a:extLst>
              <a:ext uri="{FF2B5EF4-FFF2-40B4-BE49-F238E27FC236}">
                <a16:creationId xmlns:a16="http://schemas.microsoft.com/office/drawing/2014/main" id="{B6F9F0E1-B225-4445-8566-CB7CF39554C0}"/>
              </a:ext>
            </a:extLst>
          </p:cNvPr>
          <p:cNvSpPr>
            <a:spLocks noGrp="1" noChangeArrowheads="1"/>
          </p:cNvSpPr>
          <p:nvPr>
            <p:ph idx="1"/>
          </p:nvPr>
        </p:nvSpPr>
        <p:spPr>
          <a:xfrm>
            <a:off x="687388" y="1268413"/>
            <a:ext cx="7772400" cy="4897437"/>
          </a:xfrm>
        </p:spPr>
        <p:txBody>
          <a:bodyPr/>
          <a:lstStyle/>
          <a:p>
            <a:r>
              <a:rPr lang="en-CA" altLang="en-US" sz="2800" dirty="0">
                <a:latin typeface="Arial" panose="020B0604020202020204" pitchFamily="34" charset="0"/>
                <a:ea typeface="ＭＳ Ｐゴシック" panose="020B0600070205080204" pitchFamily="34" charset="-128"/>
              </a:rPr>
              <a:t>At the Ask Us Desk</a:t>
            </a:r>
          </a:p>
          <a:p>
            <a:r>
              <a:rPr lang="en-CA" altLang="en-US" sz="2800" dirty="0">
                <a:latin typeface="Arial" panose="020B0604020202020204" pitchFamily="34" charset="0"/>
                <a:ea typeface="ＭＳ Ｐゴシック" panose="020B0600070205080204" pitchFamily="34" charset="-128"/>
              </a:rPr>
              <a:t>Library website </a:t>
            </a:r>
            <a:r>
              <a:rPr lang="en-CA" altLang="en-US" sz="2800" dirty="0">
                <a:latin typeface="Arial" panose="020B0604020202020204" pitchFamily="34" charset="0"/>
                <a:ea typeface="ＭＳ Ｐゴシック" panose="020B0600070205080204" pitchFamily="34" charset="-128"/>
                <a:sym typeface="Wingdings" panose="05000000000000000000" pitchFamily="2" charset="2"/>
              </a:rPr>
              <a:t> </a:t>
            </a:r>
            <a:r>
              <a:rPr lang="en-CA" altLang="en-US" sz="2800" dirty="0">
                <a:latin typeface="Arial" panose="020B0604020202020204" pitchFamily="34" charset="0"/>
                <a:ea typeface="ＭＳ Ｐゴシック" panose="020B0600070205080204" pitchFamily="34" charset="-128"/>
                <a:sym typeface="Wingdings" panose="05000000000000000000" pitchFamily="2" charset="2"/>
                <a:hlinkClick r:id="rId2"/>
              </a:rPr>
              <a:t>Help &amp; How-to</a:t>
            </a:r>
            <a:endParaRPr lang="en-CA" altLang="en-US" sz="2800" dirty="0">
              <a:latin typeface="Arial" panose="020B0604020202020204" pitchFamily="34" charset="0"/>
              <a:ea typeface="ＭＳ Ｐゴシック" panose="020B0600070205080204" pitchFamily="34" charset="-128"/>
            </a:endParaRPr>
          </a:p>
          <a:p>
            <a:r>
              <a:rPr lang="en-CA" altLang="en-US" sz="2800" dirty="0">
                <a:latin typeface="Arial" panose="020B0604020202020204" pitchFamily="34" charset="0"/>
                <a:ea typeface="ＭＳ Ｐゴシック" panose="020B0600070205080204" pitchFamily="34" charset="-128"/>
                <a:hlinkClick r:id="rId3"/>
              </a:rPr>
              <a:t>Literatures in English Subject Guide</a:t>
            </a:r>
            <a:endParaRPr lang="en-CA" altLang="en-US" sz="2800" dirty="0">
              <a:latin typeface="Arial" panose="020B0604020202020204" pitchFamily="34" charset="0"/>
              <a:ea typeface="ＭＳ Ｐゴシック" panose="020B0600070205080204" pitchFamily="34" charset="-128"/>
            </a:endParaRPr>
          </a:p>
          <a:p>
            <a:r>
              <a:rPr lang="en-CA" altLang="en-US" sz="2800" b="1" dirty="0">
                <a:latin typeface="Arial" panose="020B0604020202020204" pitchFamily="34" charset="0"/>
                <a:ea typeface="ＭＳ Ｐゴシック" panose="020B0600070205080204" pitchFamily="34" charset="-128"/>
              </a:rPr>
              <a:t>Ask a Librarian Service</a:t>
            </a:r>
          </a:p>
          <a:p>
            <a:pPr lvl="1"/>
            <a:r>
              <a:rPr lang="en-CA" altLang="en-US" sz="2600" dirty="0">
                <a:latin typeface="Arial" panose="020B0604020202020204" pitchFamily="34" charset="0"/>
                <a:ea typeface="ＭＳ Ｐゴシック" panose="020B0600070205080204" pitchFamily="34" charset="-128"/>
              </a:rPr>
              <a:t>In-person, chat, phone, email</a:t>
            </a:r>
          </a:p>
          <a:p>
            <a:pPr lvl="1"/>
            <a:r>
              <a:rPr lang="en-CA" altLang="en-US" sz="2600" dirty="0">
                <a:latin typeface="Arial" panose="020B0604020202020204" pitchFamily="34" charset="0"/>
                <a:ea typeface="ＭＳ Ｐゴシック" panose="020B0600070205080204" pitchFamily="34" charset="-128"/>
                <a:hlinkClick r:id="rId4"/>
              </a:rPr>
              <a:t>More Information</a:t>
            </a:r>
            <a:endParaRPr lang="en-CA" altLang="en-US" sz="2600" dirty="0">
              <a:latin typeface="Arial" panose="020B0604020202020204" pitchFamily="34" charset="0"/>
              <a:ea typeface="ＭＳ Ｐゴシック" panose="020B0600070205080204" pitchFamily="34" charset="-128"/>
            </a:endParaRPr>
          </a:p>
          <a:p>
            <a:r>
              <a:rPr lang="en-CA" altLang="en-US" sz="2800" b="1" dirty="0">
                <a:latin typeface="Arial" panose="020B0604020202020204" pitchFamily="34" charset="0"/>
                <a:ea typeface="ＭＳ Ｐゴシック" panose="020B0600070205080204" pitchFamily="34" charset="-128"/>
              </a:rPr>
              <a:t>Ask Vince</a:t>
            </a:r>
            <a:r>
              <a:rPr lang="en-CA" altLang="en-US" b="1" dirty="0">
                <a:latin typeface="Arial" panose="020B0604020202020204" pitchFamily="34" charset="0"/>
                <a:ea typeface="ＭＳ Ｐゴシック" panose="020B0600070205080204" pitchFamily="34" charset="-128"/>
              </a:rPr>
              <a:t>: </a:t>
            </a:r>
          </a:p>
          <a:p>
            <a:pPr lvl="1"/>
            <a:r>
              <a:rPr lang="en-CA" altLang="en-US" sz="2400" dirty="0">
                <a:latin typeface="Arial" panose="020B0604020202020204" pitchFamily="34" charset="0"/>
                <a:ea typeface="ＭＳ Ｐゴシック" panose="020B0600070205080204" pitchFamily="34" charset="-128"/>
              </a:rPr>
              <a:t>vince.graziano@concordia.ca</a:t>
            </a:r>
          </a:p>
          <a:p>
            <a:pPr lvl="1"/>
            <a:r>
              <a:rPr lang="en-CA" altLang="en-US" sz="2400" dirty="0">
                <a:latin typeface="Arial" panose="020B0604020202020204" pitchFamily="34" charset="0"/>
                <a:ea typeface="ＭＳ Ｐゴシック" panose="020B0600070205080204" pitchFamily="34" charset="-128"/>
              </a:rPr>
              <a:t>Office hours: by appointment</a:t>
            </a:r>
          </a:p>
          <a:p>
            <a:pPr lvl="1"/>
            <a:r>
              <a:rPr lang="en-CA" altLang="en-US" sz="2400" dirty="0">
                <a:latin typeface="Arial" panose="020B0604020202020204" pitchFamily="34" charset="0"/>
                <a:ea typeface="ＭＳ Ｐゴシック" panose="020B0600070205080204" pitchFamily="34" charset="-128"/>
              </a:rPr>
              <a:t>In-person or ZOOM</a:t>
            </a:r>
          </a:p>
          <a:p>
            <a:endParaRPr lang="en-CA" altLang="en-US" dirty="0">
              <a:latin typeface="Arial" panose="020B0604020202020204" pitchFamily="34" charset="0"/>
              <a:ea typeface="ＭＳ Ｐゴシック" panose="020B0600070205080204" pitchFamily="34"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6081C-E5CA-47D7-B5F4-9ED654922915}"/>
              </a:ext>
            </a:extLst>
          </p:cNvPr>
          <p:cNvSpPr>
            <a:spLocks noGrp="1"/>
          </p:cNvSpPr>
          <p:nvPr>
            <p:ph type="title"/>
          </p:nvPr>
        </p:nvSpPr>
        <p:spPr/>
        <p:txBody>
          <a:bodyPr/>
          <a:lstStyle/>
          <a:p>
            <a:r>
              <a:rPr lang="en-US" dirty="0"/>
              <a:t>Advanced Workshop for English Graduate Students</a:t>
            </a:r>
            <a:endParaRPr lang="en-CA" dirty="0"/>
          </a:p>
        </p:txBody>
      </p:sp>
      <p:sp>
        <p:nvSpPr>
          <p:cNvPr id="3" name="Content Placeholder 2">
            <a:extLst>
              <a:ext uri="{FF2B5EF4-FFF2-40B4-BE49-F238E27FC236}">
                <a16:creationId xmlns:a16="http://schemas.microsoft.com/office/drawing/2014/main" id="{645204D2-28BC-4BEF-9EA5-90446B496EBF}"/>
              </a:ext>
            </a:extLst>
          </p:cNvPr>
          <p:cNvSpPr>
            <a:spLocks noGrp="1"/>
          </p:cNvSpPr>
          <p:nvPr>
            <p:ph idx="1"/>
          </p:nvPr>
        </p:nvSpPr>
        <p:spPr>
          <a:xfrm>
            <a:off x="685800" y="1752600"/>
            <a:ext cx="7772400" cy="4628728"/>
          </a:xfrm>
        </p:spPr>
        <p:txBody>
          <a:bodyPr/>
          <a:lstStyle/>
          <a:p>
            <a:pPr marL="0" indent="0">
              <a:buNone/>
            </a:pPr>
            <a:r>
              <a:rPr lang="en-CA" sz="2000" dirty="0"/>
              <a:t>This in-depth workshop is designed to assist English graduate students with their library research. The focus is on different types of databases -- from Sofia to periodical indexes to full text primary sources -- that represent the studies of Literatures in English. The emphasis is on building effective search strategies using advanced techniques to optimize results, and to modify search strategies when the original strategy does not retrieve expected results.</a:t>
            </a:r>
            <a:endParaRPr lang="en-US" sz="2000" dirty="0"/>
          </a:p>
          <a:p>
            <a:endParaRPr lang="en-US" dirty="0"/>
          </a:p>
          <a:p>
            <a:r>
              <a:rPr lang="en-US" sz="2200" dirty="0"/>
              <a:t>Friday, November 18, 2022</a:t>
            </a:r>
          </a:p>
          <a:p>
            <a:r>
              <a:rPr lang="en-US" sz="2200" dirty="0"/>
              <a:t>Webster Library LB-322 </a:t>
            </a:r>
            <a:r>
              <a:rPr lang="en-US" sz="2200" dirty="0">
                <a:sym typeface="Wingdings" panose="05000000000000000000" pitchFamily="2" charset="2"/>
              </a:rPr>
              <a:t> </a:t>
            </a:r>
            <a:r>
              <a:rPr lang="en-US" sz="2200" dirty="0">
                <a:sym typeface="Wingdings" panose="05000000000000000000" pitchFamily="2" charset="2"/>
                <a:hlinkClick r:id="rId2"/>
              </a:rPr>
              <a:t>Floor Plan</a:t>
            </a:r>
            <a:endParaRPr lang="en-US" sz="2200" dirty="0">
              <a:sym typeface="Wingdings" panose="05000000000000000000" pitchFamily="2" charset="2"/>
            </a:endParaRPr>
          </a:p>
          <a:p>
            <a:r>
              <a:rPr lang="en-US" sz="2200" dirty="0">
                <a:sym typeface="Wingdings" panose="05000000000000000000" pitchFamily="2" charset="2"/>
                <a:hlinkClick r:id="rId3"/>
              </a:rPr>
              <a:t>Registration required</a:t>
            </a:r>
            <a:r>
              <a:rPr lang="en-US" sz="2200" dirty="0">
                <a:sym typeface="Wingdings" panose="05000000000000000000" pitchFamily="2" charset="2"/>
              </a:rPr>
              <a:t>  </a:t>
            </a:r>
            <a:r>
              <a:rPr lang="en-US" sz="2200" b="1" dirty="0">
                <a:sym typeface="Wingdings" panose="05000000000000000000" pitchFamily="2" charset="2"/>
              </a:rPr>
              <a:t>10 person minimum</a:t>
            </a:r>
          </a:p>
          <a:p>
            <a:r>
              <a:rPr lang="en-CA" sz="2200" dirty="0"/>
              <a:t>Followed by a social event organized by SAGE</a:t>
            </a:r>
          </a:p>
        </p:txBody>
      </p:sp>
    </p:spTree>
    <p:extLst>
      <p:ext uri="{BB962C8B-B14F-4D97-AF65-F5344CB8AC3E}">
        <p14:creationId xmlns:p14="http://schemas.microsoft.com/office/powerpoint/2010/main" val="1603374521"/>
      </p:ext>
    </p:extLst>
  </p:cSld>
  <p:clrMapOvr>
    <a:masterClrMapping/>
  </p:clrMapOvr>
</p:sld>
</file>

<file path=ppt/theme/theme1.xml><?xml version="1.0" encoding="utf-8"?>
<a:theme xmlns:a="http://schemas.openxmlformats.org/drawingml/2006/main" name="UCS-Concordia-Powerpoint-2011">
  <a:themeElements>
    <a:clrScheme name="Concordia-PP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oncordia-PPT">
      <a:majorFont>
        <a:latin typeface="GillSans Bold"/>
        <a:ea typeface=""/>
        <a:cs typeface=""/>
      </a:majorFont>
      <a:minorFont>
        <a:latin typeface="Gill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3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32" charset="0"/>
          </a:defRPr>
        </a:defPPr>
      </a:lstStyle>
    </a:lnDef>
  </a:objectDefaults>
  <a:extraClrSchemeLst>
    <a:extraClrScheme>
      <a:clrScheme name="Concordia-PP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ncordia-PP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ncordia-PP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ncordia-PP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ncordia-PP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ncordia-PP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ncordia-PP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ncordia-PP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ncordia-PP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ncordia-PP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ncordia-PP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ncordia-PP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UCS-Concordia-Powerpoint-2011">
  <a:themeElements>
    <a:clrScheme name="Concordia-PP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oncordia-PPT">
      <a:majorFont>
        <a:latin typeface="GillSans Bold"/>
        <a:ea typeface=""/>
        <a:cs typeface=""/>
      </a:majorFont>
      <a:minorFont>
        <a:latin typeface="Gill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3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32" charset="0"/>
          </a:defRPr>
        </a:defPPr>
      </a:lstStyle>
    </a:lnDef>
  </a:objectDefaults>
  <a:extraClrSchemeLst>
    <a:extraClrScheme>
      <a:clrScheme name="Concordia-PP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ncordia-PP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ncordia-PP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ncordia-PP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ncordia-PP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ncordia-PP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ncordia-PP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ncordia-PP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ncordia-PP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ncordia-PP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ncordia-PP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ncordia-PP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Concordia-Powerpoint-2010-Template-B.potx</Template>
  <TotalTime>5400</TotalTime>
  <Words>600</Words>
  <Application>Microsoft Office PowerPoint</Application>
  <PresentationFormat>On-screen Show (4:3)</PresentationFormat>
  <Paragraphs>107</Paragraphs>
  <Slides>10</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10</vt:i4>
      </vt:variant>
    </vt:vector>
  </HeadingPairs>
  <TitlesOfParts>
    <vt:vector size="18" baseType="lpstr">
      <vt:lpstr>Arial</vt:lpstr>
      <vt:lpstr>Arial Bold</vt:lpstr>
      <vt:lpstr>Gill Sans</vt:lpstr>
      <vt:lpstr>GillSans Bold</vt:lpstr>
      <vt:lpstr>Times</vt:lpstr>
      <vt:lpstr>Wingdings</vt:lpstr>
      <vt:lpstr>UCS-Concordia-Powerpoint-2011</vt:lpstr>
      <vt:lpstr>UCS-Concordia-Powerpoint-2011</vt:lpstr>
      <vt:lpstr>Introduction to Library Resources and Services for English Graduate Students</vt:lpstr>
      <vt:lpstr>Outline</vt:lpstr>
      <vt:lpstr>Overview of Library Services</vt:lpstr>
      <vt:lpstr>Sofia</vt:lpstr>
      <vt:lpstr>Electronic Journals</vt:lpstr>
      <vt:lpstr>Electronic Books</vt:lpstr>
      <vt:lpstr>Finding journal articles</vt:lpstr>
      <vt:lpstr>Help is Available</vt:lpstr>
      <vt:lpstr>Advanced Workshop for English Graduate Students</vt:lpstr>
      <vt:lpstr>PowerPoint Presentation</vt:lpstr>
    </vt:vector>
  </TitlesOfParts>
  <Company>Marketing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Christopher Alleyne</dc:creator>
  <cp:lastModifiedBy>Vince Graziano</cp:lastModifiedBy>
  <cp:revision>96</cp:revision>
  <dcterms:created xsi:type="dcterms:W3CDTF">2011-06-22T22:00:22Z</dcterms:created>
  <dcterms:modified xsi:type="dcterms:W3CDTF">2022-08-30T20:39:41Z</dcterms:modified>
</cp:coreProperties>
</file>