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3" r:id="rId3"/>
    <p:sldMasterId id="2147483689" r:id="rId4"/>
    <p:sldMasterId id="2147483695" r:id="rId5"/>
    <p:sldMasterId id="2147483697" r:id="rId6"/>
    <p:sldMasterId id="2147483717" r:id="rId7"/>
    <p:sldMasterId id="2147483699" r:id="rId8"/>
  </p:sldMasterIdLst>
  <p:notesMasterIdLst>
    <p:notesMasterId r:id="rId77"/>
  </p:notesMasterIdLst>
  <p:sldIdLst>
    <p:sldId id="256" r:id="rId9"/>
    <p:sldId id="262" r:id="rId10"/>
    <p:sldId id="261" r:id="rId11"/>
    <p:sldId id="264" r:id="rId12"/>
    <p:sldId id="265" r:id="rId13"/>
    <p:sldId id="350" r:id="rId14"/>
    <p:sldId id="258" r:id="rId15"/>
    <p:sldId id="379" r:id="rId16"/>
    <p:sldId id="348" r:id="rId17"/>
    <p:sldId id="349" r:id="rId18"/>
    <p:sldId id="274" r:id="rId19"/>
    <p:sldId id="276" r:id="rId20"/>
    <p:sldId id="360" r:id="rId21"/>
    <p:sldId id="280" r:id="rId22"/>
    <p:sldId id="376" r:id="rId23"/>
    <p:sldId id="282" r:id="rId24"/>
    <p:sldId id="281" r:id="rId25"/>
    <p:sldId id="284" r:id="rId26"/>
    <p:sldId id="285" r:id="rId27"/>
    <p:sldId id="286" r:id="rId28"/>
    <p:sldId id="297" r:id="rId29"/>
    <p:sldId id="380" r:id="rId30"/>
    <p:sldId id="375" r:id="rId31"/>
    <p:sldId id="377" r:id="rId32"/>
    <p:sldId id="378" r:id="rId33"/>
    <p:sldId id="372" r:id="rId34"/>
    <p:sldId id="346" r:id="rId35"/>
    <p:sldId id="374" r:id="rId36"/>
    <p:sldId id="357" r:id="rId37"/>
    <p:sldId id="373" r:id="rId38"/>
    <p:sldId id="318" r:id="rId39"/>
    <p:sldId id="257" r:id="rId40"/>
    <p:sldId id="319" r:id="rId41"/>
    <p:sldId id="320" r:id="rId42"/>
    <p:sldId id="321" r:id="rId43"/>
    <p:sldId id="356" r:id="rId44"/>
    <p:sldId id="322" r:id="rId45"/>
    <p:sldId id="340" r:id="rId46"/>
    <p:sldId id="341" r:id="rId47"/>
    <p:sldId id="351" r:id="rId48"/>
    <p:sldId id="352" r:id="rId49"/>
    <p:sldId id="353" r:id="rId50"/>
    <p:sldId id="354" r:id="rId51"/>
    <p:sldId id="361" r:id="rId52"/>
    <p:sldId id="362" r:id="rId53"/>
    <p:sldId id="347" r:id="rId54"/>
    <p:sldId id="355" r:id="rId55"/>
    <p:sldId id="381" r:id="rId56"/>
    <p:sldId id="298" r:id="rId57"/>
    <p:sldId id="301" r:id="rId58"/>
    <p:sldId id="299" r:id="rId59"/>
    <p:sldId id="382" r:id="rId60"/>
    <p:sldId id="305" r:id="rId61"/>
    <p:sldId id="304" r:id="rId62"/>
    <p:sldId id="306" r:id="rId63"/>
    <p:sldId id="307" r:id="rId64"/>
    <p:sldId id="308" r:id="rId65"/>
    <p:sldId id="309" r:id="rId66"/>
    <p:sldId id="365" r:id="rId67"/>
    <p:sldId id="370" r:id="rId68"/>
    <p:sldId id="366" r:id="rId69"/>
    <p:sldId id="369" r:id="rId70"/>
    <p:sldId id="367" r:id="rId71"/>
    <p:sldId id="302" r:id="rId72"/>
    <p:sldId id="368" r:id="rId73"/>
    <p:sldId id="315" r:id="rId74"/>
    <p:sldId id="316" r:id="rId75"/>
    <p:sldId id="364" r:id="rId76"/>
  </p:sldIdLst>
  <p:sldSz cx="12192000" cy="6858000"/>
  <p:notesSz cx="6858000" cy="9144000"/>
  <p:embeddedFontLst>
    <p:embeddedFont>
      <p:font typeface="Corbel" panose="020B0503020204020204" pitchFamily="34" charset="0"/>
      <p:regular r:id="rId78"/>
      <p:bold r:id="rId79"/>
      <p:italic r:id="rId80"/>
      <p:boldItalic r:id="rId81"/>
    </p:embeddedFont>
    <p:embeddedFont>
      <p:font typeface="Gill Sans" panose="020B0604020202020204" charset="0"/>
      <p:regular r:id="rId82"/>
      <p:bold r:id="rId83"/>
    </p:embeddedFont>
    <p:embeddedFont>
      <p:font typeface="Libre Franklin" pitchFamily="2" charset="0"/>
      <p:regular r:id="rId84"/>
      <p:bold r:id="rId85"/>
      <p:italic r:id="rId86"/>
      <p:boldItalic r:id="rId87"/>
    </p:embeddedFont>
    <p:embeddedFont>
      <p:font typeface="Libre Franklin Medium" pitchFamily="2" charset="0"/>
      <p:regular r:id="rId88"/>
      <p:bold r:id="rId89"/>
      <p:italic r:id="rId90"/>
      <p:boldItalic r:id="rId91"/>
    </p:embeddedFont>
    <p:embeddedFont>
      <p:font typeface="Libre Franklin SemiBold" pitchFamily="2" charset="0"/>
      <p:regular r:id="rId92"/>
      <p:bold r:id="rId93"/>
      <p:italic r:id="rId94"/>
      <p:boldItalic r:id="rId95"/>
    </p:embeddedFont>
    <p:embeddedFont>
      <p:font typeface="Quattrocento Sans" panose="020B0502050000020003" pitchFamily="34" charset="0"/>
      <p:regular r:id="rId96"/>
      <p:bold r:id="rId97"/>
      <p:italic r:id="rId98"/>
      <p:boldItalic r:id="rId99"/>
    </p:embeddedFont>
    <p:embeddedFont>
      <p:font typeface="Roboto" panose="02000000000000000000" pitchFamily="2" charset="0"/>
      <p:regular r:id="rId100"/>
      <p:bold r:id="rId101"/>
      <p:italic r:id="rId102"/>
      <p:boldItalic r:id="rId103"/>
    </p:embeddedFont>
    <p:embeddedFont>
      <p:font typeface="Roboto Medium" panose="02000000000000000000" pitchFamily="2" charset="0"/>
      <p:regular r:id="rId104"/>
      <p:bold r:id="rId105"/>
      <p:italic r:id="rId106"/>
      <p:boldItalic r:id="rId107"/>
    </p:embeddedFont>
    <p:embeddedFont>
      <p:font typeface="Work Sans Light" pitchFamily="2" charset="0"/>
      <p:regular r:id="rId108"/>
      <p: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6" roundtripDataSignature="AMtx7mgnJt/Va9zCQ5/ikiLhEYcd/Z5m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4570C-DBD3-45CE-9777-73A53C518823}" v="534" dt="2025-10-06T22:22:34.879"/>
    <p1510:client id="{12E82DCC-0AB2-46CE-93E6-3F504F7689D5}" v="6" dt="2025-10-07T15:07:31.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presProps" Target="presProp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8.xml"/><Relationship Id="rId107" Type="http://schemas.openxmlformats.org/officeDocument/2006/relationships/font" Target="fonts/font30.fntdata"/><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font" Target="fonts/font2.fntdata"/><Relationship Id="rId102" Type="http://schemas.openxmlformats.org/officeDocument/2006/relationships/font" Target="fonts/font25.fntdata"/><Relationship Id="rId5" Type="http://schemas.openxmlformats.org/officeDocument/2006/relationships/slideMaster" Target="slideMasters/slideMaster5.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8" Type="http://schemas.openxmlformats.org/officeDocument/2006/relationships/viewProps" Target="viewProps.xml"/><Relationship Id="rId80" Type="http://schemas.openxmlformats.org/officeDocument/2006/relationships/font" Target="fonts/font3.fntdata"/><Relationship Id="rId85" Type="http://schemas.openxmlformats.org/officeDocument/2006/relationships/font" Target="fonts/font8.fntdata"/><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26.fntdata"/><Relationship Id="rId108" Type="http://schemas.openxmlformats.org/officeDocument/2006/relationships/font" Target="fonts/font31.fntdata"/><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font" Target="fonts/font29.fntdata"/><Relationship Id="rId119"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font" Target="fonts/font24.fntdata"/><Relationship Id="rId12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font" Target="fonts/font32.fntdata"/><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20.fntdata"/><Relationship Id="rId104" Type="http://schemas.openxmlformats.org/officeDocument/2006/relationships/font" Target="fonts/font27.fntdata"/><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10.fntdata"/><Relationship Id="rId61" Type="http://schemas.openxmlformats.org/officeDocument/2006/relationships/slide" Target="slides/slide53.xml"/><Relationship Id="rId82" Type="http://schemas.openxmlformats.org/officeDocument/2006/relationships/font" Target="fonts/font5.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notesMaster" Target="notesMasters/notesMaster1.xml"/><Relationship Id="rId100" Type="http://schemas.openxmlformats.org/officeDocument/2006/relationships/font" Target="fonts/font23.fntdata"/><Relationship Id="rId105" Type="http://schemas.openxmlformats.org/officeDocument/2006/relationships/font" Target="fonts/font28.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6.fntdata"/><Relationship Id="rId98" Type="http://schemas.openxmlformats.org/officeDocument/2006/relationships/font" Target="fonts/font21.fntdata"/><Relationship Id="rId121" Type="http://schemas.microsoft.com/office/2016/11/relationships/changesInfo" Target="changesInfos/changesInfo1.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customschemas.google.com/relationships/presentationmetadata" Target="metadata"/><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font" Target="fonts/font6.fntdata"/><Relationship Id="rId8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ake" userId="cb1dce72-67a8-436d-92ef-3808872c2947" providerId="ADAL" clId="{FE82AA03-EB46-4F31-A003-0BA474437FB2}"/>
    <pc:docChg chg="undo custSel addSld modSld sldOrd delMainMaster">
      <pc:chgData name="Michelle Lake" userId="cb1dce72-67a8-436d-92ef-3808872c2947" providerId="ADAL" clId="{FE82AA03-EB46-4F31-A003-0BA474437FB2}" dt="2025-10-02T20:04:35.728" v="3210"/>
      <pc:docMkLst>
        <pc:docMk/>
      </pc:docMkLst>
      <pc:sldChg chg="delSp mod">
        <pc:chgData name="Michelle Lake" userId="cb1dce72-67a8-436d-92ef-3808872c2947" providerId="ADAL" clId="{FE82AA03-EB46-4F31-A003-0BA474437FB2}" dt="2025-10-01T11:53:46.412" v="276" actId="478"/>
        <pc:sldMkLst>
          <pc:docMk/>
          <pc:sldMk cId="2352814090" sldId="318"/>
        </pc:sldMkLst>
      </pc:sldChg>
      <pc:sldChg chg="addSp modSp mod">
        <pc:chgData name="Michelle Lake" userId="cb1dce72-67a8-436d-92ef-3808872c2947" providerId="ADAL" clId="{FE82AA03-EB46-4F31-A003-0BA474437FB2}" dt="2025-10-01T12:08:35.251" v="500" actId="1076"/>
        <pc:sldMkLst>
          <pc:docMk/>
          <pc:sldMk cId="3242560132" sldId="319"/>
        </pc:sldMkLst>
        <pc:spChg chg="mod">
          <ac:chgData name="Michelle Lake" userId="cb1dce72-67a8-436d-92ef-3808872c2947" providerId="ADAL" clId="{FE82AA03-EB46-4F31-A003-0BA474437FB2}" dt="2025-10-01T11:55:24.390" v="337" actId="20577"/>
          <ac:spMkLst>
            <pc:docMk/>
            <pc:sldMk cId="3242560132" sldId="319"/>
            <ac:spMk id="2" creationId="{2DA458E2-0A5C-0165-B637-53AFB80EB1BF}"/>
          </ac:spMkLst>
        </pc:spChg>
        <pc:spChg chg="mod">
          <ac:chgData name="Michelle Lake" userId="cb1dce72-67a8-436d-92ef-3808872c2947" providerId="ADAL" clId="{FE82AA03-EB46-4F31-A003-0BA474437FB2}" dt="2025-10-01T12:00:36.365" v="481" actId="20577"/>
          <ac:spMkLst>
            <pc:docMk/>
            <pc:sldMk cId="3242560132" sldId="319"/>
            <ac:spMk id="3" creationId="{E0D7D8CA-993C-C793-A01C-A1F81005BA0C}"/>
          </ac:spMkLst>
        </pc:spChg>
        <pc:spChg chg="add mod">
          <ac:chgData name="Michelle Lake" userId="cb1dce72-67a8-436d-92ef-3808872c2947" providerId="ADAL" clId="{FE82AA03-EB46-4F31-A003-0BA474437FB2}" dt="2025-10-01T12:08:35.251" v="500" actId="1076"/>
          <ac:spMkLst>
            <pc:docMk/>
            <pc:sldMk cId="3242560132" sldId="319"/>
            <ac:spMk id="4" creationId="{EF28A7E8-27D5-48E7-D59E-7162FFA63566}"/>
          </ac:spMkLst>
        </pc:spChg>
        <pc:picChg chg="mod">
          <ac:chgData name="Michelle Lake" userId="cb1dce72-67a8-436d-92ef-3808872c2947" providerId="ADAL" clId="{FE82AA03-EB46-4F31-A003-0BA474437FB2}" dt="2025-10-01T11:55:38.946" v="338" actId="1076"/>
          <ac:picMkLst>
            <pc:docMk/>
            <pc:sldMk cId="3242560132" sldId="319"/>
            <ac:picMk id="5" creationId="{E27FC625-DD47-6B3C-2E10-EAAF77AC136B}"/>
          </ac:picMkLst>
        </pc:picChg>
      </pc:sldChg>
      <pc:sldChg chg="addSp delSp modSp mod modClrScheme chgLayout">
        <pc:chgData name="Michelle Lake" userId="cb1dce72-67a8-436d-92ef-3808872c2947" providerId="ADAL" clId="{FE82AA03-EB46-4F31-A003-0BA474437FB2}" dt="2025-10-01T12:10:16.790" v="507" actId="255"/>
        <pc:sldMkLst>
          <pc:docMk/>
          <pc:sldMk cId="965973368" sldId="320"/>
        </pc:sldMkLst>
        <pc:spChg chg="mod ord">
          <ac:chgData name="Michelle Lake" userId="cb1dce72-67a8-436d-92ef-3808872c2947" providerId="ADAL" clId="{FE82AA03-EB46-4F31-A003-0BA474437FB2}" dt="2025-10-01T12:00:50.402" v="483" actId="14100"/>
          <ac:spMkLst>
            <pc:docMk/>
            <pc:sldMk cId="965973368" sldId="320"/>
            <ac:spMk id="2" creationId="{C982F632-7CBE-0B37-F216-CA9B04A84087}"/>
          </ac:spMkLst>
        </pc:spChg>
        <pc:spChg chg="add mod">
          <ac:chgData name="Michelle Lake" userId="cb1dce72-67a8-436d-92ef-3808872c2947" providerId="ADAL" clId="{FE82AA03-EB46-4F31-A003-0BA474437FB2}" dt="2025-10-01T12:00:44.683" v="482" actId="255"/>
          <ac:spMkLst>
            <pc:docMk/>
            <pc:sldMk cId="965973368" sldId="320"/>
            <ac:spMk id="4" creationId="{C5088C94-41EE-D43B-F62A-08ED0ACCE0BD}"/>
          </ac:spMkLst>
        </pc:spChg>
        <pc:spChg chg="add mod">
          <ac:chgData name="Michelle Lake" userId="cb1dce72-67a8-436d-92ef-3808872c2947" providerId="ADAL" clId="{FE82AA03-EB46-4F31-A003-0BA474437FB2}" dt="2025-10-01T12:10:16.790" v="507" actId="255"/>
          <ac:spMkLst>
            <pc:docMk/>
            <pc:sldMk cId="965973368" sldId="320"/>
            <ac:spMk id="7" creationId="{24C8496F-11AA-5361-6C90-7FDE1C234167}"/>
          </ac:spMkLst>
        </pc:spChg>
        <pc:picChg chg="mod ord">
          <ac:chgData name="Michelle Lake" userId="cb1dce72-67a8-436d-92ef-3808872c2947" providerId="ADAL" clId="{FE82AA03-EB46-4F31-A003-0BA474437FB2}" dt="2025-10-01T12:01:07.226" v="486" actId="1076"/>
          <ac:picMkLst>
            <pc:docMk/>
            <pc:sldMk cId="965973368" sldId="320"/>
            <ac:picMk id="5" creationId="{6824AA58-35BC-26DB-CEE9-89F9889A3108}"/>
          </ac:picMkLst>
        </pc:picChg>
      </pc:sldChg>
      <pc:sldChg chg="modSp mod">
        <pc:chgData name="Michelle Lake" userId="cb1dce72-67a8-436d-92ef-3808872c2947" providerId="ADAL" clId="{FE82AA03-EB46-4F31-A003-0BA474437FB2}" dt="2025-10-01T13:04:59.754" v="1256" actId="14100"/>
        <pc:sldMkLst>
          <pc:docMk/>
          <pc:sldMk cId="2818351491" sldId="321"/>
        </pc:sldMkLst>
        <pc:spChg chg="mod">
          <ac:chgData name="Michelle Lake" userId="cb1dce72-67a8-436d-92ef-3808872c2947" providerId="ADAL" clId="{FE82AA03-EB46-4F31-A003-0BA474437FB2}" dt="2025-10-01T11:26:13.913" v="55" actId="2711"/>
          <ac:spMkLst>
            <pc:docMk/>
            <pc:sldMk cId="2818351491" sldId="321"/>
            <ac:spMk id="4" creationId="{D809D9DF-E6A3-0434-DAFD-27167320605F}"/>
          </ac:spMkLst>
        </pc:spChg>
        <pc:spChg chg="mod">
          <ac:chgData name="Michelle Lake" userId="cb1dce72-67a8-436d-92ef-3808872c2947" providerId="ADAL" clId="{FE82AA03-EB46-4F31-A003-0BA474437FB2}" dt="2025-10-01T13:04:27.347" v="1252" actId="2711"/>
          <ac:spMkLst>
            <pc:docMk/>
            <pc:sldMk cId="2818351491" sldId="321"/>
            <ac:spMk id="5" creationId="{8799A65E-A980-FAB0-5003-9359184AA394}"/>
          </ac:spMkLst>
        </pc:spChg>
        <pc:spChg chg="mod">
          <ac:chgData name="Michelle Lake" userId="cb1dce72-67a8-436d-92ef-3808872c2947" providerId="ADAL" clId="{FE82AA03-EB46-4F31-A003-0BA474437FB2}" dt="2025-10-01T13:04:33.465" v="1253" actId="1076"/>
          <ac:spMkLst>
            <pc:docMk/>
            <pc:sldMk cId="2818351491" sldId="321"/>
            <ac:spMk id="6" creationId="{34C53CE6-00C4-478F-2E07-C1230F6F5D6C}"/>
          </ac:spMkLst>
        </pc:spChg>
        <pc:spChg chg="mod">
          <ac:chgData name="Michelle Lake" userId="cb1dce72-67a8-436d-92ef-3808872c2947" providerId="ADAL" clId="{FE82AA03-EB46-4F31-A003-0BA474437FB2}" dt="2025-10-01T13:04:59.754" v="1256" actId="14100"/>
          <ac:spMkLst>
            <pc:docMk/>
            <pc:sldMk cId="2818351491" sldId="321"/>
            <ac:spMk id="7" creationId="{7BD60EB1-94B8-A4E4-1D6B-66C5B59C5215}"/>
          </ac:spMkLst>
        </pc:spChg>
        <pc:spChg chg="mod">
          <ac:chgData name="Michelle Lake" userId="cb1dce72-67a8-436d-92ef-3808872c2947" providerId="ADAL" clId="{FE82AA03-EB46-4F31-A003-0BA474437FB2}" dt="2025-10-01T13:04:41.994" v="1254" actId="14100"/>
          <ac:spMkLst>
            <pc:docMk/>
            <pc:sldMk cId="2818351491" sldId="321"/>
            <ac:spMk id="8" creationId="{9587E6FB-6436-E3D9-AFE9-1E02F3B921A1}"/>
          </ac:spMkLst>
        </pc:spChg>
        <pc:spChg chg="mod">
          <ac:chgData name="Michelle Lake" userId="cb1dce72-67a8-436d-92ef-3808872c2947" providerId="ADAL" clId="{FE82AA03-EB46-4F31-A003-0BA474437FB2}" dt="2025-10-01T13:04:52.130" v="1255" actId="14100"/>
          <ac:spMkLst>
            <pc:docMk/>
            <pc:sldMk cId="2818351491" sldId="321"/>
            <ac:spMk id="9" creationId="{4198E64B-4D95-0926-FE84-24D1BD53B1FC}"/>
          </ac:spMkLst>
        </pc:spChg>
      </pc:sldChg>
      <pc:sldChg chg="modSp mod modClrScheme chgLayout">
        <pc:chgData name="Michelle Lake" userId="cb1dce72-67a8-436d-92ef-3808872c2947" providerId="ADAL" clId="{FE82AA03-EB46-4F31-A003-0BA474437FB2}" dt="2025-10-01T14:56:37.620" v="1351" actId="27636"/>
        <pc:sldMkLst>
          <pc:docMk/>
          <pc:sldMk cId="501419577" sldId="322"/>
        </pc:sldMkLst>
        <pc:spChg chg="mod ord">
          <ac:chgData name="Michelle Lake" userId="cb1dce72-67a8-436d-92ef-3808872c2947" providerId="ADAL" clId="{FE82AA03-EB46-4F31-A003-0BA474437FB2}" dt="2025-10-01T11:26:56.736" v="60" actId="2711"/>
          <ac:spMkLst>
            <pc:docMk/>
            <pc:sldMk cId="501419577" sldId="322"/>
            <ac:spMk id="2" creationId="{FF4B4B61-0B18-DF3E-E884-CEAB21C87CD7}"/>
          </ac:spMkLst>
        </pc:spChg>
        <pc:spChg chg="mod ord">
          <ac:chgData name="Michelle Lake" userId="cb1dce72-67a8-436d-92ef-3808872c2947" providerId="ADAL" clId="{FE82AA03-EB46-4F31-A003-0BA474437FB2}" dt="2025-10-01T14:56:37.620" v="1351" actId="27636"/>
          <ac:spMkLst>
            <pc:docMk/>
            <pc:sldMk cId="501419577" sldId="322"/>
            <ac:spMk id="3" creationId="{12D69917-F7EF-6157-FDF9-22E617AFF4E2}"/>
          </ac:spMkLst>
        </pc:spChg>
      </pc:sldChg>
      <pc:sldChg chg="modSp mod modClrScheme chgLayout">
        <pc:chgData name="Michelle Lake" userId="cb1dce72-67a8-436d-92ef-3808872c2947" providerId="ADAL" clId="{FE82AA03-EB46-4F31-A003-0BA474437FB2}" dt="2025-10-02T19:48:12.396" v="3191" actId="20577"/>
        <pc:sldMkLst>
          <pc:docMk/>
          <pc:sldMk cId="2224427729" sldId="340"/>
        </pc:sldMkLst>
        <pc:spChg chg="mod ord">
          <ac:chgData name="Michelle Lake" userId="cb1dce72-67a8-436d-92ef-3808872c2947" providerId="ADAL" clId="{FE82AA03-EB46-4F31-A003-0BA474437FB2}" dt="2025-10-01T11:27:12.950" v="63" actId="2711"/>
          <ac:spMkLst>
            <pc:docMk/>
            <pc:sldMk cId="2224427729" sldId="340"/>
            <ac:spMk id="2" creationId="{4067484C-EC83-9882-28ED-279A8EA55809}"/>
          </ac:spMkLst>
        </pc:spChg>
        <pc:spChg chg="mod ord">
          <ac:chgData name="Michelle Lake" userId="cb1dce72-67a8-436d-92ef-3808872c2947" providerId="ADAL" clId="{FE82AA03-EB46-4F31-A003-0BA474437FB2}" dt="2025-10-02T19:48:12.396" v="3191" actId="20577"/>
          <ac:spMkLst>
            <pc:docMk/>
            <pc:sldMk cId="2224427729" sldId="340"/>
            <ac:spMk id="3" creationId="{B8030B61-2D37-3532-C789-F173E3559DC8}"/>
          </ac:spMkLst>
        </pc:spChg>
      </pc:sldChg>
      <pc:sldChg chg="modSp mod modClrScheme chgLayout">
        <pc:chgData name="Michelle Lake" userId="cb1dce72-67a8-436d-92ef-3808872c2947" providerId="ADAL" clId="{FE82AA03-EB46-4F31-A003-0BA474437FB2}" dt="2025-10-01T20:07:24.846" v="2616" actId="700"/>
        <pc:sldMkLst>
          <pc:docMk/>
          <pc:sldMk cId="2978759890" sldId="341"/>
        </pc:sldMkLst>
        <pc:spChg chg="mod ord">
          <ac:chgData name="Michelle Lake" userId="cb1dce72-67a8-436d-92ef-3808872c2947" providerId="ADAL" clId="{FE82AA03-EB46-4F31-A003-0BA474437FB2}" dt="2025-10-01T20:07:24.846" v="2616" actId="700"/>
          <ac:spMkLst>
            <pc:docMk/>
            <pc:sldMk cId="2978759890" sldId="341"/>
            <ac:spMk id="2" creationId="{BA025264-7DA4-B428-D84E-2408E64EC1C0}"/>
          </ac:spMkLst>
        </pc:spChg>
        <pc:spChg chg="mod ord">
          <ac:chgData name="Michelle Lake" userId="cb1dce72-67a8-436d-92ef-3808872c2947" providerId="ADAL" clId="{FE82AA03-EB46-4F31-A003-0BA474437FB2}" dt="2025-10-01T20:07:24.846" v="2616" actId="700"/>
          <ac:spMkLst>
            <pc:docMk/>
            <pc:sldMk cId="2978759890" sldId="341"/>
            <ac:spMk id="3" creationId="{F1CDF582-6BC5-CD4E-3A5A-7DDD41DA5E99}"/>
          </ac:spMkLst>
        </pc:spChg>
      </pc:sldChg>
      <pc:sldChg chg="modSp add mod modClrScheme chgLayout">
        <pc:chgData name="Michelle Lake" userId="cb1dce72-67a8-436d-92ef-3808872c2947" providerId="ADAL" clId="{FE82AA03-EB46-4F31-A003-0BA474437FB2}" dt="2025-10-01T15:20:43.491" v="2417" actId="20577"/>
        <pc:sldMkLst>
          <pc:docMk/>
          <pc:sldMk cId="2663238398" sldId="346"/>
        </pc:sldMkLst>
        <pc:spChg chg="mod ord">
          <ac:chgData name="Michelle Lake" userId="cb1dce72-67a8-436d-92ef-3808872c2947" providerId="ADAL" clId="{FE82AA03-EB46-4F31-A003-0BA474437FB2}" dt="2025-10-01T11:28:00.486" v="71" actId="1076"/>
          <ac:spMkLst>
            <pc:docMk/>
            <pc:sldMk cId="2663238398" sldId="346"/>
            <ac:spMk id="4" creationId="{7F621B9A-8C69-3805-6DE9-921368CAF440}"/>
          </ac:spMkLst>
        </pc:spChg>
        <pc:spChg chg="mod ord">
          <ac:chgData name="Michelle Lake" userId="cb1dce72-67a8-436d-92ef-3808872c2947" providerId="ADAL" clId="{FE82AA03-EB46-4F31-A003-0BA474437FB2}" dt="2025-10-01T15:20:43.491" v="2417" actId="20577"/>
          <ac:spMkLst>
            <pc:docMk/>
            <pc:sldMk cId="2663238398" sldId="346"/>
            <ac:spMk id="5" creationId="{D305FEC7-CAB6-E44F-321B-457FABC8F8B1}"/>
          </ac:spMkLst>
        </pc:spChg>
      </pc:sldChg>
      <pc:sldChg chg="addSp modSp add mod modAnim">
        <pc:chgData name="Michelle Lake" userId="cb1dce72-67a8-436d-92ef-3808872c2947" providerId="ADAL" clId="{FE82AA03-EB46-4F31-A003-0BA474437FB2}" dt="2025-10-02T20:04:35.728" v="3210"/>
        <pc:sldMkLst>
          <pc:docMk/>
          <pc:sldMk cId="4106515279" sldId="347"/>
        </pc:sldMkLst>
        <pc:spChg chg="add mod">
          <ac:chgData name="Michelle Lake" userId="cb1dce72-67a8-436d-92ef-3808872c2947" providerId="ADAL" clId="{FE82AA03-EB46-4F31-A003-0BA474437FB2}" dt="2025-10-02T20:02:49.326" v="3202" actId="1076"/>
          <ac:spMkLst>
            <pc:docMk/>
            <pc:sldMk cId="4106515279" sldId="347"/>
            <ac:spMk id="2" creationId="{CEED8FD5-73DB-97ED-3E8B-BE34158068FD}"/>
          </ac:spMkLst>
        </pc:spChg>
        <pc:picChg chg="mod">
          <ac:chgData name="Michelle Lake" userId="cb1dce72-67a8-436d-92ef-3808872c2947" providerId="ADAL" clId="{FE82AA03-EB46-4F31-A003-0BA474437FB2}" dt="2025-10-01T13:02:19.048" v="1251"/>
          <ac:picMkLst>
            <pc:docMk/>
            <pc:sldMk cId="4106515279" sldId="347"/>
            <ac:picMk id="5" creationId="{B98B1A2C-09B4-97D6-5523-5287876A0DC0}"/>
          </ac:picMkLst>
        </pc:picChg>
        <pc:picChg chg="add mod">
          <ac:chgData name="Michelle Lake" userId="cb1dce72-67a8-436d-92ef-3808872c2947" providerId="ADAL" clId="{FE82AA03-EB46-4F31-A003-0BA474437FB2}" dt="2025-10-02T20:04:30.429" v="3208" actId="1076"/>
          <ac:picMkLst>
            <pc:docMk/>
            <pc:sldMk cId="4106515279" sldId="347"/>
            <ac:picMk id="6" creationId="{492E3AFC-6227-25EE-08B2-8D55EB5E7962}"/>
          </ac:picMkLst>
        </pc:picChg>
      </pc:sldChg>
      <pc:sldChg chg="addSp delSp modSp add mod modClrScheme modAnim delDesignElem chgLayout">
        <pc:chgData name="Michelle Lake" userId="cb1dce72-67a8-436d-92ef-3808872c2947" providerId="ADAL" clId="{FE82AA03-EB46-4F31-A003-0BA474437FB2}" dt="2025-10-01T11:47:02.120" v="275"/>
        <pc:sldMkLst>
          <pc:docMk/>
          <pc:sldMk cId="3422471244" sldId="348"/>
        </pc:sldMkLst>
        <pc:spChg chg="mod ord">
          <ac:chgData name="Michelle Lake" userId="cb1dce72-67a8-436d-92ef-3808872c2947" providerId="ADAL" clId="{FE82AA03-EB46-4F31-A003-0BA474437FB2}" dt="2025-10-01T11:35:05.188" v="73" actId="700"/>
          <ac:spMkLst>
            <pc:docMk/>
            <pc:sldMk cId="3422471244" sldId="348"/>
            <ac:spMk id="2" creationId="{00000000-0000-0000-0000-000000000000}"/>
          </ac:spMkLst>
        </pc:spChg>
        <pc:spChg chg="mod ord">
          <ac:chgData name="Michelle Lake" userId="cb1dce72-67a8-436d-92ef-3808872c2947" providerId="ADAL" clId="{FE82AA03-EB46-4F31-A003-0BA474437FB2}" dt="2025-10-01T11:42:33.435" v="210" actId="27636"/>
          <ac:spMkLst>
            <pc:docMk/>
            <pc:sldMk cId="3422471244" sldId="348"/>
            <ac:spMk id="3" creationId="{00000000-0000-0000-0000-000000000000}"/>
          </ac:spMkLst>
        </pc:spChg>
        <pc:spChg chg="add mod ord">
          <ac:chgData name="Michelle Lake" userId="cb1dce72-67a8-436d-92ef-3808872c2947" providerId="ADAL" clId="{FE82AA03-EB46-4F31-A003-0BA474437FB2}" dt="2025-10-01T11:46:49.516" v="274" actId="255"/>
          <ac:spMkLst>
            <pc:docMk/>
            <pc:sldMk cId="3422471244" sldId="348"/>
            <ac:spMk id="4" creationId="{50DA2EC7-CDD4-03CE-9D7C-B1B42666B785}"/>
          </ac:spMkLst>
        </pc:spChg>
        <pc:spChg chg="add mod">
          <ac:chgData name="Michelle Lake" userId="cb1dce72-67a8-436d-92ef-3808872c2947" providerId="ADAL" clId="{FE82AA03-EB46-4F31-A003-0BA474437FB2}" dt="2025-10-01T11:46:17.427" v="273" actId="121"/>
          <ac:spMkLst>
            <pc:docMk/>
            <pc:sldMk cId="3422471244" sldId="348"/>
            <ac:spMk id="5" creationId="{1063A906-7A9E-7670-05D7-140D511C9AE8}"/>
          </ac:spMkLst>
        </pc:spChg>
      </pc:sldChg>
      <pc:sldChg chg="modSp mod">
        <pc:chgData name="Michelle Lake" userId="cb1dce72-67a8-436d-92ef-3808872c2947" providerId="ADAL" clId="{FE82AA03-EB46-4F31-A003-0BA474437FB2}" dt="2025-10-01T14:44:35.802" v="1312" actId="20577"/>
        <pc:sldMkLst>
          <pc:docMk/>
          <pc:sldMk cId="599842609" sldId="350"/>
        </pc:sldMkLst>
        <pc:spChg chg="mod">
          <ac:chgData name="Michelle Lake" userId="cb1dce72-67a8-436d-92ef-3808872c2947" providerId="ADAL" clId="{FE82AA03-EB46-4F31-A003-0BA474437FB2}" dt="2025-10-01T14:44:35.802" v="1312" actId="20577"/>
          <ac:spMkLst>
            <pc:docMk/>
            <pc:sldMk cId="599842609" sldId="350"/>
            <ac:spMk id="426" creationId="{E8EED889-74EF-245D-5C90-03B233D8F62A}"/>
          </ac:spMkLst>
        </pc:spChg>
      </pc:sldChg>
      <pc:sldChg chg="addSp delSp modSp new mod ord setBg">
        <pc:chgData name="Michelle Lake" userId="cb1dce72-67a8-436d-92ef-3808872c2947" providerId="ADAL" clId="{FE82AA03-EB46-4F31-A003-0BA474437FB2}" dt="2025-10-01T12:29:00.026" v="577"/>
        <pc:sldMkLst>
          <pc:docMk/>
          <pc:sldMk cId="3936482252" sldId="351"/>
        </pc:sldMkLst>
        <pc:spChg chg="mod">
          <ac:chgData name="Michelle Lake" userId="cb1dce72-67a8-436d-92ef-3808872c2947" providerId="ADAL" clId="{FE82AA03-EB46-4F31-A003-0BA474437FB2}" dt="2025-10-01T12:28:27.602" v="573" actId="26606"/>
          <ac:spMkLst>
            <pc:docMk/>
            <pc:sldMk cId="3936482252" sldId="351"/>
            <ac:spMk id="2" creationId="{E5410158-1C5C-1ACF-4AE8-50F69CEBE077}"/>
          </ac:spMkLst>
        </pc:spChg>
        <pc:spChg chg="add">
          <ac:chgData name="Michelle Lake" userId="cb1dce72-67a8-436d-92ef-3808872c2947" providerId="ADAL" clId="{FE82AA03-EB46-4F31-A003-0BA474437FB2}" dt="2025-10-01T12:28:27.602" v="573" actId="26606"/>
          <ac:spMkLst>
            <pc:docMk/>
            <pc:sldMk cId="3936482252" sldId="351"/>
            <ac:spMk id="10" creationId="{D4771268-CB57-404A-9271-370EB28F6090}"/>
          </ac:spMkLst>
        </pc:spChg>
        <pc:picChg chg="add mod ord">
          <ac:chgData name="Michelle Lake" userId="cb1dce72-67a8-436d-92ef-3808872c2947" providerId="ADAL" clId="{FE82AA03-EB46-4F31-A003-0BA474437FB2}" dt="2025-10-01T12:29:00.026" v="577"/>
          <ac:picMkLst>
            <pc:docMk/>
            <pc:sldMk cId="3936482252" sldId="351"/>
            <ac:picMk id="5" creationId="{5D47AC62-7878-0C05-7764-0F680327D92B}"/>
          </ac:picMkLst>
        </pc:picChg>
      </pc:sldChg>
      <pc:sldChg chg="addSp delSp modSp new mod setBg modClrScheme modAnim chgLayout">
        <pc:chgData name="Michelle Lake" userId="cb1dce72-67a8-436d-92ef-3808872c2947" providerId="ADAL" clId="{FE82AA03-EB46-4F31-A003-0BA474437FB2}" dt="2025-10-02T19:51:41.291" v="3193" actId="20577"/>
        <pc:sldMkLst>
          <pc:docMk/>
          <pc:sldMk cId="335893020" sldId="352"/>
        </pc:sldMkLst>
        <pc:spChg chg="add mod">
          <ac:chgData name="Michelle Lake" userId="cb1dce72-67a8-436d-92ef-3808872c2947" providerId="ADAL" clId="{FE82AA03-EB46-4F31-A003-0BA474437FB2}" dt="2025-10-01T12:32:49.358" v="683" actId="1076"/>
          <ac:spMkLst>
            <pc:docMk/>
            <pc:sldMk cId="335893020" sldId="352"/>
            <ac:spMk id="6" creationId="{7A5A7F4F-010D-8FBB-623A-EB24F9B3FD37}"/>
          </ac:spMkLst>
        </pc:spChg>
        <pc:spChg chg="add mod">
          <ac:chgData name="Michelle Lake" userId="cb1dce72-67a8-436d-92ef-3808872c2947" providerId="ADAL" clId="{FE82AA03-EB46-4F31-A003-0BA474437FB2}" dt="2025-10-01T12:34:16.606" v="804" actId="14100"/>
          <ac:spMkLst>
            <pc:docMk/>
            <pc:sldMk cId="335893020" sldId="352"/>
            <ac:spMk id="7" creationId="{03C91095-D698-A222-2C70-7F8F72B4C2B6}"/>
          </ac:spMkLst>
        </pc:spChg>
        <pc:spChg chg="add mod">
          <ac:chgData name="Michelle Lake" userId="cb1dce72-67a8-436d-92ef-3808872c2947" providerId="ADAL" clId="{FE82AA03-EB46-4F31-A003-0BA474437FB2}" dt="2025-10-01T12:34:20.303" v="805" actId="14100"/>
          <ac:spMkLst>
            <pc:docMk/>
            <pc:sldMk cId="335893020" sldId="352"/>
            <ac:spMk id="8" creationId="{50C1CF4A-A3CD-3D0E-E844-33212BBE52B6}"/>
          </ac:spMkLst>
        </pc:spChg>
        <pc:spChg chg="add mod">
          <ac:chgData name="Michelle Lake" userId="cb1dce72-67a8-436d-92ef-3808872c2947" providerId="ADAL" clId="{FE82AA03-EB46-4F31-A003-0BA474437FB2}" dt="2025-10-02T19:51:41.291" v="3193" actId="20577"/>
          <ac:spMkLst>
            <pc:docMk/>
            <pc:sldMk cId="335893020" sldId="352"/>
            <ac:spMk id="9" creationId="{F3B3A070-354F-86CE-A293-548D57F5AC76}"/>
          </ac:spMkLst>
        </pc:spChg>
        <pc:picChg chg="add mod">
          <ac:chgData name="Michelle Lake" userId="cb1dce72-67a8-436d-92ef-3808872c2947" providerId="ADAL" clId="{FE82AA03-EB46-4F31-A003-0BA474437FB2}" dt="2025-10-01T12:38:24.120" v="960"/>
          <ac:picMkLst>
            <pc:docMk/>
            <pc:sldMk cId="335893020" sldId="352"/>
            <ac:picMk id="5" creationId="{4C50104B-5A57-BCD0-31F2-C3EA58BCFCB0}"/>
          </ac:picMkLst>
        </pc:picChg>
      </pc:sldChg>
      <pc:sldChg chg="addSp modSp new mod setBg">
        <pc:chgData name="Michelle Lake" userId="cb1dce72-67a8-436d-92ef-3808872c2947" providerId="ADAL" clId="{FE82AA03-EB46-4F31-A003-0BA474437FB2}" dt="2025-10-01T12:40:17.498" v="968" actId="27614"/>
        <pc:sldMkLst>
          <pc:docMk/>
          <pc:sldMk cId="784753776" sldId="353"/>
        </pc:sldMkLst>
        <pc:spChg chg="add">
          <ac:chgData name="Michelle Lake" userId="cb1dce72-67a8-436d-92ef-3808872c2947" providerId="ADAL" clId="{FE82AA03-EB46-4F31-A003-0BA474437FB2}" dt="2025-10-01T12:39:50.408" v="966" actId="26606"/>
          <ac:spMkLst>
            <pc:docMk/>
            <pc:sldMk cId="784753776" sldId="353"/>
            <ac:spMk id="10" creationId="{A9F529C3-C941-49FD-8C67-82F134F64BDB}"/>
          </ac:spMkLst>
        </pc:spChg>
        <pc:spChg chg="add">
          <ac:chgData name="Michelle Lake" userId="cb1dce72-67a8-436d-92ef-3808872c2947" providerId="ADAL" clId="{FE82AA03-EB46-4F31-A003-0BA474437FB2}" dt="2025-10-01T12:39:50.408" v="966" actId="26606"/>
          <ac:spMkLst>
            <pc:docMk/>
            <pc:sldMk cId="784753776" sldId="353"/>
            <ac:spMk id="12" creationId="{20586029-32A0-47E5-9AEC-AE3ABA6B94D0}"/>
          </ac:spMkLst>
        </pc:spChg>
        <pc:picChg chg="add mod">
          <ac:chgData name="Michelle Lake" userId="cb1dce72-67a8-436d-92ef-3808872c2947" providerId="ADAL" clId="{FE82AA03-EB46-4F31-A003-0BA474437FB2}" dt="2025-10-01T12:40:17.498" v="968" actId="27614"/>
          <ac:picMkLst>
            <pc:docMk/>
            <pc:sldMk cId="784753776" sldId="353"/>
            <ac:picMk id="3" creationId="{2D969A03-3E8B-16B4-64CE-0944D1EE81C8}"/>
          </ac:picMkLst>
        </pc:picChg>
        <pc:picChg chg="add mod">
          <ac:chgData name="Michelle Lake" userId="cb1dce72-67a8-436d-92ef-3808872c2947" providerId="ADAL" clId="{FE82AA03-EB46-4F31-A003-0BA474437FB2}" dt="2025-10-01T12:40:17.309" v="967" actId="27614"/>
          <ac:picMkLst>
            <pc:docMk/>
            <pc:sldMk cId="784753776" sldId="353"/>
            <ac:picMk id="5" creationId="{2D5EEC04-EAF9-D14E-4B42-E5EF5EFA0DF8}"/>
          </ac:picMkLst>
        </pc:picChg>
        <pc:cxnChg chg="add">
          <ac:chgData name="Michelle Lake" userId="cb1dce72-67a8-436d-92ef-3808872c2947" providerId="ADAL" clId="{FE82AA03-EB46-4F31-A003-0BA474437FB2}" dt="2025-10-01T12:39:50.408" v="966" actId="26606"/>
          <ac:cxnSpMkLst>
            <pc:docMk/>
            <pc:sldMk cId="784753776" sldId="353"/>
            <ac:cxnSpMk id="14" creationId="{8C730EAB-A532-4295-A302-FB4B90DB9F5E}"/>
          </ac:cxnSpMkLst>
        </pc:cxnChg>
      </pc:sldChg>
      <pc:sldChg chg="addSp modSp new mod">
        <pc:chgData name="Michelle Lake" userId="cb1dce72-67a8-436d-92ef-3808872c2947" providerId="ADAL" clId="{FE82AA03-EB46-4F31-A003-0BA474437FB2}" dt="2025-10-01T12:52:15.584" v="1248" actId="1076"/>
        <pc:sldMkLst>
          <pc:docMk/>
          <pc:sldMk cId="459848960" sldId="354"/>
        </pc:sldMkLst>
        <pc:spChg chg="add mod">
          <ac:chgData name="Michelle Lake" userId="cb1dce72-67a8-436d-92ef-3808872c2947" providerId="ADAL" clId="{FE82AA03-EB46-4F31-A003-0BA474437FB2}" dt="2025-10-01T12:52:15.584" v="1248" actId="1076"/>
          <ac:spMkLst>
            <pc:docMk/>
            <pc:sldMk cId="459848960" sldId="354"/>
            <ac:spMk id="4" creationId="{BC5F8DF4-FBDA-4569-C478-E3CE01540FA1}"/>
          </ac:spMkLst>
        </pc:spChg>
        <pc:picChg chg="add mod">
          <ac:chgData name="Michelle Lake" userId="cb1dce72-67a8-436d-92ef-3808872c2947" providerId="ADAL" clId="{FE82AA03-EB46-4F31-A003-0BA474437FB2}" dt="2025-10-01T12:52:11.089" v="1247" actId="1076"/>
          <ac:picMkLst>
            <pc:docMk/>
            <pc:sldMk cId="459848960" sldId="354"/>
            <ac:picMk id="3" creationId="{ECC5A1E1-DF4B-F8DB-3F20-CC46A085F4AB}"/>
          </ac:picMkLst>
        </pc:picChg>
      </pc:sldChg>
      <pc:sldChg chg="addSp delSp modSp new mod">
        <pc:chgData name="Michelle Lake" userId="cb1dce72-67a8-436d-92ef-3808872c2947" providerId="ADAL" clId="{FE82AA03-EB46-4F31-A003-0BA474437FB2}" dt="2025-10-01T14:55:31.661" v="1338"/>
        <pc:sldMkLst>
          <pc:docMk/>
          <pc:sldMk cId="1159638529" sldId="355"/>
        </pc:sldMkLst>
        <pc:picChg chg="add mod">
          <ac:chgData name="Michelle Lake" userId="cb1dce72-67a8-436d-92ef-3808872c2947" providerId="ADAL" clId="{FE82AA03-EB46-4F31-A003-0BA474437FB2}" dt="2025-10-01T14:54:48.628" v="1325" actId="14100"/>
          <ac:picMkLst>
            <pc:docMk/>
            <pc:sldMk cId="1159638529" sldId="355"/>
            <ac:picMk id="5" creationId="{8206E4B9-FA7C-E13F-C533-6E05A7C570E7}"/>
          </ac:picMkLst>
        </pc:picChg>
        <pc:picChg chg="add mod">
          <ac:chgData name="Michelle Lake" userId="cb1dce72-67a8-436d-92ef-3808872c2947" providerId="ADAL" clId="{FE82AA03-EB46-4F31-A003-0BA474437FB2}" dt="2025-10-01T14:55:00.581" v="1329" actId="1076"/>
          <ac:picMkLst>
            <pc:docMk/>
            <pc:sldMk cId="1159638529" sldId="355"/>
            <ac:picMk id="12" creationId="{9392A208-F793-5193-1F45-6B7D6BF565C8}"/>
          </ac:picMkLst>
        </pc:picChg>
        <pc:inkChg chg="add">
          <ac:chgData name="Michelle Lake" userId="cb1dce72-67a8-436d-92ef-3808872c2947" providerId="ADAL" clId="{FE82AA03-EB46-4F31-A003-0BA474437FB2}" dt="2025-10-01T14:55:16.772" v="1333"/>
          <ac:inkMkLst>
            <pc:docMk/>
            <pc:sldMk cId="1159638529" sldId="355"/>
            <ac:inkMk id="14" creationId="{CF458021-BAA2-1555-4169-28118D9810FC}"/>
          </ac:inkMkLst>
        </pc:inkChg>
        <pc:inkChg chg="add">
          <ac:chgData name="Michelle Lake" userId="cb1dce72-67a8-436d-92ef-3808872c2947" providerId="ADAL" clId="{FE82AA03-EB46-4F31-A003-0BA474437FB2}" dt="2025-10-01T14:55:19.435" v="1334" actId="9405"/>
          <ac:inkMkLst>
            <pc:docMk/>
            <pc:sldMk cId="1159638529" sldId="355"/>
            <ac:inkMk id="15" creationId="{0995B14B-B151-6B2D-5E22-C8728E345CFC}"/>
          </ac:inkMkLst>
        </pc:inkChg>
        <pc:inkChg chg="add">
          <ac:chgData name="Michelle Lake" userId="cb1dce72-67a8-436d-92ef-3808872c2947" providerId="ADAL" clId="{FE82AA03-EB46-4F31-A003-0BA474437FB2}" dt="2025-10-01T14:55:31.661" v="1338"/>
          <ac:inkMkLst>
            <pc:docMk/>
            <pc:sldMk cId="1159638529" sldId="355"/>
            <ac:inkMk id="18" creationId="{C43710E6-561C-84B6-5761-EC1C0BA3F413}"/>
          </ac:inkMkLst>
        </pc:inkChg>
      </pc:sldChg>
      <pc:sldChg chg="addSp modSp new mod ord">
        <pc:chgData name="Michelle Lake" userId="cb1dce72-67a8-436d-92ef-3808872c2947" providerId="ADAL" clId="{FE82AA03-EB46-4F31-A003-0BA474437FB2}" dt="2025-10-02T19:44:55.257" v="3120" actId="20577"/>
        <pc:sldMkLst>
          <pc:docMk/>
          <pc:sldMk cId="2143448401" sldId="356"/>
        </pc:sldMkLst>
        <pc:spChg chg="mod">
          <ac:chgData name="Michelle Lake" userId="cb1dce72-67a8-436d-92ef-3808872c2947" providerId="ADAL" clId="{FE82AA03-EB46-4F31-A003-0BA474437FB2}" dt="2025-10-01T14:56:28.472" v="1349" actId="20577"/>
          <ac:spMkLst>
            <pc:docMk/>
            <pc:sldMk cId="2143448401" sldId="356"/>
            <ac:spMk id="2" creationId="{7385C1F3-85D3-A6BA-CAE0-DF5B969628D5}"/>
          </ac:spMkLst>
        </pc:spChg>
        <pc:spChg chg="add mod">
          <ac:chgData name="Michelle Lake" userId="cb1dce72-67a8-436d-92ef-3808872c2947" providerId="ADAL" clId="{FE82AA03-EB46-4F31-A003-0BA474437FB2}" dt="2025-10-02T19:44:55.257" v="3120" actId="20577"/>
          <ac:spMkLst>
            <pc:docMk/>
            <pc:sldMk cId="2143448401" sldId="356"/>
            <ac:spMk id="5" creationId="{A0F7E319-036E-DE3B-DC02-0D95BD658C2B}"/>
          </ac:spMkLst>
        </pc:spChg>
      </pc:sldChg>
      <pc:sldChg chg="addSp modSp new mod">
        <pc:chgData name="Michelle Lake" userId="cb1dce72-67a8-436d-92ef-3808872c2947" providerId="ADAL" clId="{FE82AA03-EB46-4F31-A003-0BA474437FB2}" dt="2025-10-01T15:22:08.685" v="2441" actId="20577"/>
        <pc:sldMkLst>
          <pc:docMk/>
          <pc:sldMk cId="1913534993" sldId="357"/>
        </pc:sldMkLst>
        <pc:spChg chg="mod">
          <ac:chgData name="Michelle Lake" userId="cb1dce72-67a8-436d-92ef-3808872c2947" providerId="ADAL" clId="{FE82AA03-EB46-4F31-A003-0BA474437FB2}" dt="2025-10-01T15:22:08.685" v="2441" actId="20577"/>
          <ac:spMkLst>
            <pc:docMk/>
            <pc:sldMk cId="1913534993" sldId="357"/>
            <ac:spMk id="2" creationId="{31284177-4CD0-8743-270A-8B5DFC661D6B}"/>
          </ac:spMkLst>
        </pc:spChg>
        <pc:spChg chg="add mod">
          <ac:chgData name="Michelle Lake" userId="cb1dce72-67a8-436d-92ef-3808872c2947" providerId="ADAL" clId="{FE82AA03-EB46-4F31-A003-0BA474437FB2}" dt="2025-10-01T15:21:29.509" v="2424" actId="21"/>
          <ac:spMkLst>
            <pc:docMk/>
            <pc:sldMk cId="1913534993" sldId="357"/>
            <ac:spMk id="5" creationId="{460A362F-87EC-09E3-73EA-0C4DAC07A5AA}"/>
          </ac:spMkLst>
        </pc:spChg>
      </pc:sldChg>
      <pc:sldChg chg="addSp delSp modSp new mod setBg modClrScheme chgLayout">
        <pc:chgData name="Michelle Lake" userId="cb1dce72-67a8-436d-92ef-3808872c2947" providerId="ADAL" clId="{FE82AA03-EB46-4F31-A003-0BA474437FB2}" dt="2025-10-02T20:01:19.186" v="3198" actId="6549"/>
        <pc:sldMkLst>
          <pc:docMk/>
          <pc:sldMk cId="3345553298" sldId="361"/>
        </pc:sldMkLst>
        <pc:spChg chg="add mod ord">
          <ac:chgData name="Michelle Lake" userId="cb1dce72-67a8-436d-92ef-3808872c2947" providerId="ADAL" clId="{FE82AA03-EB46-4F31-A003-0BA474437FB2}" dt="2025-10-01T20:26:55.312" v="2643" actId="700"/>
          <ac:spMkLst>
            <pc:docMk/>
            <pc:sldMk cId="3345553298" sldId="361"/>
            <ac:spMk id="2" creationId="{5AE2109E-4891-D2AA-B489-7EAA77C7AE85}"/>
          </ac:spMkLst>
        </pc:spChg>
        <pc:spChg chg="add mod ord">
          <ac:chgData name="Michelle Lake" userId="cb1dce72-67a8-436d-92ef-3808872c2947" providerId="ADAL" clId="{FE82AA03-EB46-4F31-A003-0BA474437FB2}" dt="2025-10-02T20:01:19.186" v="3198" actId="6549"/>
          <ac:spMkLst>
            <pc:docMk/>
            <pc:sldMk cId="3345553298" sldId="361"/>
            <ac:spMk id="8" creationId="{970300FC-6CAE-EA68-84B6-D379132D757C}"/>
          </ac:spMkLst>
        </pc:spChg>
      </pc:sldChg>
      <pc:sldChg chg="addSp delSp modSp new mod modClrScheme chgLayout">
        <pc:chgData name="Michelle Lake" userId="cb1dce72-67a8-436d-92ef-3808872c2947" providerId="ADAL" clId="{FE82AA03-EB46-4F31-A003-0BA474437FB2}" dt="2025-10-02T20:02:19.320" v="3201"/>
        <pc:sldMkLst>
          <pc:docMk/>
          <pc:sldMk cId="2916148827" sldId="362"/>
        </pc:sldMkLst>
        <pc:spChg chg="mod ord">
          <ac:chgData name="Michelle Lake" userId="cb1dce72-67a8-436d-92ef-3808872c2947" providerId="ADAL" clId="{FE82AA03-EB46-4F31-A003-0BA474437FB2}" dt="2025-10-01T20:35:44.982" v="3087" actId="700"/>
          <ac:spMkLst>
            <pc:docMk/>
            <pc:sldMk cId="2916148827" sldId="362"/>
            <ac:spMk id="4" creationId="{00DE44EE-CFE5-CE32-6B9B-61E30026674E}"/>
          </ac:spMkLst>
        </pc:spChg>
        <pc:picChg chg="add mod">
          <ac:chgData name="Michelle Lake" userId="cb1dce72-67a8-436d-92ef-3808872c2947" providerId="ADAL" clId="{FE82AA03-EB46-4F31-A003-0BA474437FB2}" dt="2025-10-02T20:02:19.320" v="3201"/>
          <ac:picMkLst>
            <pc:docMk/>
            <pc:sldMk cId="2916148827" sldId="362"/>
            <ac:picMk id="5" creationId="{3D431598-816B-DEE2-525F-2CF72DBA46FF}"/>
          </ac:picMkLst>
        </pc:picChg>
      </pc:sldChg>
      <pc:sldMasterChg chg="del delSldLayout">
        <pc:chgData name="Michelle Lake" userId="cb1dce72-67a8-436d-92ef-3808872c2947" providerId="ADAL" clId="{FE82AA03-EB46-4F31-A003-0BA474437FB2}" dt="2025-10-01T11:35:05.188" v="73" actId="700"/>
        <pc:sldMasterMkLst>
          <pc:docMk/>
          <pc:sldMasterMk cId="4037406699" sldId="2147483711"/>
        </pc:sldMasterMkLst>
        <pc:sldLayoutChg chg="del">
          <pc:chgData name="Michelle Lake" userId="cb1dce72-67a8-436d-92ef-3808872c2947" providerId="ADAL" clId="{FE82AA03-EB46-4F31-A003-0BA474437FB2}" dt="2025-10-01T11:35:05.188" v="73" actId="700"/>
          <pc:sldLayoutMkLst>
            <pc:docMk/>
            <pc:sldMasterMk cId="4037406699" sldId="2147483711"/>
            <pc:sldLayoutMk cId="1963189681" sldId="2147483712"/>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2674187189" sldId="2147483713"/>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2946481482" sldId="2147483714"/>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1746241932" sldId="2147483715"/>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3874260907" sldId="2147483716"/>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648104269" sldId="2147483717"/>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4057345431" sldId="2147483718"/>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1153793318" sldId="2147483719"/>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1999873553" sldId="2147483720"/>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4023373420" sldId="2147483721"/>
          </pc:sldLayoutMkLst>
        </pc:sldLayoutChg>
        <pc:sldLayoutChg chg="del">
          <pc:chgData name="Michelle Lake" userId="cb1dce72-67a8-436d-92ef-3808872c2947" providerId="ADAL" clId="{FE82AA03-EB46-4F31-A003-0BA474437FB2}" dt="2025-10-01T11:35:05.188" v="73" actId="700"/>
          <pc:sldLayoutMkLst>
            <pc:docMk/>
            <pc:sldMasterMk cId="4037406699" sldId="2147483711"/>
            <pc:sldLayoutMk cId="3880703623" sldId="2147483722"/>
          </pc:sldLayoutMkLst>
        </pc:sldLayoutChg>
      </pc:sldMasterChg>
    </pc:docChg>
  </pc:docChgLst>
  <pc:docChgLst>
    <pc:chgData name="Michelle Lake" userId="S::michelle.lake@concordia.ca::cb1dce72-67a8-436d-92ef-3808872c2947" providerId="AD" clId="Web-{200FB5C6-928E-EF02-C7BB-090060F36761}"/>
    <pc:docChg chg="addSld delSld modSld sldOrd">
      <pc:chgData name="Michelle Lake" userId="S::michelle.lake@concordia.ca::cb1dce72-67a8-436d-92ef-3808872c2947" providerId="AD" clId="Web-{200FB5C6-928E-EF02-C7BB-090060F36761}" dt="2025-09-30T15:03:40.771" v="46" actId="1076"/>
      <pc:docMkLst>
        <pc:docMk/>
      </pc:docMkLst>
      <pc:sldChg chg="modSp add del ord">
        <pc:chgData name="Michelle Lake" userId="S::michelle.lake@concordia.ca::cb1dce72-67a8-436d-92ef-3808872c2947" providerId="AD" clId="Web-{200FB5C6-928E-EF02-C7BB-090060F36761}" dt="2025-09-30T15:00:43.378" v="28" actId="1076"/>
        <pc:sldMkLst>
          <pc:docMk/>
          <pc:sldMk cId="3859812911" sldId="257"/>
        </pc:sldMkLst>
        <pc:spChg chg="mod">
          <ac:chgData name="Michelle Lake" userId="S::michelle.lake@concordia.ca::cb1dce72-67a8-436d-92ef-3808872c2947" providerId="AD" clId="Web-{200FB5C6-928E-EF02-C7BB-090060F36761}" dt="2025-09-30T15:00:43.378" v="28" actId="1076"/>
          <ac:spMkLst>
            <pc:docMk/>
            <pc:sldMk cId="3859812911" sldId="257"/>
            <ac:spMk id="3" creationId="{B4753DC6-87B6-0A0A-9F08-156BA3EA63AA}"/>
          </ac:spMkLst>
        </pc:spChg>
      </pc:sldChg>
      <pc:sldChg chg="modSp add del ord">
        <pc:chgData name="Michelle Lake" userId="S::michelle.lake@concordia.ca::cb1dce72-67a8-436d-92ef-3808872c2947" providerId="AD" clId="Web-{200FB5C6-928E-EF02-C7BB-090060F36761}" dt="2025-09-30T15:00:30.284" v="25" actId="20577"/>
        <pc:sldMkLst>
          <pc:docMk/>
          <pc:sldMk cId="2352814090" sldId="318"/>
        </pc:sldMkLst>
        <pc:spChg chg="mod">
          <ac:chgData name="Michelle Lake" userId="S::michelle.lake@concordia.ca::cb1dce72-67a8-436d-92ef-3808872c2947" providerId="AD" clId="Web-{200FB5C6-928E-EF02-C7BB-090060F36761}" dt="2025-09-30T15:00:30.284" v="25" actId="20577"/>
          <ac:spMkLst>
            <pc:docMk/>
            <pc:sldMk cId="2352814090" sldId="318"/>
            <ac:spMk id="2" creationId="{1921EB7F-9450-5909-EDDC-E630CFAC0041}"/>
          </ac:spMkLst>
        </pc:spChg>
      </pc:sldChg>
      <pc:sldChg chg="add del ord">
        <pc:chgData name="Michelle Lake" userId="S::michelle.lake@concordia.ca::cb1dce72-67a8-436d-92ef-3808872c2947" providerId="AD" clId="Web-{200FB5C6-928E-EF02-C7BB-090060F36761}" dt="2025-09-30T15:00:17.002" v="22"/>
        <pc:sldMkLst>
          <pc:docMk/>
          <pc:sldMk cId="3242560132" sldId="319"/>
        </pc:sldMkLst>
      </pc:sldChg>
      <pc:sldChg chg="add del ord">
        <pc:chgData name="Michelle Lake" userId="S::michelle.lake@concordia.ca::cb1dce72-67a8-436d-92ef-3808872c2947" providerId="AD" clId="Web-{200FB5C6-928E-EF02-C7BB-090060F36761}" dt="2025-09-30T15:00:17.065" v="23"/>
        <pc:sldMkLst>
          <pc:docMk/>
          <pc:sldMk cId="965973368" sldId="320"/>
        </pc:sldMkLst>
      </pc:sldChg>
      <pc:sldChg chg="modSp add del mod ord modClrScheme chgLayout">
        <pc:chgData name="Michelle Lake" userId="S::michelle.lake@concordia.ca::cb1dce72-67a8-436d-92ef-3808872c2947" providerId="AD" clId="Web-{200FB5C6-928E-EF02-C7BB-090060F36761}" dt="2025-09-30T15:03:40.771" v="46" actId="1076"/>
        <pc:sldMkLst>
          <pc:docMk/>
          <pc:sldMk cId="2818351491" sldId="321"/>
        </pc:sldMkLst>
        <pc:spChg chg="mod ord">
          <ac:chgData name="Michelle Lake" userId="S::michelle.lake@concordia.ca::cb1dce72-67a8-436d-92ef-3808872c2947" providerId="AD" clId="Web-{200FB5C6-928E-EF02-C7BB-090060F36761}" dt="2025-09-30T15:03:40.771" v="46" actId="1076"/>
          <ac:spMkLst>
            <pc:docMk/>
            <pc:sldMk cId="2818351491" sldId="321"/>
            <ac:spMk id="5" creationId="{8799A65E-A980-FAB0-5003-9359184AA394}"/>
          </ac:spMkLst>
        </pc:spChg>
      </pc:sldChg>
      <pc:sldChg chg="modSp add mod modClrScheme chgLayout">
        <pc:chgData name="Michelle Lake" userId="S::michelle.lake@concordia.ca::cb1dce72-67a8-436d-92ef-3808872c2947" providerId="AD" clId="Web-{200FB5C6-928E-EF02-C7BB-090060F36761}" dt="2025-09-30T15:03:29.505" v="44"/>
        <pc:sldMkLst>
          <pc:docMk/>
          <pc:sldMk cId="501419577" sldId="322"/>
        </pc:sldMkLst>
        <pc:spChg chg="mod ord">
          <ac:chgData name="Michelle Lake" userId="S::michelle.lake@concordia.ca::cb1dce72-67a8-436d-92ef-3808872c2947" providerId="AD" clId="Web-{200FB5C6-928E-EF02-C7BB-090060F36761}" dt="2025-09-30T15:03:29.505" v="44"/>
          <ac:spMkLst>
            <pc:docMk/>
            <pc:sldMk cId="501419577" sldId="322"/>
            <ac:spMk id="2" creationId="{FF4B4B61-0B18-DF3E-E884-CEAB21C87CD7}"/>
          </ac:spMkLst>
        </pc:spChg>
        <pc:spChg chg="mod ord">
          <ac:chgData name="Michelle Lake" userId="S::michelle.lake@concordia.ca::cb1dce72-67a8-436d-92ef-3808872c2947" providerId="AD" clId="Web-{200FB5C6-928E-EF02-C7BB-090060F36761}" dt="2025-09-30T15:03:29.505" v="44"/>
          <ac:spMkLst>
            <pc:docMk/>
            <pc:sldMk cId="501419577" sldId="322"/>
            <ac:spMk id="3" creationId="{12D69917-F7EF-6157-FDF9-22E617AFF4E2}"/>
          </ac:spMkLst>
        </pc:spChg>
      </pc:sldChg>
      <pc:sldChg chg="modSp add">
        <pc:chgData name="Michelle Lake" userId="S::michelle.lake@concordia.ca::cb1dce72-67a8-436d-92ef-3808872c2947" providerId="AD" clId="Web-{200FB5C6-928E-EF02-C7BB-090060F36761}" dt="2025-09-30T15:03:05.755" v="42" actId="1076"/>
        <pc:sldMkLst>
          <pc:docMk/>
          <pc:sldMk cId="2224427729" sldId="340"/>
        </pc:sldMkLst>
        <pc:spChg chg="mod">
          <ac:chgData name="Michelle Lake" userId="S::michelle.lake@concordia.ca::cb1dce72-67a8-436d-92ef-3808872c2947" providerId="AD" clId="Web-{200FB5C6-928E-EF02-C7BB-090060F36761}" dt="2025-09-30T15:03:05.755" v="42" actId="1076"/>
          <ac:spMkLst>
            <pc:docMk/>
            <pc:sldMk cId="2224427729" sldId="340"/>
            <ac:spMk id="3" creationId="{B8030B61-2D37-3532-C789-F173E3559DC8}"/>
          </ac:spMkLst>
        </pc:spChg>
      </pc:sldChg>
      <pc:sldChg chg="modSp add">
        <pc:chgData name="Michelle Lake" userId="S::michelle.lake@concordia.ca::cb1dce72-67a8-436d-92ef-3808872c2947" providerId="AD" clId="Web-{200FB5C6-928E-EF02-C7BB-090060F36761}" dt="2025-09-30T15:02:45.770" v="39" actId="1076"/>
        <pc:sldMkLst>
          <pc:docMk/>
          <pc:sldMk cId="2978759890" sldId="341"/>
        </pc:sldMkLst>
        <pc:spChg chg="mod">
          <ac:chgData name="Michelle Lake" userId="S::michelle.lake@concordia.ca::cb1dce72-67a8-436d-92ef-3808872c2947" providerId="AD" clId="Web-{200FB5C6-928E-EF02-C7BB-090060F36761}" dt="2025-09-30T15:02:45.770" v="39" actId="1076"/>
          <ac:spMkLst>
            <pc:docMk/>
            <pc:sldMk cId="2978759890" sldId="341"/>
            <ac:spMk id="3" creationId="{F1CDF582-6BC5-CD4E-3A5A-7DDD41DA5E99}"/>
          </ac:spMkLst>
        </pc:spChg>
      </pc:sldChg>
    </pc:docChg>
  </pc:docChgLst>
  <pc:docChgLst>
    <pc:chgData name="Susie Breier" userId="b5b28f77-18c8-42cf-ba77-255cd5af30ec" providerId="ADAL" clId="{904AC0DA-255D-4201-9EE0-79A0AE4DC339}"/>
    <pc:docChg chg="undo custSel addSld delSld modSld sldOrd delMainMaster">
      <pc:chgData name="Susie Breier" userId="b5b28f77-18c8-42cf-ba77-255cd5af30ec" providerId="ADAL" clId="{904AC0DA-255D-4201-9EE0-79A0AE4DC339}" dt="2025-10-06T22:25:09.470" v="3993" actId="404"/>
      <pc:docMkLst>
        <pc:docMk/>
      </pc:docMkLst>
      <pc:sldChg chg="addSp delSp modSp mod setBg">
        <pc:chgData name="Susie Breier" userId="b5b28f77-18c8-42cf-ba77-255cd5af30ec" providerId="ADAL" clId="{904AC0DA-255D-4201-9EE0-79A0AE4DC339}" dt="2025-09-30T13:46:51.016" v="139"/>
        <pc:sldMkLst>
          <pc:docMk/>
          <pc:sldMk cId="0" sldId="256"/>
        </pc:sldMkLst>
        <pc:spChg chg="add mod">
          <ac:chgData name="Susie Breier" userId="b5b28f77-18c8-42cf-ba77-255cd5af30ec" providerId="ADAL" clId="{904AC0DA-255D-4201-9EE0-79A0AE4DC339}" dt="2025-09-30T13:40:12.482" v="112" actId="1076"/>
          <ac:spMkLst>
            <pc:docMk/>
            <pc:sldMk cId="0" sldId="256"/>
            <ac:spMk id="6" creationId="{770C4AA9-AEE3-3238-5DE7-F48B38FB46CA}"/>
          </ac:spMkLst>
        </pc:spChg>
        <pc:spChg chg="mod">
          <ac:chgData name="Susie Breier" userId="b5b28f77-18c8-42cf-ba77-255cd5af30ec" providerId="ADAL" clId="{904AC0DA-255D-4201-9EE0-79A0AE4DC339}" dt="2025-09-30T13:41:59.883" v="131" actId="27636"/>
          <ac:spMkLst>
            <pc:docMk/>
            <pc:sldMk cId="0" sldId="256"/>
            <ac:spMk id="342" creationId="{00000000-0000-0000-0000-000000000000}"/>
          </ac:spMkLst>
        </pc:spChg>
        <pc:spChg chg="mod">
          <ac:chgData name="Susie Breier" userId="b5b28f77-18c8-42cf-ba77-255cd5af30ec" providerId="ADAL" clId="{904AC0DA-255D-4201-9EE0-79A0AE4DC339}" dt="2025-09-30T13:41:31.105" v="118" actId="21"/>
          <ac:spMkLst>
            <pc:docMk/>
            <pc:sldMk cId="0" sldId="256"/>
            <ac:spMk id="343" creationId="{00000000-0000-0000-0000-000000000000}"/>
          </ac:spMkLst>
        </pc:spChg>
        <pc:picChg chg="add mod">
          <ac:chgData name="Susie Breier" userId="b5b28f77-18c8-42cf-ba77-255cd5af30ec" providerId="ADAL" clId="{904AC0DA-255D-4201-9EE0-79A0AE4DC339}" dt="2025-09-30T13:35:27.177" v="94" actId="14100"/>
          <ac:picMkLst>
            <pc:docMk/>
            <pc:sldMk cId="0" sldId="256"/>
            <ac:picMk id="3" creationId="{CF487017-5B9C-C0F9-F4C6-E2FA308BE10C}"/>
          </ac:picMkLst>
        </pc:picChg>
        <pc:picChg chg="add mod">
          <ac:chgData name="Susie Breier" userId="b5b28f77-18c8-42cf-ba77-255cd5af30ec" providerId="ADAL" clId="{904AC0DA-255D-4201-9EE0-79A0AE4DC339}" dt="2025-09-30T13:37:13.400" v="100" actId="14100"/>
          <ac:picMkLst>
            <pc:docMk/>
            <pc:sldMk cId="0" sldId="256"/>
            <ac:picMk id="5" creationId="{A41345E6-5B14-2B2E-717B-90E4D3C3504C}"/>
          </ac:picMkLst>
        </pc:picChg>
      </pc:sldChg>
      <pc:sldChg chg="modSp del mod ord">
        <pc:chgData name="Susie Breier" userId="b5b28f77-18c8-42cf-ba77-255cd5af30ec" providerId="ADAL" clId="{904AC0DA-255D-4201-9EE0-79A0AE4DC339}" dt="2025-10-06T21:40:21.967" v="2960"/>
        <pc:sldMkLst>
          <pc:docMk/>
          <pc:sldMk cId="3859812911" sldId="257"/>
        </pc:sldMkLst>
      </pc:sldChg>
      <pc:sldChg chg="modSp mod">
        <pc:chgData name="Susie Breier" userId="b5b28f77-18c8-42cf-ba77-255cd5af30ec" providerId="ADAL" clId="{904AC0DA-255D-4201-9EE0-79A0AE4DC339}" dt="2025-10-06T21:37:35.338" v="2955" actId="6549"/>
        <pc:sldMkLst>
          <pc:docMk/>
          <pc:sldMk cId="0" sldId="258"/>
        </pc:sldMkLst>
        <pc:spChg chg="mod">
          <ac:chgData name="Susie Breier" userId="b5b28f77-18c8-42cf-ba77-255cd5af30ec" providerId="ADAL" clId="{904AC0DA-255D-4201-9EE0-79A0AE4DC339}" dt="2025-10-06T21:37:35.338" v="2955" actId="6549"/>
          <ac:spMkLst>
            <pc:docMk/>
            <pc:sldMk cId="0" sldId="258"/>
            <ac:spMk id="363" creationId="{00000000-0000-0000-0000-000000000000}"/>
          </ac:spMkLst>
        </pc:spChg>
      </pc:sldChg>
      <pc:sldChg chg="modSp mod modShow">
        <pc:chgData name="Susie Breier" userId="b5b28f77-18c8-42cf-ba77-255cd5af30ec" providerId="ADAL" clId="{904AC0DA-255D-4201-9EE0-79A0AE4DC339}" dt="2025-10-06T21:38:05.022" v="2956" actId="729"/>
        <pc:sldMkLst>
          <pc:docMk/>
          <pc:sldMk cId="0" sldId="259"/>
        </pc:sldMkLst>
        <pc:spChg chg="mod">
          <ac:chgData name="Susie Breier" userId="b5b28f77-18c8-42cf-ba77-255cd5af30ec" providerId="ADAL" clId="{904AC0DA-255D-4201-9EE0-79A0AE4DC339}" dt="2025-10-06T19:11:09.165" v="1080" actId="20577"/>
          <ac:spMkLst>
            <pc:docMk/>
            <pc:sldMk cId="0" sldId="259"/>
            <ac:spMk id="2" creationId="{50316165-B046-205B-5ADE-7C968A0FBA44}"/>
          </ac:spMkLst>
        </pc:spChg>
      </pc:sldChg>
      <pc:sldChg chg="del">
        <pc:chgData name="Susie Breier" userId="b5b28f77-18c8-42cf-ba77-255cd5af30ec" providerId="ADAL" clId="{904AC0DA-255D-4201-9EE0-79A0AE4DC339}" dt="2025-09-30T13:47:49.582" v="140" actId="47"/>
        <pc:sldMkLst>
          <pc:docMk/>
          <pc:sldMk cId="0" sldId="260"/>
        </pc:sldMkLst>
      </pc:sldChg>
      <pc:sldChg chg="ord">
        <pc:chgData name="Susie Breier" userId="b5b28f77-18c8-42cf-ba77-255cd5af30ec" providerId="ADAL" clId="{904AC0DA-255D-4201-9EE0-79A0AE4DC339}" dt="2025-09-30T13:47:52.565" v="142"/>
        <pc:sldMkLst>
          <pc:docMk/>
          <pc:sldMk cId="0" sldId="261"/>
        </pc:sldMkLst>
      </pc:sldChg>
      <pc:sldChg chg="ord">
        <pc:chgData name="Susie Breier" userId="b5b28f77-18c8-42cf-ba77-255cd5af30ec" providerId="ADAL" clId="{904AC0DA-255D-4201-9EE0-79A0AE4DC339}" dt="2025-09-30T13:13:30.762" v="78"/>
        <pc:sldMkLst>
          <pc:docMk/>
          <pc:sldMk cId="0" sldId="262"/>
        </pc:sldMkLst>
      </pc:sldChg>
      <pc:sldChg chg="del">
        <pc:chgData name="Susie Breier" userId="b5b28f77-18c8-42cf-ba77-255cd5af30ec" providerId="ADAL" clId="{904AC0DA-255D-4201-9EE0-79A0AE4DC339}" dt="2025-09-30T13:12:44.496" v="74" actId="47"/>
        <pc:sldMkLst>
          <pc:docMk/>
          <pc:sldMk cId="0" sldId="263"/>
        </pc:sldMkLst>
      </pc:sldChg>
      <pc:sldChg chg="modSp ord modNotes">
        <pc:chgData name="Susie Breier" userId="b5b28f77-18c8-42cf-ba77-255cd5af30ec" providerId="ADAL" clId="{904AC0DA-255D-4201-9EE0-79A0AE4DC339}" dt="2025-09-30T13:40:38.212" v="115" actId="20577"/>
        <pc:sldMkLst>
          <pc:docMk/>
          <pc:sldMk cId="0" sldId="264"/>
        </pc:sldMkLst>
        <pc:spChg chg="mod">
          <ac:chgData name="Susie Breier" userId="b5b28f77-18c8-42cf-ba77-255cd5af30ec" providerId="ADAL" clId="{904AC0DA-255D-4201-9EE0-79A0AE4DC339}" dt="2025-09-30T13:40:38.212" v="115" actId="20577"/>
          <ac:spMkLst>
            <pc:docMk/>
            <pc:sldMk cId="0" sldId="264"/>
            <ac:spMk id="417" creationId="{00000000-0000-0000-0000-000000000000}"/>
          </ac:spMkLst>
        </pc:spChg>
      </pc:sldChg>
      <pc:sldChg chg="modSp mod ord">
        <pc:chgData name="Susie Breier" userId="b5b28f77-18c8-42cf-ba77-255cd5af30ec" providerId="ADAL" clId="{904AC0DA-255D-4201-9EE0-79A0AE4DC339}" dt="2025-09-30T13:19:32.340" v="82" actId="27636"/>
        <pc:sldMkLst>
          <pc:docMk/>
          <pc:sldMk cId="0" sldId="265"/>
        </pc:sldMkLst>
        <pc:spChg chg="mod">
          <ac:chgData name="Susie Breier" userId="b5b28f77-18c8-42cf-ba77-255cd5af30ec" providerId="ADAL" clId="{904AC0DA-255D-4201-9EE0-79A0AE4DC339}" dt="2025-09-30T13:19:32.340" v="82" actId="27636"/>
          <ac:spMkLst>
            <pc:docMk/>
            <pc:sldMk cId="0" sldId="265"/>
            <ac:spMk id="426" creationId="{00000000-0000-0000-0000-000000000000}"/>
          </ac:spMkLst>
        </pc:spChg>
      </pc:sldChg>
      <pc:sldChg chg="del">
        <pc:chgData name="Susie Breier" userId="b5b28f77-18c8-42cf-ba77-255cd5af30ec" providerId="ADAL" clId="{904AC0DA-255D-4201-9EE0-79A0AE4DC339}" dt="2025-09-30T13:48:17.200" v="143" actId="47"/>
        <pc:sldMkLst>
          <pc:docMk/>
          <pc:sldMk cId="0" sldId="266"/>
        </pc:sldMkLst>
      </pc:sldChg>
      <pc:sldChg chg="del">
        <pc:chgData name="Susie Breier" userId="b5b28f77-18c8-42cf-ba77-255cd5af30ec" providerId="ADAL" clId="{904AC0DA-255D-4201-9EE0-79A0AE4DC339}" dt="2025-09-30T13:48:17.200" v="143" actId="47"/>
        <pc:sldMkLst>
          <pc:docMk/>
          <pc:sldMk cId="0" sldId="267"/>
        </pc:sldMkLst>
      </pc:sldChg>
      <pc:sldChg chg="del">
        <pc:chgData name="Susie Breier" userId="b5b28f77-18c8-42cf-ba77-255cd5af30ec" providerId="ADAL" clId="{904AC0DA-255D-4201-9EE0-79A0AE4DC339}" dt="2025-09-30T13:48:17.200" v="143" actId="47"/>
        <pc:sldMkLst>
          <pc:docMk/>
          <pc:sldMk cId="0" sldId="268"/>
        </pc:sldMkLst>
      </pc:sldChg>
      <pc:sldChg chg="del">
        <pc:chgData name="Susie Breier" userId="b5b28f77-18c8-42cf-ba77-255cd5af30ec" providerId="ADAL" clId="{904AC0DA-255D-4201-9EE0-79A0AE4DC339}" dt="2025-09-30T13:48:17.200" v="143" actId="47"/>
        <pc:sldMkLst>
          <pc:docMk/>
          <pc:sldMk cId="0" sldId="269"/>
        </pc:sldMkLst>
      </pc:sldChg>
      <pc:sldChg chg="ord">
        <pc:chgData name="Susie Breier" userId="b5b28f77-18c8-42cf-ba77-255cd5af30ec" providerId="ADAL" clId="{904AC0DA-255D-4201-9EE0-79A0AE4DC339}" dt="2025-09-30T14:47:05.532" v="429"/>
        <pc:sldMkLst>
          <pc:docMk/>
          <pc:sldMk cId="0" sldId="270"/>
        </pc:sldMkLst>
      </pc:sldChg>
      <pc:sldChg chg="ord">
        <pc:chgData name="Susie Breier" userId="b5b28f77-18c8-42cf-ba77-255cd5af30ec" providerId="ADAL" clId="{904AC0DA-255D-4201-9EE0-79A0AE4DC339}" dt="2025-09-30T14:47:05.532" v="429"/>
        <pc:sldMkLst>
          <pc:docMk/>
          <pc:sldMk cId="0" sldId="271"/>
        </pc:sldMkLst>
      </pc:sldChg>
      <pc:sldChg chg="ord">
        <pc:chgData name="Susie Breier" userId="b5b28f77-18c8-42cf-ba77-255cd5af30ec" providerId="ADAL" clId="{904AC0DA-255D-4201-9EE0-79A0AE4DC339}" dt="2025-09-30T14:47:05.532" v="429"/>
        <pc:sldMkLst>
          <pc:docMk/>
          <pc:sldMk cId="0" sldId="272"/>
        </pc:sldMkLst>
      </pc:sldChg>
      <pc:sldChg chg="del">
        <pc:chgData name="Susie Breier" userId="b5b28f77-18c8-42cf-ba77-255cd5af30ec" providerId="ADAL" clId="{904AC0DA-255D-4201-9EE0-79A0AE4DC339}" dt="2025-09-30T14:39:14.614" v="230" actId="47"/>
        <pc:sldMkLst>
          <pc:docMk/>
          <pc:sldMk cId="0" sldId="273"/>
        </pc:sldMkLst>
      </pc:sldChg>
      <pc:sldChg chg="modSp mod">
        <pc:chgData name="Susie Breier" userId="b5b28f77-18c8-42cf-ba77-255cd5af30ec" providerId="ADAL" clId="{904AC0DA-255D-4201-9EE0-79A0AE4DC339}" dt="2025-09-30T14:39:41.783" v="267" actId="207"/>
        <pc:sldMkLst>
          <pc:docMk/>
          <pc:sldMk cId="0" sldId="274"/>
        </pc:sldMkLst>
        <pc:spChg chg="mod">
          <ac:chgData name="Susie Breier" userId="b5b28f77-18c8-42cf-ba77-255cd5af30ec" providerId="ADAL" clId="{904AC0DA-255D-4201-9EE0-79A0AE4DC339}" dt="2025-09-30T14:39:41.783" v="267" actId="207"/>
          <ac:spMkLst>
            <pc:docMk/>
            <pc:sldMk cId="0" sldId="274"/>
            <ac:spMk id="501" creationId="{00000000-0000-0000-0000-000000000000}"/>
          </ac:spMkLst>
        </pc:spChg>
      </pc:sldChg>
      <pc:sldChg chg="modSp mod modShow">
        <pc:chgData name="Susie Breier" userId="b5b28f77-18c8-42cf-ba77-255cd5af30ec" providerId="ADAL" clId="{904AC0DA-255D-4201-9EE0-79A0AE4DC339}" dt="2025-10-06T21:45:41.689" v="3074" actId="729"/>
        <pc:sldMkLst>
          <pc:docMk/>
          <pc:sldMk cId="0" sldId="275"/>
        </pc:sldMkLst>
      </pc:sldChg>
      <pc:sldChg chg="modSp mod">
        <pc:chgData name="Susie Breier" userId="b5b28f77-18c8-42cf-ba77-255cd5af30ec" providerId="ADAL" clId="{904AC0DA-255D-4201-9EE0-79A0AE4DC339}" dt="2025-10-06T21:52:14.834" v="3270" actId="6549"/>
        <pc:sldMkLst>
          <pc:docMk/>
          <pc:sldMk cId="0" sldId="276"/>
        </pc:sldMkLst>
        <pc:spChg chg="mod">
          <ac:chgData name="Susie Breier" userId="b5b28f77-18c8-42cf-ba77-255cd5af30ec" providerId="ADAL" clId="{904AC0DA-255D-4201-9EE0-79A0AE4DC339}" dt="2025-10-06T21:52:14.834" v="3270" actId="6549"/>
          <ac:spMkLst>
            <pc:docMk/>
            <pc:sldMk cId="0" sldId="276"/>
            <ac:spMk id="519" creationId="{00000000-0000-0000-0000-000000000000}"/>
          </ac:spMkLst>
        </pc:spChg>
      </pc:sldChg>
      <pc:sldChg chg="modSp mod">
        <pc:chgData name="Susie Breier" userId="b5b28f77-18c8-42cf-ba77-255cd5af30ec" providerId="ADAL" clId="{904AC0DA-255D-4201-9EE0-79A0AE4DC339}" dt="2025-09-30T14:42:19.691" v="326" actId="20577"/>
        <pc:sldMkLst>
          <pc:docMk/>
          <pc:sldMk cId="0" sldId="278"/>
        </pc:sldMkLst>
      </pc:sldChg>
      <pc:sldChg chg="modSp mod">
        <pc:chgData name="Susie Breier" userId="b5b28f77-18c8-42cf-ba77-255cd5af30ec" providerId="ADAL" clId="{904AC0DA-255D-4201-9EE0-79A0AE4DC339}" dt="2025-09-30T14:43:32.730" v="364" actId="20577"/>
        <pc:sldMkLst>
          <pc:docMk/>
          <pc:sldMk cId="0" sldId="279"/>
        </pc:sldMkLst>
      </pc:sldChg>
      <pc:sldChg chg="delSp modSp mod">
        <pc:chgData name="Susie Breier" userId="b5b28f77-18c8-42cf-ba77-255cd5af30ec" providerId="ADAL" clId="{904AC0DA-255D-4201-9EE0-79A0AE4DC339}" dt="2025-10-06T22:03:25.377" v="3477" actId="404"/>
        <pc:sldMkLst>
          <pc:docMk/>
          <pc:sldMk cId="0" sldId="280"/>
        </pc:sldMkLst>
        <pc:spChg chg="mod">
          <ac:chgData name="Susie Breier" userId="b5b28f77-18c8-42cf-ba77-255cd5af30ec" providerId="ADAL" clId="{904AC0DA-255D-4201-9EE0-79A0AE4DC339}" dt="2025-10-06T22:03:25.377" v="3477" actId="404"/>
          <ac:spMkLst>
            <pc:docMk/>
            <pc:sldMk cId="0" sldId="280"/>
            <ac:spMk id="547" creationId="{00000000-0000-0000-0000-000000000000}"/>
          </ac:spMkLst>
        </pc:spChg>
        <pc:spChg chg="mod">
          <ac:chgData name="Susie Breier" userId="b5b28f77-18c8-42cf-ba77-255cd5af30ec" providerId="ADAL" clId="{904AC0DA-255D-4201-9EE0-79A0AE4DC339}" dt="2025-10-06T21:52:24.831" v="3273" actId="20577"/>
          <ac:spMkLst>
            <pc:docMk/>
            <pc:sldMk cId="0" sldId="280"/>
            <ac:spMk id="548" creationId="{00000000-0000-0000-0000-000000000000}"/>
          </ac:spMkLst>
        </pc:spChg>
      </pc:sldChg>
      <pc:sldChg chg="modSp mod">
        <pc:chgData name="Susie Breier" userId="b5b28f77-18c8-42cf-ba77-255cd5af30ec" providerId="ADAL" clId="{904AC0DA-255D-4201-9EE0-79A0AE4DC339}" dt="2025-09-30T14:51:44.035" v="534" actId="6549"/>
        <pc:sldMkLst>
          <pc:docMk/>
          <pc:sldMk cId="0" sldId="282"/>
        </pc:sldMkLst>
        <pc:spChg chg="mod">
          <ac:chgData name="Susie Breier" userId="b5b28f77-18c8-42cf-ba77-255cd5af30ec" providerId="ADAL" clId="{904AC0DA-255D-4201-9EE0-79A0AE4DC339}" dt="2025-09-30T14:51:44.035" v="534" actId="6549"/>
          <ac:spMkLst>
            <pc:docMk/>
            <pc:sldMk cId="0" sldId="282"/>
            <ac:spMk id="567" creationId="{00000000-0000-0000-0000-000000000000}"/>
          </ac:spMkLst>
        </pc:spChg>
      </pc:sldChg>
      <pc:sldChg chg="modSp mod">
        <pc:chgData name="Susie Breier" userId="b5b28f77-18c8-42cf-ba77-255cd5af30ec" providerId="ADAL" clId="{904AC0DA-255D-4201-9EE0-79A0AE4DC339}" dt="2025-09-30T14:52:26.715" v="539" actId="20577"/>
        <pc:sldMkLst>
          <pc:docMk/>
          <pc:sldMk cId="0" sldId="283"/>
        </pc:sldMkLst>
      </pc:sldChg>
      <pc:sldChg chg="modSp mod">
        <pc:chgData name="Susie Breier" userId="b5b28f77-18c8-42cf-ba77-255cd5af30ec" providerId="ADAL" clId="{904AC0DA-255D-4201-9EE0-79A0AE4DC339}" dt="2025-10-02T21:06:03.343" v="1012" actId="20577"/>
        <pc:sldMkLst>
          <pc:docMk/>
          <pc:sldMk cId="0" sldId="284"/>
        </pc:sldMkLst>
        <pc:spChg chg="mod">
          <ac:chgData name="Susie Breier" userId="b5b28f77-18c8-42cf-ba77-255cd5af30ec" providerId="ADAL" clId="{904AC0DA-255D-4201-9EE0-79A0AE4DC339}" dt="2025-10-02T21:06:03.343" v="1012" actId="20577"/>
          <ac:spMkLst>
            <pc:docMk/>
            <pc:sldMk cId="0" sldId="284"/>
            <ac:spMk id="581" creationId="{00000000-0000-0000-0000-000000000000}"/>
          </ac:spMkLst>
        </pc:spChg>
      </pc:sldChg>
      <pc:sldChg chg="modSp mod">
        <pc:chgData name="Susie Breier" userId="b5b28f77-18c8-42cf-ba77-255cd5af30ec" providerId="ADAL" clId="{904AC0DA-255D-4201-9EE0-79A0AE4DC339}" dt="2025-10-02T21:06:28.915" v="1013" actId="207"/>
        <pc:sldMkLst>
          <pc:docMk/>
          <pc:sldMk cId="0" sldId="286"/>
        </pc:sldMkLst>
        <pc:spChg chg="mod">
          <ac:chgData name="Susie Breier" userId="b5b28f77-18c8-42cf-ba77-255cd5af30ec" providerId="ADAL" clId="{904AC0DA-255D-4201-9EE0-79A0AE4DC339}" dt="2025-10-02T21:06:28.915" v="1013" actId="207"/>
          <ac:spMkLst>
            <pc:docMk/>
            <pc:sldMk cId="0" sldId="286"/>
            <ac:spMk id="597" creationId="{00000000-0000-0000-0000-000000000000}"/>
          </ac:spMkLst>
        </pc:spChg>
      </pc:sldChg>
      <pc:sldChg chg="del">
        <pc:chgData name="Susie Breier" userId="b5b28f77-18c8-42cf-ba77-255cd5af30ec" providerId="ADAL" clId="{904AC0DA-255D-4201-9EE0-79A0AE4DC339}" dt="2025-09-30T14:48:45.358" v="430" actId="2696"/>
        <pc:sldMkLst>
          <pc:docMk/>
          <pc:sldMk cId="0" sldId="287"/>
        </pc:sldMkLst>
      </pc:sldChg>
      <pc:sldChg chg="del">
        <pc:chgData name="Susie Breier" userId="b5b28f77-18c8-42cf-ba77-255cd5af30ec" providerId="ADAL" clId="{904AC0DA-255D-4201-9EE0-79A0AE4DC339}" dt="2025-09-30T14:48:45.358" v="430" actId="2696"/>
        <pc:sldMkLst>
          <pc:docMk/>
          <pc:sldMk cId="0" sldId="288"/>
        </pc:sldMkLst>
      </pc:sldChg>
      <pc:sldChg chg="del">
        <pc:chgData name="Susie Breier" userId="b5b28f77-18c8-42cf-ba77-255cd5af30ec" providerId="ADAL" clId="{904AC0DA-255D-4201-9EE0-79A0AE4DC339}" dt="2025-09-30T14:48:45.358" v="430" actId="2696"/>
        <pc:sldMkLst>
          <pc:docMk/>
          <pc:sldMk cId="0" sldId="289"/>
        </pc:sldMkLst>
      </pc:sldChg>
      <pc:sldChg chg="del">
        <pc:chgData name="Susie Breier" userId="b5b28f77-18c8-42cf-ba77-255cd5af30ec" providerId="ADAL" clId="{904AC0DA-255D-4201-9EE0-79A0AE4DC339}" dt="2025-09-30T14:48:45.358" v="430" actId="2696"/>
        <pc:sldMkLst>
          <pc:docMk/>
          <pc:sldMk cId="0" sldId="290"/>
        </pc:sldMkLst>
      </pc:sldChg>
      <pc:sldChg chg="del">
        <pc:chgData name="Susie Breier" userId="b5b28f77-18c8-42cf-ba77-255cd5af30ec" providerId="ADAL" clId="{904AC0DA-255D-4201-9EE0-79A0AE4DC339}" dt="2025-09-30T14:48:45.358" v="430" actId="2696"/>
        <pc:sldMkLst>
          <pc:docMk/>
          <pc:sldMk cId="0" sldId="291"/>
        </pc:sldMkLst>
      </pc:sldChg>
      <pc:sldChg chg="del">
        <pc:chgData name="Susie Breier" userId="b5b28f77-18c8-42cf-ba77-255cd5af30ec" providerId="ADAL" clId="{904AC0DA-255D-4201-9EE0-79A0AE4DC339}" dt="2025-09-30T14:48:45.358" v="430" actId="2696"/>
        <pc:sldMkLst>
          <pc:docMk/>
          <pc:sldMk cId="0" sldId="292"/>
        </pc:sldMkLst>
      </pc:sldChg>
      <pc:sldChg chg="del">
        <pc:chgData name="Susie Breier" userId="b5b28f77-18c8-42cf-ba77-255cd5af30ec" providerId="ADAL" clId="{904AC0DA-255D-4201-9EE0-79A0AE4DC339}" dt="2025-09-30T14:48:45.358" v="430" actId="2696"/>
        <pc:sldMkLst>
          <pc:docMk/>
          <pc:sldMk cId="0" sldId="293"/>
        </pc:sldMkLst>
      </pc:sldChg>
      <pc:sldChg chg="del">
        <pc:chgData name="Susie Breier" userId="b5b28f77-18c8-42cf-ba77-255cd5af30ec" providerId="ADAL" clId="{904AC0DA-255D-4201-9EE0-79A0AE4DC339}" dt="2025-09-30T14:48:45.358" v="430" actId="2696"/>
        <pc:sldMkLst>
          <pc:docMk/>
          <pc:sldMk cId="0" sldId="294"/>
        </pc:sldMkLst>
      </pc:sldChg>
      <pc:sldChg chg="del">
        <pc:chgData name="Susie Breier" userId="b5b28f77-18c8-42cf-ba77-255cd5af30ec" providerId="ADAL" clId="{904AC0DA-255D-4201-9EE0-79A0AE4DC339}" dt="2025-09-30T14:48:45.358" v="430" actId="2696"/>
        <pc:sldMkLst>
          <pc:docMk/>
          <pc:sldMk cId="0" sldId="295"/>
        </pc:sldMkLst>
      </pc:sldChg>
      <pc:sldChg chg="del">
        <pc:chgData name="Susie Breier" userId="b5b28f77-18c8-42cf-ba77-255cd5af30ec" providerId="ADAL" clId="{904AC0DA-255D-4201-9EE0-79A0AE4DC339}" dt="2025-09-30T14:48:45.358" v="430" actId="2696"/>
        <pc:sldMkLst>
          <pc:docMk/>
          <pc:sldMk cId="0" sldId="296"/>
        </pc:sldMkLst>
      </pc:sldChg>
      <pc:sldChg chg="modSp mod">
        <pc:chgData name="Susie Breier" userId="b5b28f77-18c8-42cf-ba77-255cd5af30ec" providerId="ADAL" clId="{904AC0DA-255D-4201-9EE0-79A0AE4DC339}" dt="2025-09-30T13:54:52.308" v="160" actId="1076"/>
        <pc:sldMkLst>
          <pc:docMk/>
          <pc:sldMk cId="0" sldId="298"/>
        </pc:sldMkLst>
        <pc:spChg chg="mod">
          <ac:chgData name="Susie Breier" userId="b5b28f77-18c8-42cf-ba77-255cd5af30ec" providerId="ADAL" clId="{904AC0DA-255D-4201-9EE0-79A0AE4DC339}" dt="2025-09-30T13:54:52.308" v="160" actId="1076"/>
          <ac:spMkLst>
            <pc:docMk/>
            <pc:sldMk cId="0" sldId="298"/>
            <ac:spMk id="697" creationId="{00000000-0000-0000-0000-000000000000}"/>
          </ac:spMkLst>
        </pc:spChg>
      </pc:sldChg>
      <pc:sldChg chg="modSp mod">
        <pc:chgData name="Susie Breier" userId="b5b28f77-18c8-42cf-ba77-255cd5af30ec" providerId="ADAL" clId="{904AC0DA-255D-4201-9EE0-79A0AE4DC339}" dt="2025-09-30T13:51:48.933" v="149" actId="255"/>
        <pc:sldMkLst>
          <pc:docMk/>
          <pc:sldMk cId="0" sldId="299"/>
        </pc:sldMkLst>
        <pc:spChg chg="mod">
          <ac:chgData name="Susie Breier" userId="b5b28f77-18c8-42cf-ba77-255cd5af30ec" providerId="ADAL" clId="{904AC0DA-255D-4201-9EE0-79A0AE4DC339}" dt="2025-09-30T13:51:48.933" v="149" actId="255"/>
          <ac:spMkLst>
            <pc:docMk/>
            <pc:sldMk cId="0" sldId="299"/>
            <ac:spMk id="705" creationId="{00000000-0000-0000-0000-000000000000}"/>
          </ac:spMkLst>
        </pc:spChg>
      </pc:sldChg>
      <pc:sldChg chg="del">
        <pc:chgData name="Susie Breier" userId="b5b28f77-18c8-42cf-ba77-255cd5af30ec" providerId="ADAL" clId="{904AC0DA-255D-4201-9EE0-79A0AE4DC339}" dt="2025-09-30T13:52:53.442" v="150" actId="2696"/>
        <pc:sldMkLst>
          <pc:docMk/>
          <pc:sldMk cId="0" sldId="302"/>
        </pc:sldMkLst>
      </pc:sldChg>
      <pc:sldChg chg="ord">
        <pc:chgData name="Susie Breier" userId="b5b28f77-18c8-42cf-ba77-255cd5af30ec" providerId="ADAL" clId="{904AC0DA-255D-4201-9EE0-79A0AE4DC339}" dt="2025-10-06T21:40:21.967" v="2960"/>
        <pc:sldMkLst>
          <pc:docMk/>
          <pc:sldMk cId="2352814090" sldId="318"/>
        </pc:sldMkLst>
      </pc:sldChg>
      <pc:sldChg chg="modSp mod ord">
        <pc:chgData name="Susie Breier" userId="b5b28f77-18c8-42cf-ba77-255cd5af30ec" providerId="ADAL" clId="{904AC0DA-255D-4201-9EE0-79A0AE4DC339}" dt="2025-10-06T21:40:21.967" v="2960"/>
        <pc:sldMkLst>
          <pc:docMk/>
          <pc:sldMk cId="3242560132" sldId="319"/>
        </pc:sldMkLst>
        <pc:picChg chg="mod">
          <ac:chgData name="Susie Breier" userId="b5b28f77-18c8-42cf-ba77-255cd5af30ec" providerId="ADAL" clId="{904AC0DA-255D-4201-9EE0-79A0AE4DC339}" dt="2025-10-02T20:23:20.888" v="550" actId="1036"/>
          <ac:picMkLst>
            <pc:docMk/>
            <pc:sldMk cId="3242560132" sldId="319"/>
            <ac:picMk id="5" creationId="{E27FC625-DD47-6B3C-2E10-EAAF77AC136B}"/>
          </ac:picMkLst>
        </pc:picChg>
      </pc:sldChg>
      <pc:sldChg chg="ord">
        <pc:chgData name="Susie Breier" userId="b5b28f77-18c8-42cf-ba77-255cd5af30ec" providerId="ADAL" clId="{904AC0DA-255D-4201-9EE0-79A0AE4DC339}" dt="2025-10-06T21:40:21.967" v="2960"/>
        <pc:sldMkLst>
          <pc:docMk/>
          <pc:sldMk cId="965973368" sldId="320"/>
        </pc:sldMkLst>
      </pc:sldChg>
      <pc:sldChg chg="ord">
        <pc:chgData name="Susie Breier" userId="b5b28f77-18c8-42cf-ba77-255cd5af30ec" providerId="ADAL" clId="{904AC0DA-255D-4201-9EE0-79A0AE4DC339}" dt="2025-10-06T21:40:21.967" v="2960"/>
        <pc:sldMkLst>
          <pc:docMk/>
          <pc:sldMk cId="2818351491" sldId="321"/>
        </pc:sldMkLst>
      </pc:sldChg>
      <pc:sldChg chg="ord">
        <pc:chgData name="Susie Breier" userId="b5b28f77-18c8-42cf-ba77-255cd5af30ec" providerId="ADAL" clId="{904AC0DA-255D-4201-9EE0-79A0AE4DC339}" dt="2025-10-06T21:40:21.967" v="2960"/>
        <pc:sldMkLst>
          <pc:docMk/>
          <pc:sldMk cId="501419577" sldId="322"/>
        </pc:sldMkLst>
      </pc:sldChg>
      <pc:sldChg chg="ord">
        <pc:chgData name="Susie Breier" userId="b5b28f77-18c8-42cf-ba77-255cd5af30ec" providerId="ADAL" clId="{904AC0DA-255D-4201-9EE0-79A0AE4DC339}" dt="2025-10-06T21:40:21.967" v="2960"/>
        <pc:sldMkLst>
          <pc:docMk/>
          <pc:sldMk cId="2224427729" sldId="340"/>
        </pc:sldMkLst>
      </pc:sldChg>
      <pc:sldChg chg="ord">
        <pc:chgData name="Susie Breier" userId="b5b28f77-18c8-42cf-ba77-255cd5af30ec" providerId="ADAL" clId="{904AC0DA-255D-4201-9EE0-79A0AE4DC339}" dt="2025-10-06T21:40:21.967" v="2960"/>
        <pc:sldMkLst>
          <pc:docMk/>
          <pc:sldMk cId="2978759890" sldId="341"/>
        </pc:sldMkLst>
      </pc:sldChg>
      <pc:sldChg chg="addSp modSp mod ord setBg">
        <pc:chgData name="Susie Breier" userId="b5b28f77-18c8-42cf-ba77-255cd5af30ec" providerId="ADAL" clId="{904AC0DA-255D-4201-9EE0-79A0AE4DC339}" dt="2025-10-06T22:24:47.095" v="3992" actId="207"/>
        <pc:sldMkLst>
          <pc:docMk/>
          <pc:sldMk cId="2663238398" sldId="346"/>
        </pc:sldMkLst>
        <pc:spChg chg="add">
          <ac:chgData name="Susie Breier" userId="b5b28f77-18c8-42cf-ba77-255cd5af30ec" providerId="ADAL" clId="{904AC0DA-255D-4201-9EE0-79A0AE4DC339}" dt="2025-10-06T20:14:12.019" v="1523"/>
          <ac:spMkLst>
            <pc:docMk/>
            <pc:sldMk cId="2663238398" sldId="346"/>
            <ac:spMk id="2" creationId="{7EC94877-ED14-EF4D-47CF-158144C63EE1}"/>
          </ac:spMkLst>
        </pc:spChg>
        <pc:spChg chg="add">
          <ac:chgData name="Susie Breier" userId="b5b28f77-18c8-42cf-ba77-255cd5af30ec" providerId="ADAL" clId="{904AC0DA-255D-4201-9EE0-79A0AE4DC339}" dt="2025-10-06T20:22:14.317" v="1577"/>
          <ac:spMkLst>
            <pc:docMk/>
            <pc:sldMk cId="2663238398" sldId="346"/>
            <ac:spMk id="3" creationId="{D170720E-8D30-9D54-003A-9B6BB0C0474F}"/>
          </ac:spMkLst>
        </pc:spChg>
        <pc:spChg chg="mod">
          <ac:chgData name="Susie Breier" userId="b5b28f77-18c8-42cf-ba77-255cd5af30ec" providerId="ADAL" clId="{904AC0DA-255D-4201-9EE0-79A0AE4DC339}" dt="2025-10-06T22:18:59.353" v="3836" actId="207"/>
          <ac:spMkLst>
            <pc:docMk/>
            <pc:sldMk cId="2663238398" sldId="346"/>
            <ac:spMk id="4" creationId="{7F621B9A-8C69-3805-6DE9-921368CAF440}"/>
          </ac:spMkLst>
        </pc:spChg>
        <pc:spChg chg="mod">
          <ac:chgData name="Susie Breier" userId="b5b28f77-18c8-42cf-ba77-255cd5af30ec" providerId="ADAL" clId="{904AC0DA-255D-4201-9EE0-79A0AE4DC339}" dt="2025-10-06T22:24:47.095" v="3992" actId="207"/>
          <ac:spMkLst>
            <pc:docMk/>
            <pc:sldMk cId="2663238398" sldId="346"/>
            <ac:spMk id="5" creationId="{D305FEC7-CAB6-E44F-321B-457FABC8F8B1}"/>
          </ac:spMkLst>
        </pc:spChg>
        <pc:spChg chg="add">
          <ac:chgData name="Susie Breier" userId="b5b28f77-18c8-42cf-ba77-255cd5af30ec" providerId="ADAL" clId="{904AC0DA-255D-4201-9EE0-79A0AE4DC339}" dt="2025-10-06T20:22:23.034" v="1580"/>
          <ac:spMkLst>
            <pc:docMk/>
            <pc:sldMk cId="2663238398" sldId="346"/>
            <ac:spMk id="6" creationId="{E6D154A3-C574-57D4-DB62-4A68CAF42963}"/>
          </ac:spMkLst>
        </pc:spChg>
        <pc:spChg chg="add">
          <ac:chgData name="Susie Breier" userId="b5b28f77-18c8-42cf-ba77-255cd5af30ec" providerId="ADAL" clId="{904AC0DA-255D-4201-9EE0-79A0AE4DC339}" dt="2025-10-06T20:22:59.095" v="1598"/>
          <ac:spMkLst>
            <pc:docMk/>
            <pc:sldMk cId="2663238398" sldId="346"/>
            <ac:spMk id="7" creationId="{F250E91F-14C3-0863-29BE-61D68B0AB16C}"/>
          </ac:spMkLst>
        </pc:spChg>
        <pc:picChg chg="add">
          <ac:chgData name="Susie Breier" userId="b5b28f77-18c8-42cf-ba77-255cd5af30ec" providerId="ADAL" clId="{904AC0DA-255D-4201-9EE0-79A0AE4DC339}" dt="2025-10-06T20:14:12.019" v="1523"/>
          <ac:picMkLst>
            <pc:docMk/>
            <pc:sldMk cId="2663238398" sldId="346"/>
            <ac:picMk id="1027" creationId="{F4BE57AB-99E5-89FC-BC46-1DBDA0314C52}"/>
          </ac:picMkLst>
        </pc:picChg>
        <pc:picChg chg="add">
          <ac:chgData name="Susie Breier" userId="b5b28f77-18c8-42cf-ba77-255cd5af30ec" providerId="ADAL" clId="{904AC0DA-255D-4201-9EE0-79A0AE4DC339}" dt="2025-10-06T20:14:12.019" v="1523"/>
          <ac:picMkLst>
            <pc:docMk/>
            <pc:sldMk cId="2663238398" sldId="346"/>
            <ac:picMk id="1028" creationId="{1C3B9296-7A56-5C47-89BA-A2DE40A42C13}"/>
          </ac:picMkLst>
        </pc:picChg>
        <pc:picChg chg="add">
          <ac:chgData name="Susie Breier" userId="b5b28f77-18c8-42cf-ba77-255cd5af30ec" providerId="ADAL" clId="{904AC0DA-255D-4201-9EE0-79A0AE4DC339}" dt="2025-10-06T20:22:14.317" v="1577"/>
          <ac:picMkLst>
            <pc:docMk/>
            <pc:sldMk cId="2663238398" sldId="346"/>
            <ac:picMk id="1030" creationId="{04B042AA-6998-6741-816A-7CDC0596DD72}"/>
          </ac:picMkLst>
        </pc:picChg>
        <pc:picChg chg="add">
          <ac:chgData name="Susie Breier" userId="b5b28f77-18c8-42cf-ba77-255cd5af30ec" providerId="ADAL" clId="{904AC0DA-255D-4201-9EE0-79A0AE4DC339}" dt="2025-10-06T20:22:14.317" v="1577"/>
          <ac:picMkLst>
            <pc:docMk/>
            <pc:sldMk cId="2663238398" sldId="346"/>
            <ac:picMk id="1031" creationId="{A29B3E76-9FA1-9881-DE9F-05282DCAC9FC}"/>
          </ac:picMkLst>
        </pc:picChg>
        <pc:picChg chg="add">
          <ac:chgData name="Susie Breier" userId="b5b28f77-18c8-42cf-ba77-255cd5af30ec" providerId="ADAL" clId="{904AC0DA-255D-4201-9EE0-79A0AE4DC339}" dt="2025-10-06T20:22:23.034" v="1580"/>
          <ac:picMkLst>
            <pc:docMk/>
            <pc:sldMk cId="2663238398" sldId="346"/>
            <ac:picMk id="1033" creationId="{9398F8DB-EFD8-3881-D88F-B88550B501FB}"/>
          </ac:picMkLst>
        </pc:picChg>
        <pc:picChg chg="add">
          <ac:chgData name="Susie Breier" userId="b5b28f77-18c8-42cf-ba77-255cd5af30ec" providerId="ADAL" clId="{904AC0DA-255D-4201-9EE0-79A0AE4DC339}" dt="2025-10-06T20:22:23.034" v="1580"/>
          <ac:picMkLst>
            <pc:docMk/>
            <pc:sldMk cId="2663238398" sldId="346"/>
            <ac:picMk id="1034" creationId="{C249361E-6A4C-46CC-1183-CA85E49069EC}"/>
          </ac:picMkLst>
        </pc:picChg>
        <pc:picChg chg="add">
          <ac:chgData name="Susie Breier" userId="b5b28f77-18c8-42cf-ba77-255cd5af30ec" providerId="ADAL" clId="{904AC0DA-255D-4201-9EE0-79A0AE4DC339}" dt="2025-10-06T20:22:59.095" v="1598"/>
          <ac:picMkLst>
            <pc:docMk/>
            <pc:sldMk cId="2663238398" sldId="346"/>
            <ac:picMk id="1036" creationId="{57589E75-6C63-1BED-74C7-483EB4FFD30F}"/>
          </ac:picMkLst>
        </pc:picChg>
        <pc:picChg chg="add">
          <ac:chgData name="Susie Breier" userId="b5b28f77-18c8-42cf-ba77-255cd5af30ec" providerId="ADAL" clId="{904AC0DA-255D-4201-9EE0-79A0AE4DC339}" dt="2025-10-06T20:22:59.095" v="1598"/>
          <ac:picMkLst>
            <pc:docMk/>
            <pc:sldMk cId="2663238398" sldId="346"/>
            <ac:picMk id="1037" creationId="{9070DF32-61CE-2266-23CB-E3EDA1D6BB7C}"/>
          </ac:picMkLst>
        </pc:picChg>
      </pc:sldChg>
      <pc:sldChg chg="modSp mod ord">
        <pc:chgData name="Susie Breier" userId="b5b28f77-18c8-42cf-ba77-255cd5af30ec" providerId="ADAL" clId="{904AC0DA-255D-4201-9EE0-79A0AE4DC339}" dt="2025-10-06T21:40:21.967" v="2960"/>
        <pc:sldMkLst>
          <pc:docMk/>
          <pc:sldMk cId="4106515279" sldId="347"/>
        </pc:sldMkLst>
        <pc:picChg chg="mod">
          <ac:chgData name="Susie Breier" userId="b5b28f77-18c8-42cf-ba77-255cd5af30ec" providerId="ADAL" clId="{904AC0DA-255D-4201-9EE0-79A0AE4DC339}" dt="2025-10-06T19:17:53.380" v="1086" actId="1036"/>
          <ac:picMkLst>
            <pc:docMk/>
            <pc:sldMk cId="4106515279" sldId="347"/>
            <ac:picMk id="5" creationId="{B98B1A2C-09B4-97D6-5523-5287876A0DC0}"/>
          </ac:picMkLst>
        </pc:picChg>
        <pc:picChg chg="mod">
          <ac:chgData name="Susie Breier" userId="b5b28f77-18c8-42cf-ba77-255cd5af30ec" providerId="ADAL" clId="{904AC0DA-255D-4201-9EE0-79A0AE4DC339}" dt="2025-10-02T20:27:11.142" v="910" actId="962"/>
          <ac:picMkLst>
            <pc:docMk/>
            <pc:sldMk cId="4106515279" sldId="347"/>
            <ac:picMk id="6" creationId="{492E3AFC-6227-25EE-08B2-8D55EB5E7962}"/>
          </ac:picMkLst>
        </pc:picChg>
      </pc:sldChg>
      <pc:sldChg chg="modAnim">
        <pc:chgData name="Susie Breier" userId="b5b28f77-18c8-42cf-ba77-255cd5af30ec" providerId="ADAL" clId="{904AC0DA-255D-4201-9EE0-79A0AE4DC339}" dt="2025-10-02T20:28:56.537" v="911"/>
        <pc:sldMkLst>
          <pc:docMk/>
          <pc:sldMk cId="3422471244" sldId="348"/>
        </pc:sldMkLst>
      </pc:sldChg>
      <pc:sldChg chg="addSp modSp mod modShow">
        <pc:chgData name="Susie Breier" userId="b5b28f77-18c8-42cf-ba77-255cd5af30ec" providerId="ADAL" clId="{904AC0DA-255D-4201-9EE0-79A0AE4DC339}" dt="2025-10-06T22:07:03.991" v="3683" actId="207"/>
        <pc:sldMkLst>
          <pc:docMk/>
          <pc:sldMk cId="154909609" sldId="349"/>
        </pc:sldMkLst>
        <pc:spChg chg="add mod">
          <ac:chgData name="Susie Breier" userId="b5b28f77-18c8-42cf-ba77-255cd5af30ec" providerId="ADAL" clId="{904AC0DA-255D-4201-9EE0-79A0AE4DC339}" dt="2025-10-06T22:07:03.991" v="3683" actId="207"/>
          <ac:spMkLst>
            <pc:docMk/>
            <pc:sldMk cId="154909609" sldId="349"/>
            <ac:spMk id="2" creationId="{53AE5C2B-81CD-D40C-8B5A-F3A8DDC9520B}"/>
          </ac:spMkLst>
        </pc:spChg>
        <pc:spChg chg="mod">
          <ac:chgData name="Susie Breier" userId="b5b28f77-18c8-42cf-ba77-255cd5af30ec" providerId="ADAL" clId="{904AC0DA-255D-4201-9EE0-79A0AE4DC339}" dt="2025-10-06T22:04:50.741" v="3485" actId="1076"/>
          <ac:spMkLst>
            <pc:docMk/>
            <pc:sldMk cId="154909609" sldId="349"/>
            <ac:spMk id="371" creationId="{F55A7AFA-8A8D-86C2-405F-1678F7ABD4F1}"/>
          </ac:spMkLst>
        </pc:spChg>
        <pc:spChg chg="mod">
          <ac:chgData name="Susie Breier" userId="b5b28f77-18c8-42cf-ba77-255cd5af30ec" providerId="ADAL" clId="{904AC0DA-255D-4201-9EE0-79A0AE4DC339}" dt="2025-10-06T22:05:04.851" v="3493" actId="20577"/>
          <ac:spMkLst>
            <pc:docMk/>
            <pc:sldMk cId="154909609" sldId="349"/>
            <ac:spMk id="372" creationId="{24A81C2A-485C-751E-B34B-A0DB59410F6B}"/>
          </ac:spMkLst>
        </pc:spChg>
      </pc:sldChg>
      <pc:sldChg chg="modSp mod ord">
        <pc:chgData name="Susie Breier" userId="b5b28f77-18c8-42cf-ba77-255cd5af30ec" providerId="ADAL" clId="{904AC0DA-255D-4201-9EE0-79A0AE4DC339}" dt="2025-10-06T21:40:21.967" v="2960"/>
        <pc:sldMkLst>
          <pc:docMk/>
          <pc:sldMk cId="3936482252" sldId="351"/>
        </pc:sldMkLst>
        <pc:picChg chg="mod">
          <ac:chgData name="Susie Breier" userId="b5b28f77-18c8-42cf-ba77-255cd5af30ec" providerId="ADAL" clId="{904AC0DA-255D-4201-9EE0-79A0AE4DC339}" dt="2025-10-06T19:14:12.968" v="1082" actId="1036"/>
          <ac:picMkLst>
            <pc:docMk/>
            <pc:sldMk cId="3936482252" sldId="351"/>
            <ac:picMk id="5" creationId="{5D47AC62-7878-0C05-7764-0F680327D92B}"/>
          </ac:picMkLst>
        </pc:picChg>
      </pc:sldChg>
      <pc:sldChg chg="modSp mod ord">
        <pc:chgData name="Susie Breier" userId="b5b28f77-18c8-42cf-ba77-255cd5af30ec" providerId="ADAL" clId="{904AC0DA-255D-4201-9EE0-79A0AE4DC339}" dt="2025-10-06T21:40:21.967" v="2960"/>
        <pc:sldMkLst>
          <pc:docMk/>
          <pc:sldMk cId="335893020" sldId="352"/>
        </pc:sldMkLst>
        <pc:spChg chg="mod">
          <ac:chgData name="Susie Breier" userId="b5b28f77-18c8-42cf-ba77-255cd5af30ec" providerId="ADAL" clId="{904AC0DA-255D-4201-9EE0-79A0AE4DC339}" dt="2025-10-02T20:23:36.588" v="551" actId="207"/>
          <ac:spMkLst>
            <pc:docMk/>
            <pc:sldMk cId="335893020" sldId="352"/>
            <ac:spMk id="7" creationId="{03C91095-D698-A222-2C70-7F8F72B4C2B6}"/>
          </ac:spMkLst>
        </pc:spChg>
        <pc:picChg chg="mod">
          <ac:chgData name="Susie Breier" userId="b5b28f77-18c8-42cf-ba77-255cd5af30ec" providerId="ADAL" clId="{904AC0DA-255D-4201-9EE0-79A0AE4DC339}" dt="2025-10-02T20:26:04.969" v="588" actId="1036"/>
          <ac:picMkLst>
            <pc:docMk/>
            <pc:sldMk cId="335893020" sldId="352"/>
            <ac:picMk id="5" creationId="{4C50104B-5A57-BCD0-31F2-C3EA58BCFCB0}"/>
          </ac:picMkLst>
        </pc:picChg>
      </pc:sldChg>
      <pc:sldChg chg="ord">
        <pc:chgData name="Susie Breier" userId="b5b28f77-18c8-42cf-ba77-255cd5af30ec" providerId="ADAL" clId="{904AC0DA-255D-4201-9EE0-79A0AE4DC339}" dt="2025-10-06T21:40:21.967" v="2960"/>
        <pc:sldMkLst>
          <pc:docMk/>
          <pc:sldMk cId="784753776" sldId="353"/>
        </pc:sldMkLst>
      </pc:sldChg>
      <pc:sldChg chg="ord">
        <pc:chgData name="Susie Breier" userId="b5b28f77-18c8-42cf-ba77-255cd5af30ec" providerId="ADAL" clId="{904AC0DA-255D-4201-9EE0-79A0AE4DC339}" dt="2025-10-06T21:40:21.967" v="2960"/>
        <pc:sldMkLst>
          <pc:docMk/>
          <pc:sldMk cId="459848960" sldId="354"/>
        </pc:sldMkLst>
      </pc:sldChg>
      <pc:sldChg chg="ord">
        <pc:chgData name="Susie Breier" userId="b5b28f77-18c8-42cf-ba77-255cd5af30ec" providerId="ADAL" clId="{904AC0DA-255D-4201-9EE0-79A0AE4DC339}" dt="2025-10-06T21:40:21.967" v="2960"/>
        <pc:sldMkLst>
          <pc:docMk/>
          <pc:sldMk cId="1159638529" sldId="355"/>
        </pc:sldMkLst>
      </pc:sldChg>
      <pc:sldChg chg="ord">
        <pc:chgData name="Susie Breier" userId="b5b28f77-18c8-42cf-ba77-255cd5af30ec" providerId="ADAL" clId="{904AC0DA-255D-4201-9EE0-79A0AE4DC339}" dt="2025-10-06T21:40:21.967" v="2960"/>
        <pc:sldMkLst>
          <pc:docMk/>
          <pc:sldMk cId="2143448401" sldId="356"/>
        </pc:sldMkLst>
      </pc:sldChg>
      <pc:sldChg chg="modSp mod ord">
        <pc:chgData name="Susie Breier" userId="b5b28f77-18c8-42cf-ba77-255cd5af30ec" providerId="ADAL" clId="{904AC0DA-255D-4201-9EE0-79A0AE4DC339}" dt="2025-10-06T21:45:18.350" v="3073"/>
        <pc:sldMkLst>
          <pc:docMk/>
          <pc:sldMk cId="1913534993" sldId="357"/>
        </pc:sldMkLst>
        <pc:spChg chg="mod">
          <ac:chgData name="Susie Breier" userId="b5b28f77-18c8-42cf-ba77-255cd5af30ec" providerId="ADAL" clId="{904AC0DA-255D-4201-9EE0-79A0AE4DC339}" dt="2025-10-06T21:44:15.190" v="3070" actId="207"/>
          <ac:spMkLst>
            <pc:docMk/>
            <pc:sldMk cId="1913534993" sldId="357"/>
            <ac:spMk id="2" creationId="{31284177-4CD0-8743-270A-8B5DFC661D6B}"/>
          </ac:spMkLst>
        </pc:spChg>
      </pc:sldChg>
      <pc:sldChg chg="modSp add del mod ord">
        <pc:chgData name="Susie Breier" userId="b5b28f77-18c8-42cf-ba77-255cd5af30ec" providerId="ADAL" clId="{904AC0DA-255D-4201-9EE0-79A0AE4DC339}" dt="2025-10-06T21:38:48.475" v="2957" actId="2696"/>
        <pc:sldMkLst>
          <pc:docMk/>
          <pc:sldMk cId="3923842673" sldId="358"/>
        </pc:sldMkLst>
        <pc:spChg chg="mod">
          <ac:chgData name="Susie Breier" userId="b5b28f77-18c8-42cf-ba77-255cd5af30ec" providerId="ADAL" clId="{904AC0DA-255D-4201-9EE0-79A0AE4DC339}" dt="2025-10-06T21:25:22.069" v="2613" actId="20577"/>
          <ac:spMkLst>
            <pc:docMk/>
            <pc:sldMk cId="3923842673" sldId="358"/>
            <ac:spMk id="518" creationId="{2146067C-97DF-2AD5-EB5C-289DC341FA9D}"/>
          </ac:spMkLst>
        </pc:spChg>
      </pc:sldChg>
      <pc:sldChg chg="modSp mod ord">
        <pc:chgData name="Susie Breier" userId="b5b28f77-18c8-42cf-ba77-255cd5af30ec" providerId="ADAL" clId="{904AC0DA-255D-4201-9EE0-79A0AE4DC339}" dt="2025-10-06T21:40:21.967" v="2960"/>
        <pc:sldMkLst>
          <pc:docMk/>
          <pc:sldMk cId="3345553298" sldId="361"/>
        </pc:sldMkLst>
        <pc:spChg chg="mod">
          <ac:chgData name="Susie Breier" userId="b5b28f77-18c8-42cf-ba77-255cd5af30ec" providerId="ADAL" clId="{904AC0DA-255D-4201-9EE0-79A0AE4DC339}" dt="2025-10-06T19:29:33.707" v="1235" actId="20577"/>
          <ac:spMkLst>
            <pc:docMk/>
            <pc:sldMk cId="3345553298" sldId="361"/>
            <ac:spMk id="8" creationId="{970300FC-6CAE-EA68-84B6-D379132D757C}"/>
          </ac:spMkLst>
        </pc:spChg>
      </pc:sldChg>
      <pc:sldChg chg="ord">
        <pc:chgData name="Susie Breier" userId="b5b28f77-18c8-42cf-ba77-255cd5af30ec" providerId="ADAL" clId="{904AC0DA-255D-4201-9EE0-79A0AE4DC339}" dt="2025-10-06T21:40:21.967" v="2960"/>
        <pc:sldMkLst>
          <pc:docMk/>
          <pc:sldMk cId="2916148827" sldId="362"/>
        </pc:sldMkLst>
      </pc:sldChg>
      <pc:sldChg chg="mod ord modShow">
        <pc:chgData name="Susie Breier" userId="b5b28f77-18c8-42cf-ba77-255cd5af30ec" providerId="ADAL" clId="{904AC0DA-255D-4201-9EE0-79A0AE4DC339}" dt="2025-10-06T21:45:18.350" v="3073"/>
        <pc:sldMkLst>
          <pc:docMk/>
          <pc:sldMk cId="312476323" sldId="363"/>
        </pc:sldMkLst>
      </pc:sldChg>
      <pc:sldChg chg="mod modShow">
        <pc:chgData name="Susie Breier" userId="b5b28f77-18c8-42cf-ba77-255cd5af30ec" providerId="ADAL" clId="{904AC0DA-255D-4201-9EE0-79A0AE4DC339}" dt="2025-10-06T21:39:39.585" v="2958" actId="729"/>
        <pc:sldMkLst>
          <pc:docMk/>
          <pc:sldMk cId="3060839798" sldId="371"/>
        </pc:sldMkLst>
      </pc:sldChg>
      <pc:sldChg chg="addSp delSp modSp mod ord">
        <pc:chgData name="Susie Breier" userId="b5b28f77-18c8-42cf-ba77-255cd5af30ec" providerId="ADAL" clId="{904AC0DA-255D-4201-9EE0-79A0AE4DC339}" dt="2025-10-06T22:15:37.995" v="3823" actId="404"/>
        <pc:sldMkLst>
          <pc:docMk/>
          <pc:sldMk cId="3758774871" sldId="372"/>
        </pc:sldMkLst>
        <pc:spChg chg="add mod">
          <ac:chgData name="Susie Breier" userId="b5b28f77-18c8-42cf-ba77-255cd5af30ec" providerId="ADAL" clId="{904AC0DA-255D-4201-9EE0-79A0AE4DC339}" dt="2025-10-06T22:15:37.995" v="3823" actId="404"/>
          <ac:spMkLst>
            <pc:docMk/>
            <pc:sldMk cId="3758774871" sldId="372"/>
            <ac:spMk id="2" creationId="{67A8DF1B-A326-EBAE-7DD9-35DF626275CE}"/>
          </ac:spMkLst>
        </pc:spChg>
        <pc:spChg chg="add del mod">
          <ac:chgData name="Susie Breier" userId="b5b28f77-18c8-42cf-ba77-255cd5af30ec" providerId="ADAL" clId="{904AC0DA-255D-4201-9EE0-79A0AE4DC339}" dt="2025-10-06T22:10:16.676" v="3706" actId="478"/>
          <ac:spMkLst>
            <pc:docMk/>
            <pc:sldMk cId="3758774871" sldId="372"/>
            <ac:spMk id="4" creationId="{126FB050-ED57-920C-6E08-CBA5F44B3889}"/>
          </ac:spMkLst>
        </pc:spChg>
        <pc:spChg chg="del">
          <ac:chgData name="Susie Breier" userId="b5b28f77-18c8-42cf-ba77-255cd5af30ec" providerId="ADAL" clId="{904AC0DA-255D-4201-9EE0-79A0AE4DC339}" dt="2025-10-06T22:10:13.766" v="3705" actId="478"/>
          <ac:spMkLst>
            <pc:docMk/>
            <pc:sldMk cId="3758774871" sldId="372"/>
            <ac:spMk id="363" creationId="{DA3D813B-2AA5-C304-9219-6B3970B05D5D}"/>
          </ac:spMkLst>
        </pc:spChg>
      </pc:sldChg>
      <pc:sldChg chg="addSp delSp modSp mod ord">
        <pc:chgData name="Susie Breier" userId="b5b28f77-18c8-42cf-ba77-255cd5af30ec" providerId="ADAL" clId="{904AC0DA-255D-4201-9EE0-79A0AE4DC339}" dt="2025-10-06T22:16:13.516" v="3829" actId="404"/>
        <pc:sldMkLst>
          <pc:docMk/>
          <pc:sldMk cId="805877668" sldId="373"/>
        </pc:sldMkLst>
        <pc:spChg chg="add del mod">
          <ac:chgData name="Susie Breier" userId="b5b28f77-18c8-42cf-ba77-255cd5af30ec" providerId="ADAL" clId="{904AC0DA-255D-4201-9EE0-79A0AE4DC339}" dt="2025-10-06T22:16:05.217" v="3826" actId="478"/>
          <ac:spMkLst>
            <pc:docMk/>
            <pc:sldMk cId="805877668" sldId="373"/>
            <ac:spMk id="3" creationId="{89905C2D-4387-39DF-2536-9EFC9D5FBFB1}"/>
          </ac:spMkLst>
        </pc:spChg>
        <pc:spChg chg="add mod">
          <ac:chgData name="Susie Breier" userId="b5b28f77-18c8-42cf-ba77-255cd5af30ec" providerId="ADAL" clId="{904AC0DA-255D-4201-9EE0-79A0AE4DC339}" dt="2025-10-06T22:16:13.516" v="3829" actId="404"/>
          <ac:spMkLst>
            <pc:docMk/>
            <pc:sldMk cId="805877668" sldId="373"/>
            <ac:spMk id="4" creationId="{9619F183-5BB5-A9E2-AEAF-C31E12305555}"/>
          </ac:spMkLst>
        </pc:spChg>
        <pc:spChg chg="del">
          <ac:chgData name="Susie Breier" userId="b5b28f77-18c8-42cf-ba77-255cd5af30ec" providerId="ADAL" clId="{904AC0DA-255D-4201-9EE0-79A0AE4DC339}" dt="2025-10-06T22:15:57.291" v="3825" actId="478"/>
          <ac:spMkLst>
            <pc:docMk/>
            <pc:sldMk cId="805877668" sldId="373"/>
            <ac:spMk id="359" creationId="{9E83E68B-99F9-1552-39EF-DD7A1A8AFFD5}"/>
          </ac:spMkLst>
        </pc:spChg>
        <pc:spChg chg="del">
          <ac:chgData name="Susie Breier" userId="b5b28f77-18c8-42cf-ba77-255cd5af30ec" providerId="ADAL" clId="{904AC0DA-255D-4201-9EE0-79A0AE4DC339}" dt="2025-10-06T22:15:55" v="3824" actId="478"/>
          <ac:spMkLst>
            <pc:docMk/>
            <pc:sldMk cId="805877668" sldId="373"/>
            <ac:spMk id="363" creationId="{4AEF786C-AA98-ACA3-823E-AEEBF69B311F}"/>
          </ac:spMkLst>
        </pc:spChg>
      </pc:sldChg>
      <pc:sldChg chg="modSp add mod ord">
        <pc:chgData name="Susie Breier" userId="b5b28f77-18c8-42cf-ba77-255cd5af30ec" providerId="ADAL" clId="{904AC0DA-255D-4201-9EE0-79A0AE4DC339}" dt="2025-10-06T22:25:09.470" v="3993" actId="404"/>
        <pc:sldMkLst>
          <pc:docMk/>
          <pc:sldMk cId="2941804628" sldId="374"/>
        </pc:sldMkLst>
        <pc:spChg chg="mod">
          <ac:chgData name="Susie Breier" userId="b5b28f77-18c8-42cf-ba77-255cd5af30ec" providerId="ADAL" clId="{904AC0DA-255D-4201-9EE0-79A0AE4DC339}" dt="2025-10-06T22:19:04.581" v="3837" actId="207"/>
          <ac:spMkLst>
            <pc:docMk/>
            <pc:sldMk cId="2941804628" sldId="374"/>
            <ac:spMk id="4" creationId="{80F038C5-8D28-D12B-5FBD-3CE37CED38B1}"/>
          </ac:spMkLst>
        </pc:spChg>
        <pc:spChg chg="mod">
          <ac:chgData name="Susie Breier" userId="b5b28f77-18c8-42cf-ba77-255cd5af30ec" providerId="ADAL" clId="{904AC0DA-255D-4201-9EE0-79A0AE4DC339}" dt="2025-10-06T22:25:09.470" v="3993" actId="404"/>
          <ac:spMkLst>
            <pc:docMk/>
            <pc:sldMk cId="2941804628" sldId="374"/>
            <ac:spMk id="5" creationId="{697BA0CB-8609-C273-FB7C-98449456571D}"/>
          </ac:spMkLst>
        </pc:spChg>
      </pc:sldChg>
      <pc:sldChg chg="modSp add mod ord">
        <pc:chgData name="Susie Breier" userId="b5b28f77-18c8-42cf-ba77-255cd5af30ec" providerId="ADAL" clId="{904AC0DA-255D-4201-9EE0-79A0AE4DC339}" dt="2025-10-06T22:08:42.031" v="3700"/>
        <pc:sldMkLst>
          <pc:docMk/>
          <pc:sldMk cId="727523591" sldId="375"/>
        </pc:sldMkLst>
        <pc:spChg chg="mod">
          <ac:chgData name="Susie Breier" userId="b5b28f77-18c8-42cf-ba77-255cd5af30ec" providerId="ADAL" clId="{904AC0DA-255D-4201-9EE0-79A0AE4DC339}" dt="2025-10-06T20:44:31.153" v="1807" actId="403"/>
          <ac:spMkLst>
            <pc:docMk/>
            <pc:sldMk cId="727523591" sldId="375"/>
            <ac:spMk id="518" creationId="{2610870D-4EC6-32A3-7DE5-CF297768F1B2}"/>
          </ac:spMkLst>
        </pc:spChg>
        <pc:spChg chg="mod">
          <ac:chgData name="Susie Breier" userId="b5b28f77-18c8-42cf-ba77-255cd5af30ec" providerId="ADAL" clId="{904AC0DA-255D-4201-9EE0-79A0AE4DC339}" dt="2025-10-06T21:35:24.893" v="2915" actId="114"/>
          <ac:spMkLst>
            <pc:docMk/>
            <pc:sldMk cId="727523591" sldId="375"/>
            <ac:spMk id="519" creationId="{37599880-9149-4F53-2037-501CACFE095F}"/>
          </ac:spMkLst>
        </pc:spChg>
      </pc:sldChg>
      <pc:sldChg chg="modSp add mod">
        <pc:chgData name="Susie Breier" userId="b5b28f77-18c8-42cf-ba77-255cd5af30ec" providerId="ADAL" clId="{904AC0DA-255D-4201-9EE0-79A0AE4DC339}" dt="2025-10-06T21:52:29.164" v="3275" actId="20577"/>
        <pc:sldMkLst>
          <pc:docMk/>
          <pc:sldMk cId="3151871363" sldId="376"/>
        </pc:sldMkLst>
        <pc:spChg chg="mod">
          <ac:chgData name="Susie Breier" userId="b5b28f77-18c8-42cf-ba77-255cd5af30ec" providerId="ADAL" clId="{904AC0DA-255D-4201-9EE0-79A0AE4DC339}" dt="2025-10-06T20:46:19.551" v="1924" actId="20577"/>
          <ac:spMkLst>
            <pc:docMk/>
            <pc:sldMk cId="3151871363" sldId="376"/>
            <ac:spMk id="547" creationId="{6B078B8B-FFE8-98B0-5B93-A7B017C13E3B}"/>
          </ac:spMkLst>
        </pc:spChg>
        <pc:spChg chg="mod">
          <ac:chgData name="Susie Breier" userId="b5b28f77-18c8-42cf-ba77-255cd5af30ec" providerId="ADAL" clId="{904AC0DA-255D-4201-9EE0-79A0AE4DC339}" dt="2025-10-06T21:52:29.164" v="3275" actId="20577"/>
          <ac:spMkLst>
            <pc:docMk/>
            <pc:sldMk cId="3151871363" sldId="376"/>
            <ac:spMk id="548" creationId="{0DBAF757-4109-7749-747F-768078D5C5D4}"/>
          </ac:spMkLst>
        </pc:spChg>
      </pc:sldChg>
      <pc:sldChg chg="modSp add mod ord">
        <pc:chgData name="Susie Breier" userId="b5b28f77-18c8-42cf-ba77-255cd5af30ec" providerId="ADAL" clId="{904AC0DA-255D-4201-9EE0-79A0AE4DC339}" dt="2025-10-06T22:08:42.031" v="3700"/>
        <pc:sldMkLst>
          <pc:docMk/>
          <pc:sldMk cId="3865816442" sldId="377"/>
        </pc:sldMkLst>
        <pc:spChg chg="mod">
          <ac:chgData name="Susie Breier" userId="b5b28f77-18c8-42cf-ba77-255cd5af30ec" providerId="ADAL" clId="{904AC0DA-255D-4201-9EE0-79A0AE4DC339}" dt="2025-10-06T20:59:39.695" v="2344" actId="404"/>
          <ac:spMkLst>
            <pc:docMk/>
            <pc:sldMk cId="3865816442" sldId="377"/>
            <ac:spMk id="518" creationId="{B77837F3-3E45-BED6-988C-B8430419B172}"/>
          </ac:spMkLst>
        </pc:spChg>
        <pc:spChg chg="mod">
          <ac:chgData name="Susie Breier" userId="b5b28f77-18c8-42cf-ba77-255cd5af30ec" providerId="ADAL" clId="{904AC0DA-255D-4201-9EE0-79A0AE4DC339}" dt="2025-10-06T21:22:15.226" v="2560" actId="20577"/>
          <ac:spMkLst>
            <pc:docMk/>
            <pc:sldMk cId="3865816442" sldId="377"/>
            <ac:spMk id="519" creationId="{D6CB29BF-8D27-5855-CA78-EE5EC70571AA}"/>
          </ac:spMkLst>
        </pc:spChg>
      </pc:sldChg>
      <pc:sldChg chg="modSp add mod ord">
        <pc:chgData name="Susie Breier" userId="b5b28f77-18c8-42cf-ba77-255cd5af30ec" providerId="ADAL" clId="{904AC0DA-255D-4201-9EE0-79A0AE4DC339}" dt="2025-10-06T22:08:42.031" v="3700"/>
        <pc:sldMkLst>
          <pc:docMk/>
          <pc:sldMk cId="3924700841" sldId="378"/>
        </pc:sldMkLst>
        <pc:spChg chg="mod">
          <ac:chgData name="Susie Breier" userId="b5b28f77-18c8-42cf-ba77-255cd5af30ec" providerId="ADAL" clId="{904AC0DA-255D-4201-9EE0-79A0AE4DC339}" dt="2025-10-06T22:08:15.127" v="3698" actId="20577"/>
          <ac:spMkLst>
            <pc:docMk/>
            <pc:sldMk cId="3924700841" sldId="378"/>
            <ac:spMk id="518" creationId="{46F1EA18-60CF-E9CA-DEBC-A80CC7F1BBB9}"/>
          </ac:spMkLst>
        </pc:spChg>
        <pc:spChg chg="mod">
          <ac:chgData name="Susie Breier" userId="b5b28f77-18c8-42cf-ba77-255cd5af30ec" providerId="ADAL" clId="{904AC0DA-255D-4201-9EE0-79A0AE4DC339}" dt="2025-10-06T21:31:19.773" v="2761" actId="403"/>
          <ac:spMkLst>
            <pc:docMk/>
            <pc:sldMk cId="3924700841" sldId="378"/>
            <ac:spMk id="519" creationId="{4406B80D-8AE8-646C-1BEC-A11408CA378E}"/>
          </ac:spMkLst>
        </pc:spChg>
      </pc:sldChg>
      <pc:sldChg chg="delSp modSp add mod modShow">
        <pc:chgData name="Susie Breier" userId="b5b28f77-18c8-42cf-ba77-255cd5af30ec" providerId="ADAL" clId="{904AC0DA-255D-4201-9EE0-79A0AE4DC339}" dt="2025-10-06T22:12:05.852" v="3783" actId="207"/>
        <pc:sldMkLst>
          <pc:docMk/>
          <pc:sldMk cId="3354024786" sldId="379"/>
        </pc:sldMkLst>
        <pc:spChg chg="del">
          <ac:chgData name="Susie Breier" userId="b5b28f77-18c8-42cf-ba77-255cd5af30ec" providerId="ADAL" clId="{904AC0DA-255D-4201-9EE0-79A0AE4DC339}" dt="2025-10-06T22:11:14.031" v="3710" actId="478"/>
          <ac:spMkLst>
            <pc:docMk/>
            <pc:sldMk cId="3354024786" sldId="379"/>
            <ac:spMk id="2" creationId="{C50279D2-D752-16A6-5F2B-2D64E23EDAF1}"/>
          </ac:spMkLst>
        </pc:spChg>
        <pc:spChg chg="mod">
          <ac:chgData name="Susie Breier" userId="b5b28f77-18c8-42cf-ba77-255cd5af30ec" providerId="ADAL" clId="{904AC0DA-255D-4201-9EE0-79A0AE4DC339}" dt="2025-10-06T22:12:05.852" v="3783" actId="207"/>
          <ac:spMkLst>
            <pc:docMk/>
            <pc:sldMk cId="3354024786" sldId="379"/>
            <ac:spMk id="372" creationId="{92EC4C84-A0AC-C1AB-5049-0974E6D68E5A}"/>
          </ac:spMkLst>
        </pc:spChg>
      </pc:sldChg>
      <pc:sldChg chg="modSp new del mod">
        <pc:chgData name="Susie Breier" userId="b5b28f77-18c8-42cf-ba77-255cd5af30ec" providerId="ADAL" clId="{904AC0DA-255D-4201-9EE0-79A0AE4DC339}" dt="2025-10-06T21:52:21.243" v="3271" actId="47"/>
        <pc:sldMkLst>
          <pc:docMk/>
          <pc:sldMk cId="4159337148" sldId="379"/>
        </pc:sldMkLst>
        <pc:spChg chg="mod">
          <ac:chgData name="Susie Breier" userId="b5b28f77-18c8-42cf-ba77-255cd5af30ec" providerId="ADAL" clId="{904AC0DA-255D-4201-9EE0-79A0AE4DC339}" dt="2025-10-06T21:50:33.177" v="3236" actId="207"/>
          <ac:spMkLst>
            <pc:docMk/>
            <pc:sldMk cId="4159337148" sldId="379"/>
            <ac:spMk id="2" creationId="{BA5BFBB2-83DA-C0BB-4E13-F84DFEB92976}"/>
          </ac:spMkLst>
        </pc:spChg>
      </pc:sldChg>
      <pc:sldChg chg="modSp add mod ord modShow">
        <pc:chgData name="Susie Breier" userId="b5b28f77-18c8-42cf-ba77-255cd5af30ec" providerId="ADAL" clId="{904AC0DA-255D-4201-9EE0-79A0AE4DC339}" dt="2025-10-06T22:14:23.122" v="3814"/>
        <pc:sldMkLst>
          <pc:docMk/>
          <pc:sldMk cId="3873056358" sldId="380"/>
        </pc:sldMkLst>
        <pc:spChg chg="mod">
          <ac:chgData name="Susie Breier" userId="b5b28f77-18c8-42cf-ba77-255cd5af30ec" providerId="ADAL" clId="{904AC0DA-255D-4201-9EE0-79A0AE4DC339}" dt="2025-10-06T22:13:22.139" v="3804" actId="1076"/>
          <ac:spMkLst>
            <pc:docMk/>
            <pc:sldMk cId="3873056358" sldId="380"/>
            <ac:spMk id="372" creationId="{287F986E-F493-AAB1-5172-844BEF3A3D1A}"/>
          </ac:spMkLst>
        </pc:spChg>
      </pc:sldChg>
      <pc:sldChg chg="modSp add mod ord">
        <pc:chgData name="Susie Breier" userId="b5b28f77-18c8-42cf-ba77-255cd5af30ec" providerId="ADAL" clId="{904AC0DA-255D-4201-9EE0-79A0AE4DC339}" dt="2025-10-06T22:17:01.044" v="3835"/>
        <pc:sldMkLst>
          <pc:docMk/>
          <pc:sldMk cId="2788760841" sldId="381"/>
        </pc:sldMkLst>
        <pc:spChg chg="mod">
          <ac:chgData name="Susie Breier" userId="b5b28f77-18c8-42cf-ba77-255cd5af30ec" providerId="ADAL" clId="{904AC0DA-255D-4201-9EE0-79A0AE4DC339}" dt="2025-10-06T22:16:42.631" v="3833" actId="404"/>
          <ac:spMkLst>
            <pc:docMk/>
            <pc:sldMk cId="2788760841" sldId="381"/>
            <ac:spMk id="4" creationId="{FE5B8376-7C32-A165-2D05-3B03C949E2B3}"/>
          </ac:spMkLst>
        </pc:spChg>
        <pc:spChg chg="mod">
          <ac:chgData name="Susie Breier" userId="b5b28f77-18c8-42cf-ba77-255cd5af30ec" providerId="ADAL" clId="{904AC0DA-255D-4201-9EE0-79A0AE4DC339}" dt="2025-10-06T22:16:36.011" v="3831" actId="20577"/>
          <ac:spMkLst>
            <pc:docMk/>
            <pc:sldMk cId="2788760841" sldId="381"/>
            <ac:spMk id="361" creationId="{F3BC2B46-FE5B-C9A6-A4F3-B718365F4F6C}"/>
          </ac:spMkLst>
        </pc:spChg>
      </pc:sldChg>
      <pc:sldMasterChg chg="del delSldLayout">
        <pc:chgData name="Susie Breier" userId="b5b28f77-18c8-42cf-ba77-255cd5af30ec" providerId="ADAL" clId="{904AC0DA-255D-4201-9EE0-79A0AE4DC339}" dt="2025-09-30T13:48:17.200" v="143" actId="47"/>
        <pc:sldMasterMkLst>
          <pc:docMk/>
          <pc:sldMasterMk cId="0" sldId="2147483672"/>
        </pc:sldMasterMkLst>
        <pc:sldLayoutChg chg="del">
          <pc:chgData name="Susie Breier" userId="b5b28f77-18c8-42cf-ba77-255cd5af30ec" providerId="ADAL" clId="{904AC0DA-255D-4201-9EE0-79A0AE4DC339}" dt="2025-09-30T13:48:17.200" v="143" actId="47"/>
          <pc:sldLayoutMkLst>
            <pc:docMk/>
            <pc:sldMasterMk cId="0" sldId="2147483672"/>
            <pc:sldLayoutMk cId="0" sldId="2147483673"/>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4"/>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5"/>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6"/>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7"/>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8"/>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79"/>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80"/>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81"/>
          </pc:sldLayoutMkLst>
        </pc:sldLayoutChg>
        <pc:sldLayoutChg chg="del">
          <pc:chgData name="Susie Breier" userId="b5b28f77-18c8-42cf-ba77-255cd5af30ec" providerId="ADAL" clId="{904AC0DA-255D-4201-9EE0-79A0AE4DC339}" dt="2025-09-30T13:48:17.200" v="143" actId="47"/>
          <pc:sldLayoutMkLst>
            <pc:docMk/>
            <pc:sldMasterMk cId="0" sldId="2147483672"/>
            <pc:sldLayoutMk cId="0" sldId="2147483682"/>
          </pc:sldLayoutMkLst>
        </pc:sldLayoutChg>
      </pc:sldMasterChg>
    </pc:docChg>
  </pc:docChgLst>
  <pc:docChgLst>
    <pc:chgData name="Susie Breier" userId="b5b28f77-18c8-42cf-ba77-255cd5af30ec" providerId="ADAL" clId="{35EB1516-D01F-4C91-87DC-674C624D10D8}"/>
    <pc:docChg chg="undo redo custSel addSld delSld modSld sldOrd delMainMaster">
      <pc:chgData name="Susie Breier" userId="b5b28f77-18c8-42cf-ba77-255cd5af30ec" providerId="ADAL" clId="{35EB1516-D01F-4C91-87DC-674C624D10D8}" dt="2025-10-07T15:07:44.326" v="9133" actId="207"/>
      <pc:docMkLst>
        <pc:docMk/>
      </pc:docMkLst>
      <pc:sldChg chg="modSp mod">
        <pc:chgData name="Susie Breier" userId="b5b28f77-18c8-42cf-ba77-255cd5af30ec" providerId="ADAL" clId="{35EB1516-D01F-4C91-87DC-674C624D10D8}" dt="2025-10-01T12:15:39.089" v="1" actId="27636"/>
        <pc:sldMkLst>
          <pc:docMk/>
          <pc:sldMk cId="0" sldId="256"/>
        </pc:sldMkLst>
        <pc:spChg chg="mod">
          <ac:chgData name="Susie Breier" userId="b5b28f77-18c8-42cf-ba77-255cd5af30ec" providerId="ADAL" clId="{35EB1516-D01F-4C91-87DC-674C624D10D8}" dt="2025-10-01T12:15:39.089" v="1" actId="27636"/>
          <ac:spMkLst>
            <pc:docMk/>
            <pc:sldMk cId="0" sldId="256"/>
            <ac:spMk id="342" creationId="{00000000-0000-0000-0000-000000000000}"/>
          </ac:spMkLst>
        </pc:spChg>
      </pc:sldChg>
      <pc:sldChg chg="modSp mod">
        <pc:chgData name="Susie Breier" userId="b5b28f77-18c8-42cf-ba77-255cd5af30ec" providerId="ADAL" clId="{35EB1516-D01F-4C91-87DC-674C624D10D8}" dt="2025-10-01T12:19:23.928" v="55" actId="20577"/>
        <pc:sldMkLst>
          <pc:docMk/>
          <pc:sldMk cId="3859812911" sldId="257"/>
        </pc:sldMkLst>
        <pc:spChg chg="mod">
          <ac:chgData name="Susie Breier" userId="b5b28f77-18c8-42cf-ba77-255cd5af30ec" providerId="ADAL" clId="{35EB1516-D01F-4C91-87DC-674C624D10D8}" dt="2025-10-01T12:19:23.928" v="55" actId="20577"/>
          <ac:spMkLst>
            <pc:docMk/>
            <pc:sldMk cId="3859812911" sldId="257"/>
            <ac:spMk id="3" creationId="{B4753DC6-87B6-0A0A-9F08-156BA3EA63AA}"/>
          </ac:spMkLst>
        </pc:spChg>
      </pc:sldChg>
      <pc:sldChg chg="modSp mod">
        <pc:chgData name="Susie Breier" userId="b5b28f77-18c8-42cf-ba77-255cd5af30ec" providerId="ADAL" clId="{35EB1516-D01F-4C91-87DC-674C624D10D8}" dt="2025-10-02T19:13:42.164" v="8557" actId="12"/>
        <pc:sldMkLst>
          <pc:docMk/>
          <pc:sldMk cId="0" sldId="258"/>
        </pc:sldMkLst>
        <pc:spChg chg="mod">
          <ac:chgData name="Susie Breier" userId="b5b28f77-18c8-42cf-ba77-255cd5af30ec" providerId="ADAL" clId="{35EB1516-D01F-4C91-87DC-674C624D10D8}" dt="2025-10-02T11:46:39.684" v="2957" actId="1076"/>
          <ac:spMkLst>
            <pc:docMk/>
            <pc:sldMk cId="0" sldId="258"/>
            <ac:spMk id="359" creationId="{00000000-0000-0000-0000-000000000000}"/>
          </ac:spMkLst>
        </pc:spChg>
        <pc:spChg chg="mod">
          <ac:chgData name="Susie Breier" userId="b5b28f77-18c8-42cf-ba77-255cd5af30ec" providerId="ADAL" clId="{35EB1516-D01F-4C91-87DC-674C624D10D8}" dt="2025-10-02T19:13:42.164" v="8557" actId="12"/>
          <ac:spMkLst>
            <pc:docMk/>
            <pc:sldMk cId="0" sldId="258"/>
            <ac:spMk id="363" creationId="{00000000-0000-0000-0000-000000000000}"/>
          </ac:spMkLst>
        </pc:spChg>
      </pc:sldChg>
      <pc:sldChg chg="addSp modSp del mod">
        <pc:chgData name="Susie Breier" userId="b5b28f77-18c8-42cf-ba77-255cd5af30ec" providerId="ADAL" clId="{35EB1516-D01F-4C91-87DC-674C624D10D8}" dt="2025-10-07T14:52:37.148" v="8942" actId="2696"/>
        <pc:sldMkLst>
          <pc:docMk/>
          <pc:sldMk cId="0" sldId="259"/>
        </pc:sldMkLst>
      </pc:sldChg>
      <pc:sldChg chg="modSp mod">
        <pc:chgData name="Susie Breier" userId="b5b28f77-18c8-42cf-ba77-255cd5af30ec" providerId="ADAL" clId="{35EB1516-D01F-4C91-87DC-674C624D10D8}" dt="2025-10-01T12:16:00.715" v="4" actId="6549"/>
        <pc:sldMkLst>
          <pc:docMk/>
          <pc:sldMk cId="0" sldId="261"/>
        </pc:sldMkLst>
        <pc:spChg chg="mod">
          <ac:chgData name="Susie Breier" userId="b5b28f77-18c8-42cf-ba77-255cd5af30ec" providerId="ADAL" clId="{35EB1516-D01F-4C91-87DC-674C624D10D8}" dt="2025-10-01T12:16:00.715" v="4" actId="6549"/>
          <ac:spMkLst>
            <pc:docMk/>
            <pc:sldMk cId="0" sldId="261"/>
            <ac:spMk id="384" creationId="{00000000-0000-0000-0000-000000000000}"/>
          </ac:spMkLst>
        </pc:spChg>
      </pc:sldChg>
      <pc:sldChg chg="modNotes modNotesTx">
        <pc:chgData name="Susie Breier" userId="b5b28f77-18c8-42cf-ba77-255cd5af30ec" providerId="ADAL" clId="{35EB1516-D01F-4C91-87DC-674C624D10D8}" dt="2025-10-01T12:19:50.474" v="57" actId="27636"/>
        <pc:sldMkLst>
          <pc:docMk/>
          <pc:sldMk cId="0" sldId="264"/>
        </pc:sldMkLst>
      </pc:sldChg>
      <pc:sldChg chg="modSp mod">
        <pc:chgData name="Susie Breier" userId="b5b28f77-18c8-42cf-ba77-255cd5af30ec" providerId="ADAL" clId="{35EB1516-D01F-4C91-87DC-674C624D10D8}" dt="2025-10-01T12:27:05.078" v="163" actId="6549"/>
        <pc:sldMkLst>
          <pc:docMk/>
          <pc:sldMk cId="0" sldId="265"/>
        </pc:sldMkLst>
        <pc:spChg chg="mod">
          <ac:chgData name="Susie Breier" userId="b5b28f77-18c8-42cf-ba77-255cd5af30ec" providerId="ADAL" clId="{35EB1516-D01F-4C91-87DC-674C624D10D8}" dt="2025-10-01T12:27:05.078" v="163" actId="6549"/>
          <ac:spMkLst>
            <pc:docMk/>
            <pc:sldMk cId="0" sldId="265"/>
            <ac:spMk id="425" creationId="{00000000-0000-0000-0000-000000000000}"/>
          </ac:spMkLst>
        </pc:spChg>
      </pc:sldChg>
      <pc:sldChg chg="modSp del mod ord">
        <pc:chgData name="Susie Breier" userId="b5b28f77-18c8-42cf-ba77-255cd5af30ec" providerId="ADAL" clId="{35EB1516-D01F-4C91-87DC-674C624D10D8}" dt="2025-10-02T19:26:05.374" v="8661" actId="2696"/>
        <pc:sldMkLst>
          <pc:docMk/>
          <pc:sldMk cId="0" sldId="270"/>
        </pc:sldMkLst>
      </pc:sldChg>
      <pc:sldChg chg="del ord">
        <pc:chgData name="Susie Breier" userId="b5b28f77-18c8-42cf-ba77-255cd5af30ec" providerId="ADAL" clId="{35EB1516-D01F-4C91-87DC-674C624D10D8}" dt="2025-10-02T19:26:05.374" v="8661" actId="2696"/>
        <pc:sldMkLst>
          <pc:docMk/>
          <pc:sldMk cId="0" sldId="271"/>
        </pc:sldMkLst>
      </pc:sldChg>
      <pc:sldChg chg="del ord">
        <pc:chgData name="Susie Breier" userId="b5b28f77-18c8-42cf-ba77-255cd5af30ec" providerId="ADAL" clId="{35EB1516-D01F-4C91-87DC-674C624D10D8}" dt="2025-10-02T19:26:13.624" v="8662" actId="2696"/>
        <pc:sldMkLst>
          <pc:docMk/>
          <pc:sldMk cId="0" sldId="272"/>
        </pc:sldMkLst>
      </pc:sldChg>
      <pc:sldChg chg="modSp del mod ord modAnim">
        <pc:chgData name="Susie Breier" userId="b5b28f77-18c8-42cf-ba77-255cd5af30ec" providerId="ADAL" clId="{35EB1516-D01F-4C91-87DC-674C624D10D8}" dt="2025-10-07T14:52:53.522" v="8943" actId="2696"/>
        <pc:sldMkLst>
          <pc:docMk/>
          <pc:sldMk cId="0" sldId="275"/>
        </pc:sldMkLst>
      </pc:sldChg>
      <pc:sldChg chg="modSp mod ord">
        <pc:chgData name="Susie Breier" userId="b5b28f77-18c8-42cf-ba77-255cd5af30ec" providerId="ADAL" clId="{35EB1516-D01F-4C91-87DC-674C624D10D8}" dt="2025-10-02T17:25:28.485" v="7729" actId="403"/>
        <pc:sldMkLst>
          <pc:docMk/>
          <pc:sldMk cId="0" sldId="276"/>
        </pc:sldMkLst>
        <pc:spChg chg="mod">
          <ac:chgData name="Susie Breier" userId="b5b28f77-18c8-42cf-ba77-255cd5af30ec" providerId="ADAL" clId="{35EB1516-D01F-4C91-87DC-674C624D10D8}" dt="2025-10-02T17:25:28.485" v="7729" actId="403"/>
          <ac:spMkLst>
            <pc:docMk/>
            <pc:sldMk cId="0" sldId="276"/>
            <ac:spMk id="518" creationId="{00000000-0000-0000-0000-000000000000}"/>
          </ac:spMkLst>
        </pc:spChg>
        <pc:spChg chg="mod">
          <ac:chgData name="Susie Breier" userId="b5b28f77-18c8-42cf-ba77-255cd5af30ec" providerId="ADAL" clId="{35EB1516-D01F-4C91-87DC-674C624D10D8}" dt="2025-10-02T16:28:58.984" v="7212" actId="255"/>
          <ac:spMkLst>
            <pc:docMk/>
            <pc:sldMk cId="0" sldId="276"/>
            <ac:spMk id="519" creationId="{00000000-0000-0000-0000-000000000000}"/>
          </ac:spMkLst>
        </pc:spChg>
      </pc:sldChg>
      <pc:sldChg chg="modSp del mod">
        <pc:chgData name="Susie Breier" userId="b5b28f77-18c8-42cf-ba77-255cd5af30ec" providerId="ADAL" clId="{35EB1516-D01F-4C91-87DC-674C624D10D8}" dt="2025-10-01T19:17:21.221" v="1677" actId="47"/>
        <pc:sldMkLst>
          <pc:docMk/>
          <pc:sldMk cId="0" sldId="277"/>
        </pc:sldMkLst>
      </pc:sldChg>
      <pc:sldChg chg="del">
        <pc:chgData name="Susie Breier" userId="b5b28f77-18c8-42cf-ba77-255cd5af30ec" providerId="ADAL" clId="{35EB1516-D01F-4C91-87DC-674C624D10D8}" dt="2025-10-01T21:17:44.458" v="2457" actId="2696"/>
        <pc:sldMkLst>
          <pc:docMk/>
          <pc:sldMk cId="0" sldId="278"/>
        </pc:sldMkLst>
      </pc:sldChg>
      <pc:sldChg chg="del">
        <pc:chgData name="Susie Breier" userId="b5b28f77-18c8-42cf-ba77-255cd5af30ec" providerId="ADAL" clId="{35EB1516-D01F-4C91-87DC-674C624D10D8}" dt="2025-10-01T21:17:44.458" v="2457" actId="2696"/>
        <pc:sldMkLst>
          <pc:docMk/>
          <pc:sldMk cId="0" sldId="279"/>
        </pc:sldMkLst>
      </pc:sldChg>
      <pc:sldChg chg="modSp mod ord">
        <pc:chgData name="Susie Breier" userId="b5b28f77-18c8-42cf-ba77-255cd5af30ec" providerId="ADAL" clId="{35EB1516-D01F-4C91-87DC-674C624D10D8}" dt="2025-10-02T17:22:57.334" v="7522" actId="20577"/>
        <pc:sldMkLst>
          <pc:docMk/>
          <pc:sldMk cId="0" sldId="280"/>
        </pc:sldMkLst>
        <pc:spChg chg="mod">
          <ac:chgData name="Susie Breier" userId="b5b28f77-18c8-42cf-ba77-255cd5af30ec" providerId="ADAL" clId="{35EB1516-D01F-4C91-87DC-674C624D10D8}" dt="2025-10-02T17:22:57.334" v="7522" actId="20577"/>
          <ac:spMkLst>
            <pc:docMk/>
            <pc:sldMk cId="0" sldId="280"/>
            <ac:spMk id="547" creationId="{00000000-0000-0000-0000-000000000000}"/>
          </ac:spMkLst>
        </pc:spChg>
        <pc:spChg chg="mod">
          <ac:chgData name="Susie Breier" userId="b5b28f77-18c8-42cf-ba77-255cd5af30ec" providerId="ADAL" clId="{35EB1516-D01F-4C91-87DC-674C624D10D8}" dt="2025-10-01T19:20:00.841" v="1722" actId="113"/>
          <ac:spMkLst>
            <pc:docMk/>
            <pc:sldMk cId="0" sldId="280"/>
            <ac:spMk id="548" creationId="{00000000-0000-0000-0000-000000000000}"/>
          </ac:spMkLst>
        </pc:spChg>
        <pc:picChg chg="mod">
          <ac:chgData name="Susie Breier" userId="b5b28f77-18c8-42cf-ba77-255cd5af30ec" providerId="ADAL" clId="{35EB1516-D01F-4C91-87DC-674C624D10D8}" dt="2025-10-01T19:47:54.458" v="2456" actId="1076"/>
          <ac:picMkLst>
            <pc:docMk/>
            <pc:sldMk cId="0" sldId="280"/>
            <ac:picMk id="549" creationId="{00000000-0000-0000-0000-000000000000}"/>
          </ac:picMkLst>
        </pc:picChg>
        <pc:picChg chg="mod">
          <ac:chgData name="Susie Breier" userId="b5b28f77-18c8-42cf-ba77-255cd5af30ec" providerId="ADAL" clId="{35EB1516-D01F-4C91-87DC-674C624D10D8}" dt="2025-10-01T19:47:45.937" v="2454" actId="1076"/>
          <ac:picMkLst>
            <pc:docMk/>
            <pc:sldMk cId="0" sldId="280"/>
            <ac:picMk id="550" creationId="{00000000-0000-0000-0000-000000000000}"/>
          </ac:picMkLst>
        </pc:picChg>
      </pc:sldChg>
      <pc:sldChg chg="modSp mod">
        <pc:chgData name="Susie Breier" userId="b5b28f77-18c8-42cf-ba77-255cd5af30ec" providerId="ADAL" clId="{35EB1516-D01F-4C91-87DC-674C624D10D8}" dt="2025-10-02T17:05:38.606" v="7438" actId="207"/>
        <pc:sldMkLst>
          <pc:docMk/>
          <pc:sldMk cId="0" sldId="281"/>
        </pc:sldMkLst>
        <pc:spChg chg="mod">
          <ac:chgData name="Susie Breier" userId="b5b28f77-18c8-42cf-ba77-255cd5af30ec" providerId="ADAL" clId="{35EB1516-D01F-4C91-87DC-674C624D10D8}" dt="2025-10-02T17:05:38.606" v="7438" actId="207"/>
          <ac:spMkLst>
            <pc:docMk/>
            <pc:sldMk cId="0" sldId="281"/>
            <ac:spMk id="556" creationId="{00000000-0000-0000-0000-000000000000}"/>
          </ac:spMkLst>
        </pc:spChg>
        <pc:spChg chg="mod">
          <ac:chgData name="Susie Breier" userId="b5b28f77-18c8-42cf-ba77-255cd5af30ec" providerId="ADAL" clId="{35EB1516-D01F-4C91-87DC-674C624D10D8}" dt="2025-10-02T17:01:00.107" v="7433" actId="1076"/>
          <ac:spMkLst>
            <pc:docMk/>
            <pc:sldMk cId="0" sldId="281"/>
            <ac:spMk id="557" creationId="{00000000-0000-0000-0000-000000000000}"/>
          </ac:spMkLst>
        </pc:spChg>
        <pc:spChg chg="mod">
          <ac:chgData name="Susie Breier" userId="b5b28f77-18c8-42cf-ba77-255cd5af30ec" providerId="ADAL" clId="{35EB1516-D01F-4C91-87DC-674C624D10D8}" dt="2025-10-02T17:01:00.107" v="7433" actId="1076"/>
          <ac:spMkLst>
            <pc:docMk/>
            <pc:sldMk cId="0" sldId="281"/>
            <ac:spMk id="558" creationId="{00000000-0000-0000-0000-000000000000}"/>
          </ac:spMkLst>
        </pc:spChg>
        <pc:spChg chg="mod">
          <ac:chgData name="Susie Breier" userId="b5b28f77-18c8-42cf-ba77-255cd5af30ec" providerId="ADAL" clId="{35EB1516-D01F-4C91-87DC-674C624D10D8}" dt="2025-10-02T16:51:20.725" v="7341" actId="1076"/>
          <ac:spMkLst>
            <pc:docMk/>
            <pc:sldMk cId="0" sldId="281"/>
            <ac:spMk id="560" creationId="{00000000-0000-0000-0000-000000000000}"/>
          </ac:spMkLst>
        </pc:spChg>
        <pc:spChg chg="mod">
          <ac:chgData name="Susie Breier" userId="b5b28f77-18c8-42cf-ba77-255cd5af30ec" providerId="ADAL" clId="{35EB1516-D01F-4C91-87DC-674C624D10D8}" dt="2025-10-02T17:01:55.777" v="7436" actId="1076"/>
          <ac:spMkLst>
            <pc:docMk/>
            <pc:sldMk cId="0" sldId="281"/>
            <ac:spMk id="561" creationId="{00000000-0000-0000-0000-000000000000}"/>
          </ac:spMkLst>
        </pc:spChg>
      </pc:sldChg>
      <pc:sldChg chg="addSp delSp modSp mod ord modShow">
        <pc:chgData name="Susie Breier" userId="b5b28f77-18c8-42cf-ba77-255cd5af30ec" providerId="ADAL" clId="{35EB1516-D01F-4C91-87DC-674C624D10D8}" dt="2025-10-07T15:00:55.801" v="9106" actId="207"/>
        <pc:sldMkLst>
          <pc:docMk/>
          <pc:sldMk cId="0" sldId="282"/>
        </pc:sldMkLst>
        <pc:spChg chg="mod">
          <ac:chgData name="Susie Breier" userId="b5b28f77-18c8-42cf-ba77-255cd5af30ec" providerId="ADAL" clId="{35EB1516-D01F-4C91-87DC-674C624D10D8}" dt="2025-10-02T18:44:47.363" v="8144" actId="20577"/>
          <ac:spMkLst>
            <pc:docMk/>
            <pc:sldMk cId="0" sldId="282"/>
            <ac:spMk id="566" creationId="{00000000-0000-0000-0000-000000000000}"/>
          </ac:spMkLst>
        </pc:spChg>
        <pc:spChg chg="mod">
          <ac:chgData name="Susie Breier" userId="b5b28f77-18c8-42cf-ba77-255cd5af30ec" providerId="ADAL" clId="{35EB1516-D01F-4C91-87DC-674C624D10D8}" dt="2025-10-07T15:00:55.801" v="9106" actId="207"/>
          <ac:spMkLst>
            <pc:docMk/>
            <pc:sldMk cId="0" sldId="282"/>
            <ac:spMk id="567" creationId="{00000000-0000-0000-0000-000000000000}"/>
          </ac:spMkLst>
        </pc:spChg>
        <pc:picChg chg="add mod">
          <ac:chgData name="Susie Breier" userId="b5b28f77-18c8-42cf-ba77-255cd5af30ec" providerId="ADAL" clId="{35EB1516-D01F-4C91-87DC-674C624D10D8}" dt="2025-10-02T18:46:11.856" v="8241" actId="962"/>
          <ac:picMkLst>
            <pc:docMk/>
            <pc:sldMk cId="0" sldId="282"/>
            <ac:picMk id="3" creationId="{729D43D5-F020-D434-B34C-60D7422D01B7}"/>
          </ac:picMkLst>
        </pc:picChg>
      </pc:sldChg>
      <pc:sldChg chg="del">
        <pc:chgData name="Susie Breier" userId="b5b28f77-18c8-42cf-ba77-255cd5af30ec" providerId="ADAL" clId="{35EB1516-D01F-4C91-87DC-674C624D10D8}" dt="2025-10-01T21:18:24.203" v="2458" actId="2696"/>
        <pc:sldMkLst>
          <pc:docMk/>
          <pc:sldMk cId="0" sldId="283"/>
        </pc:sldMkLst>
      </pc:sldChg>
      <pc:sldChg chg="modSp mod">
        <pc:chgData name="Susie Breier" userId="b5b28f77-18c8-42cf-ba77-255cd5af30ec" providerId="ADAL" clId="{35EB1516-D01F-4C91-87DC-674C624D10D8}" dt="2025-10-02T12:58:22.416" v="6245" actId="20577"/>
        <pc:sldMkLst>
          <pc:docMk/>
          <pc:sldMk cId="0" sldId="284"/>
        </pc:sldMkLst>
        <pc:spChg chg="mod">
          <ac:chgData name="Susie Breier" userId="b5b28f77-18c8-42cf-ba77-255cd5af30ec" providerId="ADAL" clId="{35EB1516-D01F-4C91-87DC-674C624D10D8}" dt="2025-10-02T12:57:43.023" v="6195" actId="6549"/>
          <ac:spMkLst>
            <pc:docMk/>
            <pc:sldMk cId="0" sldId="284"/>
            <ac:spMk id="580" creationId="{00000000-0000-0000-0000-000000000000}"/>
          </ac:spMkLst>
        </pc:spChg>
        <pc:spChg chg="mod">
          <ac:chgData name="Susie Breier" userId="b5b28f77-18c8-42cf-ba77-255cd5af30ec" providerId="ADAL" clId="{35EB1516-D01F-4C91-87DC-674C624D10D8}" dt="2025-10-02T12:58:22.416" v="6245" actId="20577"/>
          <ac:spMkLst>
            <pc:docMk/>
            <pc:sldMk cId="0" sldId="284"/>
            <ac:spMk id="581" creationId="{00000000-0000-0000-0000-000000000000}"/>
          </ac:spMkLst>
        </pc:spChg>
      </pc:sldChg>
      <pc:sldChg chg="modSp mod">
        <pc:chgData name="Susie Breier" userId="b5b28f77-18c8-42cf-ba77-255cd5af30ec" providerId="ADAL" clId="{35EB1516-D01F-4C91-87DC-674C624D10D8}" dt="2025-10-02T17:10:05.568" v="7451" actId="6549"/>
        <pc:sldMkLst>
          <pc:docMk/>
          <pc:sldMk cId="0" sldId="285"/>
        </pc:sldMkLst>
        <pc:spChg chg="mod">
          <ac:chgData name="Susie Breier" userId="b5b28f77-18c8-42cf-ba77-255cd5af30ec" providerId="ADAL" clId="{35EB1516-D01F-4C91-87DC-674C624D10D8}" dt="2025-10-02T17:06:51.475" v="7444" actId="404"/>
          <ac:spMkLst>
            <pc:docMk/>
            <pc:sldMk cId="0" sldId="285"/>
            <ac:spMk id="588" creationId="{00000000-0000-0000-0000-000000000000}"/>
          </ac:spMkLst>
        </pc:spChg>
        <pc:spChg chg="mod">
          <ac:chgData name="Susie Breier" userId="b5b28f77-18c8-42cf-ba77-255cd5af30ec" providerId="ADAL" clId="{35EB1516-D01F-4C91-87DC-674C624D10D8}" dt="2025-10-02T17:10:05.568" v="7451" actId="6549"/>
          <ac:spMkLst>
            <pc:docMk/>
            <pc:sldMk cId="0" sldId="285"/>
            <ac:spMk id="591" creationId="{00000000-0000-0000-0000-000000000000}"/>
          </ac:spMkLst>
        </pc:spChg>
      </pc:sldChg>
      <pc:sldChg chg="modSp mod">
        <pc:chgData name="Susie Breier" userId="b5b28f77-18c8-42cf-ba77-255cd5af30ec" providerId="ADAL" clId="{35EB1516-D01F-4C91-87DC-674C624D10D8}" dt="2025-10-02T17:10:23.180" v="7452" actId="20577"/>
        <pc:sldMkLst>
          <pc:docMk/>
          <pc:sldMk cId="0" sldId="286"/>
        </pc:sldMkLst>
        <pc:spChg chg="mod">
          <ac:chgData name="Susie Breier" userId="b5b28f77-18c8-42cf-ba77-255cd5af30ec" providerId="ADAL" clId="{35EB1516-D01F-4C91-87DC-674C624D10D8}" dt="2025-10-02T17:10:23.180" v="7452" actId="20577"/>
          <ac:spMkLst>
            <pc:docMk/>
            <pc:sldMk cId="0" sldId="286"/>
            <ac:spMk id="597" creationId="{00000000-0000-0000-0000-000000000000}"/>
          </ac:spMkLst>
        </pc:spChg>
      </pc:sldChg>
      <pc:sldChg chg="addSp modSp mod">
        <pc:chgData name="Susie Breier" userId="b5b28f77-18c8-42cf-ba77-255cd5af30ec" providerId="ADAL" clId="{35EB1516-D01F-4C91-87DC-674C624D10D8}" dt="2025-10-02T19:20:35.528" v="8633" actId="1076"/>
        <pc:sldMkLst>
          <pc:docMk/>
          <pc:sldMk cId="0" sldId="298"/>
        </pc:sldMkLst>
        <pc:spChg chg="mod">
          <ac:chgData name="Susie Breier" userId="b5b28f77-18c8-42cf-ba77-255cd5af30ec" providerId="ADAL" clId="{35EB1516-D01F-4C91-87DC-674C624D10D8}" dt="2025-10-02T19:20:05.517" v="8630" actId="1076"/>
          <ac:spMkLst>
            <pc:docMk/>
            <pc:sldMk cId="0" sldId="298"/>
            <ac:spMk id="697" creationId="{00000000-0000-0000-0000-000000000000}"/>
          </ac:spMkLst>
        </pc:spChg>
        <pc:spChg chg="add mod">
          <ac:chgData name="Susie Breier" userId="b5b28f77-18c8-42cf-ba77-255cd5af30ec" providerId="ADAL" clId="{35EB1516-D01F-4C91-87DC-674C624D10D8}" dt="2025-10-02T19:20:35.528" v="8633" actId="1076"/>
          <ac:spMkLst>
            <pc:docMk/>
            <pc:sldMk cId="0" sldId="298"/>
            <ac:spMk id="717" creationId="{00000000-0000-0000-0000-000000000000}"/>
          </ac:spMkLst>
        </pc:spChg>
        <pc:spChg chg="add mod">
          <ac:chgData name="Susie Breier" userId="b5b28f77-18c8-42cf-ba77-255cd5af30ec" providerId="ADAL" clId="{35EB1516-D01F-4C91-87DC-674C624D10D8}" dt="2025-10-02T19:20:35.528" v="8633" actId="1076"/>
          <ac:spMkLst>
            <pc:docMk/>
            <pc:sldMk cId="0" sldId="298"/>
            <ac:spMk id="718" creationId="{00000000-0000-0000-0000-000000000000}"/>
          </ac:spMkLst>
        </pc:spChg>
      </pc:sldChg>
      <pc:sldChg chg="modSp mod modShow">
        <pc:chgData name="Susie Breier" userId="b5b28f77-18c8-42cf-ba77-255cd5af30ec" providerId="ADAL" clId="{35EB1516-D01F-4C91-87DC-674C624D10D8}" dt="2025-10-07T15:03:36.516" v="9109" actId="729"/>
        <pc:sldMkLst>
          <pc:docMk/>
          <pc:sldMk cId="0" sldId="299"/>
        </pc:sldMkLst>
        <pc:spChg chg="mod">
          <ac:chgData name="Susie Breier" userId="b5b28f77-18c8-42cf-ba77-255cd5af30ec" providerId="ADAL" clId="{35EB1516-D01F-4C91-87DC-674C624D10D8}" dt="2025-10-01T21:35:43.190" v="2635" actId="255"/>
          <ac:spMkLst>
            <pc:docMk/>
            <pc:sldMk cId="0" sldId="299"/>
            <ac:spMk id="705" creationId="{00000000-0000-0000-0000-000000000000}"/>
          </ac:spMkLst>
        </pc:spChg>
        <pc:spChg chg="mod">
          <ac:chgData name="Susie Breier" userId="b5b28f77-18c8-42cf-ba77-255cd5af30ec" providerId="ADAL" clId="{35EB1516-D01F-4C91-87DC-674C624D10D8}" dt="2025-10-01T21:25:47.122" v="2581" actId="20577"/>
          <ac:spMkLst>
            <pc:docMk/>
            <pc:sldMk cId="0" sldId="299"/>
            <ac:spMk id="707" creationId="{00000000-0000-0000-0000-000000000000}"/>
          </ac:spMkLst>
        </pc:spChg>
      </pc:sldChg>
      <pc:sldChg chg="addSp delSp modSp del mod ord">
        <pc:chgData name="Susie Breier" userId="b5b28f77-18c8-42cf-ba77-255cd5af30ec" providerId="ADAL" clId="{35EB1516-D01F-4C91-87DC-674C624D10D8}" dt="2025-10-02T19:20:43.131" v="8634" actId="2696"/>
        <pc:sldMkLst>
          <pc:docMk/>
          <pc:sldMk cId="0" sldId="300"/>
        </pc:sldMkLst>
      </pc:sldChg>
      <pc:sldChg chg="modSp mod ord">
        <pc:chgData name="Susie Breier" userId="b5b28f77-18c8-42cf-ba77-255cd5af30ec" providerId="ADAL" clId="{35EB1516-D01F-4C91-87DC-674C624D10D8}" dt="2025-10-02T13:25:05.580" v="6569" actId="207"/>
        <pc:sldMkLst>
          <pc:docMk/>
          <pc:sldMk cId="0" sldId="301"/>
        </pc:sldMkLst>
        <pc:spChg chg="mod">
          <ac:chgData name="Susie Breier" userId="b5b28f77-18c8-42cf-ba77-255cd5af30ec" providerId="ADAL" clId="{35EB1516-D01F-4C91-87DC-674C624D10D8}" dt="2025-10-02T13:25:05.580" v="6569" actId="207"/>
          <ac:spMkLst>
            <pc:docMk/>
            <pc:sldMk cId="0" sldId="301"/>
            <ac:spMk id="723" creationId="{00000000-0000-0000-0000-000000000000}"/>
          </ac:spMkLst>
        </pc:spChg>
        <pc:spChg chg="mod">
          <ac:chgData name="Susie Breier" userId="b5b28f77-18c8-42cf-ba77-255cd5af30ec" providerId="ADAL" clId="{35EB1516-D01F-4C91-87DC-674C624D10D8}" dt="2025-10-01T21:35:11.386" v="2632" actId="20577"/>
          <ac:spMkLst>
            <pc:docMk/>
            <pc:sldMk cId="0" sldId="301"/>
            <ac:spMk id="724" creationId="{00000000-0000-0000-0000-000000000000}"/>
          </ac:spMkLst>
        </pc:spChg>
      </pc:sldChg>
      <pc:sldChg chg="modSp add mod">
        <pc:chgData name="Susie Breier" userId="b5b28f77-18c8-42cf-ba77-255cd5af30ec" providerId="ADAL" clId="{35EB1516-D01F-4C91-87DC-674C624D10D8}" dt="2025-10-02T14:00:28.266" v="6699" actId="20577"/>
        <pc:sldMkLst>
          <pc:docMk/>
          <pc:sldMk cId="0" sldId="302"/>
        </pc:sldMkLst>
        <pc:spChg chg="mod">
          <ac:chgData name="Susie Breier" userId="b5b28f77-18c8-42cf-ba77-255cd5af30ec" providerId="ADAL" clId="{35EB1516-D01F-4C91-87DC-674C624D10D8}" dt="2025-10-02T14:00:28.266" v="6699" actId="20577"/>
          <ac:spMkLst>
            <pc:docMk/>
            <pc:sldMk cId="0" sldId="302"/>
            <ac:spMk id="874" creationId="{00000000-0000-0000-0000-000000000000}"/>
          </ac:spMkLst>
        </pc:spChg>
      </pc:sldChg>
      <pc:sldChg chg="addSp delSp modSp del mod">
        <pc:chgData name="Susie Breier" userId="b5b28f77-18c8-42cf-ba77-255cd5af30ec" providerId="ADAL" clId="{35EB1516-D01F-4C91-87DC-674C624D10D8}" dt="2025-10-07T15:07:01.436" v="9130" actId="2696"/>
        <pc:sldMkLst>
          <pc:docMk/>
          <pc:sldMk cId="0" sldId="303"/>
        </pc:sldMkLst>
        <pc:spChg chg="mod">
          <ac:chgData name="Susie Breier" userId="b5b28f77-18c8-42cf-ba77-255cd5af30ec" providerId="ADAL" clId="{35EB1516-D01F-4C91-87DC-674C624D10D8}" dt="2025-10-07T15:05:52.054" v="9118" actId="207"/>
          <ac:spMkLst>
            <pc:docMk/>
            <pc:sldMk cId="0" sldId="303"/>
            <ac:spMk id="739" creationId="{00000000-0000-0000-0000-000000000000}"/>
          </ac:spMkLst>
        </pc:spChg>
        <pc:spChg chg="mod">
          <ac:chgData name="Susie Breier" userId="b5b28f77-18c8-42cf-ba77-255cd5af30ec" providerId="ADAL" clId="{35EB1516-D01F-4C91-87DC-674C624D10D8}" dt="2025-10-07T15:06:38.113" v="9125" actId="1076"/>
          <ac:spMkLst>
            <pc:docMk/>
            <pc:sldMk cId="0" sldId="303"/>
            <ac:spMk id="740" creationId="{00000000-0000-0000-0000-000000000000}"/>
          </ac:spMkLst>
        </pc:spChg>
      </pc:sldChg>
      <pc:sldChg chg="modSp mod">
        <pc:chgData name="Susie Breier" userId="b5b28f77-18c8-42cf-ba77-255cd5af30ec" providerId="ADAL" clId="{35EB1516-D01F-4C91-87DC-674C624D10D8}" dt="2025-10-02T19:21:22.160" v="8636" actId="404"/>
        <pc:sldMkLst>
          <pc:docMk/>
          <pc:sldMk cId="0" sldId="304"/>
        </pc:sldMkLst>
        <pc:spChg chg="mod">
          <ac:chgData name="Susie Breier" userId="b5b28f77-18c8-42cf-ba77-255cd5af30ec" providerId="ADAL" clId="{35EB1516-D01F-4C91-87DC-674C624D10D8}" dt="2025-10-02T19:21:22.160" v="8636" actId="404"/>
          <ac:spMkLst>
            <pc:docMk/>
            <pc:sldMk cId="0" sldId="304"/>
            <ac:spMk id="746" creationId="{00000000-0000-0000-0000-000000000000}"/>
          </ac:spMkLst>
        </pc:spChg>
        <pc:spChg chg="mod">
          <ac:chgData name="Susie Breier" userId="b5b28f77-18c8-42cf-ba77-255cd5af30ec" providerId="ADAL" clId="{35EB1516-D01F-4C91-87DC-674C624D10D8}" dt="2025-10-02T15:15:02.106" v="6920" actId="403"/>
          <ac:spMkLst>
            <pc:docMk/>
            <pc:sldMk cId="0" sldId="304"/>
            <ac:spMk id="749" creationId="{00000000-0000-0000-0000-000000000000}"/>
          </ac:spMkLst>
        </pc:spChg>
      </pc:sldChg>
      <pc:sldChg chg="modSp mod ord">
        <pc:chgData name="Susie Breier" userId="b5b28f77-18c8-42cf-ba77-255cd5af30ec" providerId="ADAL" clId="{35EB1516-D01F-4C91-87DC-674C624D10D8}" dt="2025-10-02T19:21:46.347" v="8645" actId="20577"/>
        <pc:sldMkLst>
          <pc:docMk/>
          <pc:sldMk cId="0" sldId="305"/>
        </pc:sldMkLst>
        <pc:spChg chg="mod">
          <ac:chgData name="Susie Breier" userId="b5b28f77-18c8-42cf-ba77-255cd5af30ec" providerId="ADAL" clId="{35EB1516-D01F-4C91-87DC-674C624D10D8}" dt="2025-10-02T13:26:52.852" v="6578" actId="2711"/>
          <ac:spMkLst>
            <pc:docMk/>
            <pc:sldMk cId="0" sldId="305"/>
            <ac:spMk id="756" creationId="{00000000-0000-0000-0000-000000000000}"/>
          </ac:spMkLst>
        </pc:spChg>
        <pc:spChg chg="mod">
          <ac:chgData name="Susie Breier" userId="b5b28f77-18c8-42cf-ba77-255cd5af30ec" providerId="ADAL" clId="{35EB1516-D01F-4C91-87DC-674C624D10D8}" dt="2025-10-02T19:21:46.347" v="8645" actId="20577"/>
          <ac:spMkLst>
            <pc:docMk/>
            <pc:sldMk cId="0" sldId="305"/>
            <ac:spMk id="759" creationId="{00000000-0000-0000-0000-000000000000}"/>
          </ac:spMkLst>
        </pc:spChg>
      </pc:sldChg>
      <pc:sldChg chg="modSp mod">
        <pc:chgData name="Susie Breier" userId="b5b28f77-18c8-42cf-ba77-255cd5af30ec" providerId="ADAL" clId="{35EB1516-D01F-4C91-87DC-674C624D10D8}" dt="2025-10-02T13:03:24.875" v="6262" actId="207"/>
        <pc:sldMkLst>
          <pc:docMk/>
          <pc:sldMk cId="0" sldId="306"/>
        </pc:sldMkLst>
        <pc:spChg chg="mod">
          <ac:chgData name="Susie Breier" userId="b5b28f77-18c8-42cf-ba77-255cd5af30ec" providerId="ADAL" clId="{35EB1516-D01F-4C91-87DC-674C624D10D8}" dt="2025-10-02T13:03:24.875" v="6262" actId="207"/>
          <ac:spMkLst>
            <pc:docMk/>
            <pc:sldMk cId="0" sldId="306"/>
            <ac:spMk id="765" creationId="{00000000-0000-0000-0000-000000000000}"/>
          </ac:spMkLst>
        </pc:spChg>
      </pc:sldChg>
      <pc:sldChg chg="delSp modSp mod">
        <pc:chgData name="Susie Breier" userId="b5b28f77-18c8-42cf-ba77-255cd5af30ec" providerId="ADAL" clId="{35EB1516-D01F-4C91-87DC-674C624D10D8}" dt="2025-10-02T13:19:08.876" v="6532" actId="14100"/>
        <pc:sldMkLst>
          <pc:docMk/>
          <pc:sldMk cId="0" sldId="307"/>
        </pc:sldMkLst>
        <pc:spChg chg="mod">
          <ac:chgData name="Susie Breier" userId="b5b28f77-18c8-42cf-ba77-255cd5af30ec" providerId="ADAL" clId="{35EB1516-D01F-4C91-87DC-674C624D10D8}" dt="2025-10-02T13:03:40.324" v="6264" actId="207"/>
          <ac:spMkLst>
            <pc:docMk/>
            <pc:sldMk cId="0" sldId="307"/>
            <ac:spMk id="771" creationId="{00000000-0000-0000-0000-000000000000}"/>
          </ac:spMkLst>
        </pc:spChg>
        <pc:spChg chg="mod">
          <ac:chgData name="Susie Breier" userId="b5b28f77-18c8-42cf-ba77-255cd5af30ec" providerId="ADAL" clId="{35EB1516-D01F-4C91-87DC-674C624D10D8}" dt="2025-10-02T13:19:08.876" v="6532" actId="14100"/>
          <ac:spMkLst>
            <pc:docMk/>
            <pc:sldMk cId="0" sldId="307"/>
            <ac:spMk id="772" creationId="{00000000-0000-0000-0000-000000000000}"/>
          </ac:spMkLst>
        </pc:spChg>
      </pc:sldChg>
      <pc:sldChg chg="delSp modSp mod">
        <pc:chgData name="Susie Breier" userId="b5b28f77-18c8-42cf-ba77-255cd5af30ec" providerId="ADAL" clId="{35EB1516-D01F-4C91-87DC-674C624D10D8}" dt="2025-10-02T13:21:04.505" v="6553" actId="14100"/>
        <pc:sldMkLst>
          <pc:docMk/>
          <pc:sldMk cId="0" sldId="308"/>
        </pc:sldMkLst>
        <pc:spChg chg="mod">
          <ac:chgData name="Susie Breier" userId="b5b28f77-18c8-42cf-ba77-255cd5af30ec" providerId="ADAL" clId="{35EB1516-D01F-4C91-87DC-674C624D10D8}" dt="2025-10-02T13:03:51.106" v="6265" actId="207"/>
          <ac:spMkLst>
            <pc:docMk/>
            <pc:sldMk cId="0" sldId="308"/>
            <ac:spMk id="782" creationId="{00000000-0000-0000-0000-000000000000}"/>
          </ac:spMkLst>
        </pc:spChg>
        <pc:spChg chg="mod">
          <ac:chgData name="Susie Breier" userId="b5b28f77-18c8-42cf-ba77-255cd5af30ec" providerId="ADAL" clId="{35EB1516-D01F-4C91-87DC-674C624D10D8}" dt="2025-10-02T13:21:04.505" v="6553" actId="14100"/>
          <ac:spMkLst>
            <pc:docMk/>
            <pc:sldMk cId="0" sldId="308"/>
            <ac:spMk id="783" creationId="{00000000-0000-0000-0000-000000000000}"/>
          </ac:spMkLst>
        </pc:spChg>
      </pc:sldChg>
      <pc:sldChg chg="modSp mod ord">
        <pc:chgData name="Susie Breier" userId="b5b28f77-18c8-42cf-ba77-255cd5af30ec" providerId="ADAL" clId="{35EB1516-D01F-4C91-87DC-674C624D10D8}" dt="2025-10-02T19:23:59.366" v="8655" actId="20577"/>
        <pc:sldMkLst>
          <pc:docMk/>
          <pc:sldMk cId="0" sldId="309"/>
        </pc:sldMkLst>
        <pc:spChg chg="mod">
          <ac:chgData name="Susie Breier" userId="b5b28f77-18c8-42cf-ba77-255cd5af30ec" providerId="ADAL" clId="{35EB1516-D01F-4C91-87DC-674C624D10D8}" dt="2025-10-02T19:23:59.366" v="8655" actId="20577"/>
          <ac:spMkLst>
            <pc:docMk/>
            <pc:sldMk cId="0" sldId="309"/>
            <ac:spMk id="793" creationId="{00000000-0000-0000-0000-000000000000}"/>
          </ac:spMkLst>
        </pc:spChg>
        <pc:spChg chg="mod">
          <ac:chgData name="Susie Breier" userId="b5b28f77-18c8-42cf-ba77-255cd5af30ec" providerId="ADAL" clId="{35EB1516-D01F-4C91-87DC-674C624D10D8}" dt="2025-10-02T13:10:15.339" v="6391" actId="20577"/>
          <ac:spMkLst>
            <pc:docMk/>
            <pc:sldMk cId="0" sldId="309"/>
            <ac:spMk id="794" creationId="{00000000-0000-0000-0000-000000000000}"/>
          </ac:spMkLst>
        </pc:spChg>
      </pc:sldChg>
      <pc:sldChg chg="modSp del mod">
        <pc:chgData name="Susie Breier" userId="b5b28f77-18c8-42cf-ba77-255cd5af30ec" providerId="ADAL" clId="{35EB1516-D01F-4C91-87DC-674C624D10D8}" dt="2025-10-02T15:13:02.853" v="6892" actId="2696"/>
        <pc:sldMkLst>
          <pc:docMk/>
          <pc:sldMk cId="0" sldId="310"/>
        </pc:sldMkLst>
      </pc:sldChg>
      <pc:sldChg chg="del">
        <pc:chgData name="Susie Breier" userId="b5b28f77-18c8-42cf-ba77-255cd5af30ec" providerId="ADAL" clId="{35EB1516-D01F-4C91-87DC-674C624D10D8}" dt="2025-10-02T13:04:13.453" v="6268" actId="2696"/>
        <pc:sldMkLst>
          <pc:docMk/>
          <pc:sldMk cId="0" sldId="311"/>
        </pc:sldMkLst>
      </pc:sldChg>
      <pc:sldChg chg="del ord">
        <pc:chgData name="Susie Breier" userId="b5b28f77-18c8-42cf-ba77-255cd5af30ec" providerId="ADAL" clId="{35EB1516-D01F-4C91-87DC-674C624D10D8}" dt="2025-10-02T13:06:45.233" v="6307" actId="2696"/>
        <pc:sldMkLst>
          <pc:docMk/>
          <pc:sldMk cId="0" sldId="312"/>
        </pc:sldMkLst>
      </pc:sldChg>
      <pc:sldChg chg="modSp del mod">
        <pc:chgData name="Susie Breier" userId="b5b28f77-18c8-42cf-ba77-255cd5af30ec" providerId="ADAL" clId="{35EB1516-D01F-4C91-87DC-674C624D10D8}" dt="2025-10-02T19:25:16.234" v="8659" actId="2696"/>
        <pc:sldMkLst>
          <pc:docMk/>
          <pc:sldMk cId="0" sldId="313"/>
        </pc:sldMkLst>
      </pc:sldChg>
      <pc:sldChg chg="del">
        <pc:chgData name="Susie Breier" userId="b5b28f77-18c8-42cf-ba77-255cd5af30ec" providerId="ADAL" clId="{35EB1516-D01F-4C91-87DC-674C624D10D8}" dt="2025-10-02T19:25:31.061" v="8660" actId="2696"/>
        <pc:sldMkLst>
          <pc:docMk/>
          <pc:sldMk cId="0" sldId="314"/>
        </pc:sldMkLst>
      </pc:sldChg>
      <pc:sldChg chg="modSp mod">
        <pc:chgData name="Susie Breier" userId="b5b28f77-18c8-42cf-ba77-255cd5af30ec" providerId="ADAL" clId="{35EB1516-D01F-4C91-87DC-674C624D10D8}" dt="2025-10-02T13:05:06.139" v="6272" actId="207"/>
        <pc:sldMkLst>
          <pc:docMk/>
          <pc:sldMk cId="0" sldId="315"/>
        </pc:sldMkLst>
        <pc:spChg chg="mod">
          <ac:chgData name="Susie Breier" userId="b5b28f77-18c8-42cf-ba77-255cd5af30ec" providerId="ADAL" clId="{35EB1516-D01F-4C91-87DC-674C624D10D8}" dt="2025-10-02T13:05:06.139" v="6272" actId="207"/>
          <ac:spMkLst>
            <pc:docMk/>
            <pc:sldMk cId="0" sldId="315"/>
            <ac:spMk id="842" creationId="{00000000-0000-0000-0000-000000000000}"/>
          </ac:spMkLst>
        </pc:spChg>
      </pc:sldChg>
      <pc:sldChg chg="modSp mod">
        <pc:chgData name="Susie Breier" userId="b5b28f77-18c8-42cf-ba77-255cd5af30ec" providerId="ADAL" clId="{35EB1516-D01F-4C91-87DC-674C624D10D8}" dt="2025-10-02T13:05:11.577" v="6273" actId="207"/>
        <pc:sldMkLst>
          <pc:docMk/>
          <pc:sldMk cId="0" sldId="316"/>
        </pc:sldMkLst>
        <pc:spChg chg="mod">
          <ac:chgData name="Susie Breier" userId="b5b28f77-18c8-42cf-ba77-255cd5af30ec" providerId="ADAL" clId="{35EB1516-D01F-4C91-87DC-674C624D10D8}" dt="2025-10-02T13:05:11.577" v="6273" actId="207"/>
          <ac:spMkLst>
            <pc:docMk/>
            <pc:sldMk cId="0" sldId="316"/>
            <ac:spMk id="853" creationId="{00000000-0000-0000-0000-000000000000}"/>
          </ac:spMkLst>
        </pc:spChg>
      </pc:sldChg>
      <pc:sldChg chg="del">
        <pc:chgData name="Susie Breier" userId="b5b28f77-18c8-42cf-ba77-255cd5af30ec" providerId="ADAL" clId="{35EB1516-D01F-4C91-87DC-674C624D10D8}" dt="2025-10-02T13:05:23.065" v="6274" actId="2696"/>
        <pc:sldMkLst>
          <pc:docMk/>
          <pc:sldMk cId="0" sldId="317"/>
        </pc:sldMkLst>
      </pc:sldChg>
      <pc:sldChg chg="modSp mod">
        <pc:chgData name="Susie Breier" userId="b5b28f77-18c8-42cf-ba77-255cd5af30ec" providerId="ADAL" clId="{35EB1516-D01F-4C91-87DC-674C624D10D8}" dt="2025-10-01T12:39:36.407" v="487" actId="962"/>
        <pc:sldMkLst>
          <pc:docMk/>
          <pc:sldMk cId="3242560132" sldId="319"/>
        </pc:sldMkLst>
        <pc:spChg chg="mod">
          <ac:chgData name="Susie Breier" userId="b5b28f77-18c8-42cf-ba77-255cd5af30ec" providerId="ADAL" clId="{35EB1516-D01F-4C91-87DC-674C624D10D8}" dt="2025-10-01T12:34:45.741" v="255" actId="948"/>
          <ac:spMkLst>
            <pc:docMk/>
            <pc:sldMk cId="3242560132" sldId="319"/>
            <ac:spMk id="3" creationId="{E0D7D8CA-993C-C793-A01C-A1F81005BA0C}"/>
          </ac:spMkLst>
        </pc:spChg>
        <pc:picChg chg="mod">
          <ac:chgData name="Susie Breier" userId="b5b28f77-18c8-42cf-ba77-255cd5af30ec" providerId="ADAL" clId="{35EB1516-D01F-4C91-87DC-674C624D10D8}" dt="2025-10-01T12:39:36.407" v="487" actId="962"/>
          <ac:picMkLst>
            <pc:docMk/>
            <pc:sldMk cId="3242560132" sldId="319"/>
            <ac:picMk id="5" creationId="{E27FC625-DD47-6B3C-2E10-EAAF77AC136B}"/>
          </ac:picMkLst>
        </pc:picChg>
      </pc:sldChg>
      <pc:sldChg chg="modSp mod">
        <pc:chgData name="Susie Breier" userId="b5b28f77-18c8-42cf-ba77-255cd5af30ec" providerId="ADAL" clId="{35EB1516-D01F-4C91-87DC-674C624D10D8}" dt="2025-10-01T12:41:20.847" v="747" actId="962"/>
        <pc:sldMkLst>
          <pc:docMk/>
          <pc:sldMk cId="965973368" sldId="320"/>
        </pc:sldMkLst>
        <pc:spChg chg="mod">
          <ac:chgData name="Susie Breier" userId="b5b28f77-18c8-42cf-ba77-255cd5af30ec" providerId="ADAL" clId="{35EB1516-D01F-4C91-87DC-674C624D10D8}" dt="2025-10-01T12:36:08.078" v="257" actId="1076"/>
          <ac:spMkLst>
            <pc:docMk/>
            <pc:sldMk cId="965973368" sldId="320"/>
            <ac:spMk id="2" creationId="{C982F632-7CBE-0B37-F216-CA9B04A84087}"/>
          </ac:spMkLst>
        </pc:spChg>
        <pc:picChg chg="mod">
          <ac:chgData name="Susie Breier" userId="b5b28f77-18c8-42cf-ba77-255cd5af30ec" providerId="ADAL" clId="{35EB1516-D01F-4C91-87DC-674C624D10D8}" dt="2025-10-01T12:41:20.847" v="747" actId="962"/>
          <ac:picMkLst>
            <pc:docMk/>
            <pc:sldMk cId="965973368" sldId="320"/>
            <ac:picMk id="5" creationId="{6824AA58-35BC-26DB-CEE9-89F9889A3108}"/>
          </ac:picMkLst>
        </pc:picChg>
      </pc:sldChg>
      <pc:sldChg chg="addSp modSp mod">
        <pc:chgData name="Susie Breier" userId="b5b28f77-18c8-42cf-ba77-255cd5af30ec" providerId="ADAL" clId="{35EB1516-D01F-4C91-87DC-674C624D10D8}" dt="2025-10-02T19:07:24.147" v="8287" actId="20577"/>
        <pc:sldMkLst>
          <pc:docMk/>
          <pc:sldMk cId="2818351491" sldId="321"/>
        </pc:sldMkLst>
        <pc:spChg chg="add mod">
          <ac:chgData name="Susie Breier" userId="b5b28f77-18c8-42cf-ba77-255cd5af30ec" providerId="ADAL" clId="{35EB1516-D01F-4C91-87DC-674C624D10D8}" dt="2025-10-02T19:07:24.147" v="8287" actId="20577"/>
          <ac:spMkLst>
            <pc:docMk/>
            <pc:sldMk cId="2818351491" sldId="321"/>
            <ac:spMk id="2" creationId="{A4FFA204-A672-B654-4548-E6B2B4BB60BA}"/>
          </ac:spMkLst>
        </pc:spChg>
      </pc:sldChg>
      <pc:sldChg chg="modSp mod">
        <pc:chgData name="Susie Breier" userId="b5b28f77-18c8-42cf-ba77-255cd5af30ec" providerId="ADAL" clId="{35EB1516-D01F-4C91-87DC-674C624D10D8}" dt="2025-10-02T11:49:33.578" v="3049" actId="948"/>
        <pc:sldMkLst>
          <pc:docMk/>
          <pc:sldMk cId="501419577" sldId="322"/>
        </pc:sldMkLst>
        <pc:spChg chg="mod">
          <ac:chgData name="Susie Breier" userId="b5b28f77-18c8-42cf-ba77-255cd5af30ec" providerId="ADAL" clId="{35EB1516-D01F-4C91-87DC-674C624D10D8}" dt="2025-10-02T11:49:33.578" v="3049" actId="948"/>
          <ac:spMkLst>
            <pc:docMk/>
            <pc:sldMk cId="501419577" sldId="322"/>
            <ac:spMk id="3" creationId="{12D69917-F7EF-6157-FDF9-22E617AFF4E2}"/>
          </ac:spMkLst>
        </pc:spChg>
      </pc:sldChg>
      <pc:sldChg chg="modSp mod">
        <pc:chgData name="Susie Breier" userId="b5b28f77-18c8-42cf-ba77-255cd5af30ec" providerId="ADAL" clId="{35EB1516-D01F-4C91-87DC-674C624D10D8}" dt="2025-10-02T11:50:59.333" v="3059" actId="113"/>
        <pc:sldMkLst>
          <pc:docMk/>
          <pc:sldMk cId="2224427729" sldId="340"/>
        </pc:sldMkLst>
        <pc:spChg chg="mod">
          <ac:chgData name="Susie Breier" userId="b5b28f77-18c8-42cf-ba77-255cd5af30ec" providerId="ADAL" clId="{35EB1516-D01F-4C91-87DC-674C624D10D8}" dt="2025-10-02T11:50:59.333" v="3059" actId="113"/>
          <ac:spMkLst>
            <pc:docMk/>
            <pc:sldMk cId="2224427729" sldId="340"/>
            <ac:spMk id="3" creationId="{B8030B61-2D37-3532-C789-F173E3559DC8}"/>
          </ac:spMkLst>
        </pc:spChg>
      </pc:sldChg>
      <pc:sldChg chg="modSp mod">
        <pc:chgData name="Susie Breier" userId="b5b28f77-18c8-42cf-ba77-255cd5af30ec" providerId="ADAL" clId="{35EB1516-D01F-4C91-87DC-674C624D10D8}" dt="2025-10-01T12:47:24.219" v="773" actId="20577"/>
        <pc:sldMkLst>
          <pc:docMk/>
          <pc:sldMk cId="2978759890" sldId="341"/>
        </pc:sldMkLst>
        <pc:spChg chg="mod">
          <ac:chgData name="Susie Breier" userId="b5b28f77-18c8-42cf-ba77-255cd5af30ec" providerId="ADAL" clId="{35EB1516-D01F-4C91-87DC-674C624D10D8}" dt="2025-10-01T12:47:24.219" v="773" actId="20577"/>
          <ac:spMkLst>
            <pc:docMk/>
            <pc:sldMk cId="2978759890" sldId="341"/>
            <ac:spMk id="3" creationId="{F1CDF582-6BC5-CD4E-3A5A-7DDD41DA5E99}"/>
          </ac:spMkLst>
        </pc:spChg>
      </pc:sldChg>
      <pc:sldChg chg="modSp mod">
        <pc:chgData name="Susie Breier" userId="b5b28f77-18c8-42cf-ba77-255cd5af30ec" providerId="ADAL" clId="{35EB1516-D01F-4C91-87DC-674C624D10D8}" dt="2025-10-02T12:24:38.569" v="5948" actId="207"/>
        <pc:sldMkLst>
          <pc:docMk/>
          <pc:sldMk cId="2663238398" sldId="346"/>
        </pc:sldMkLst>
        <pc:spChg chg="mod">
          <ac:chgData name="Susie Breier" userId="b5b28f77-18c8-42cf-ba77-255cd5af30ec" providerId="ADAL" clId="{35EB1516-D01F-4C91-87DC-674C624D10D8}" dt="2025-10-02T12:24:38.569" v="5948" actId="207"/>
          <ac:spMkLst>
            <pc:docMk/>
            <pc:sldMk cId="2663238398" sldId="346"/>
            <ac:spMk id="5" creationId="{D305FEC7-CAB6-E44F-321B-457FABC8F8B1}"/>
          </ac:spMkLst>
        </pc:spChg>
      </pc:sldChg>
      <pc:sldChg chg="addSp modSp mod">
        <pc:chgData name="Susie Breier" userId="b5b28f77-18c8-42cf-ba77-255cd5af30ec" providerId="ADAL" clId="{35EB1516-D01F-4C91-87DC-674C624D10D8}" dt="2025-10-02T19:10:59.910" v="8497" actId="20577"/>
        <pc:sldMkLst>
          <pc:docMk/>
          <pc:sldMk cId="4106515279" sldId="347"/>
        </pc:sldMkLst>
        <pc:spChg chg="mod">
          <ac:chgData name="Susie Breier" userId="b5b28f77-18c8-42cf-ba77-255cd5af30ec" providerId="ADAL" clId="{35EB1516-D01F-4C91-87DC-674C624D10D8}" dt="2025-10-02T12:17:17.324" v="5297" actId="962"/>
          <ac:spMkLst>
            <pc:docMk/>
            <pc:sldMk cId="4106515279" sldId="347"/>
            <ac:spMk id="2" creationId="{CEED8FD5-73DB-97ED-3E8B-BE34158068FD}"/>
          </ac:spMkLst>
        </pc:spChg>
        <pc:spChg chg="add mod">
          <ac:chgData name="Susie Breier" userId="b5b28f77-18c8-42cf-ba77-255cd5af30ec" providerId="ADAL" clId="{35EB1516-D01F-4C91-87DC-674C624D10D8}" dt="2025-10-02T19:10:59.910" v="8497" actId="20577"/>
          <ac:spMkLst>
            <pc:docMk/>
            <pc:sldMk cId="4106515279" sldId="347"/>
            <ac:spMk id="3" creationId="{5B5731D4-BB6A-5726-5FC2-9C28616D4D2F}"/>
          </ac:spMkLst>
        </pc:spChg>
        <pc:picChg chg="mod">
          <ac:chgData name="Susie Breier" userId="b5b28f77-18c8-42cf-ba77-255cd5af30ec" providerId="ADAL" clId="{35EB1516-D01F-4C91-87DC-674C624D10D8}" dt="2025-10-02T12:16:47.134" v="5131" actId="962"/>
          <ac:picMkLst>
            <pc:docMk/>
            <pc:sldMk cId="4106515279" sldId="347"/>
            <ac:picMk id="5" creationId="{B98B1A2C-09B4-97D6-5523-5287876A0DC0}"/>
          </ac:picMkLst>
        </pc:picChg>
      </pc:sldChg>
      <pc:sldChg chg="modSp mod modAnim">
        <pc:chgData name="Susie Breier" userId="b5b28f77-18c8-42cf-ba77-255cd5af30ec" providerId="ADAL" clId="{35EB1516-D01F-4C91-87DC-674C624D10D8}" dt="2025-10-02T16:24:13.733" v="7152" actId="1076"/>
        <pc:sldMkLst>
          <pc:docMk/>
          <pc:sldMk cId="3422471244" sldId="348"/>
        </pc:sldMkLst>
        <pc:spChg chg="mod">
          <ac:chgData name="Susie Breier" userId="b5b28f77-18c8-42cf-ba77-255cd5af30ec" providerId="ADAL" clId="{35EB1516-D01F-4C91-87DC-674C624D10D8}" dt="2025-10-02T16:23:57.323" v="7148" actId="27636"/>
          <ac:spMkLst>
            <pc:docMk/>
            <pc:sldMk cId="3422471244" sldId="348"/>
            <ac:spMk id="3" creationId="{00000000-0000-0000-0000-000000000000}"/>
          </ac:spMkLst>
        </pc:spChg>
        <pc:spChg chg="mod">
          <ac:chgData name="Susie Breier" userId="b5b28f77-18c8-42cf-ba77-255cd5af30ec" providerId="ADAL" clId="{35EB1516-D01F-4C91-87DC-674C624D10D8}" dt="2025-10-02T16:24:13.733" v="7152" actId="1076"/>
          <ac:spMkLst>
            <pc:docMk/>
            <pc:sldMk cId="3422471244" sldId="348"/>
            <ac:spMk id="4" creationId="{50DA2EC7-CDD4-03CE-9D7C-B1B42666B785}"/>
          </ac:spMkLst>
        </pc:spChg>
      </pc:sldChg>
      <pc:sldChg chg="modSp add mod ord modShow">
        <pc:chgData name="Susie Breier" userId="b5b28f77-18c8-42cf-ba77-255cd5af30ec" providerId="ADAL" clId="{35EB1516-D01F-4C91-87DC-674C624D10D8}" dt="2025-10-02T16:24:45.279" v="7153" actId="729"/>
        <pc:sldMkLst>
          <pc:docMk/>
          <pc:sldMk cId="154909609" sldId="349"/>
        </pc:sldMkLst>
        <pc:spChg chg="mod">
          <ac:chgData name="Susie Breier" userId="b5b28f77-18c8-42cf-ba77-255cd5af30ec" providerId="ADAL" clId="{35EB1516-D01F-4C91-87DC-674C624D10D8}" dt="2025-10-02T12:33:58.665" v="6149" actId="1076"/>
          <ac:spMkLst>
            <pc:docMk/>
            <pc:sldMk cId="154909609" sldId="349"/>
            <ac:spMk id="371" creationId="{F55A7AFA-8A8D-86C2-405F-1678F7ABD4F1}"/>
          </ac:spMkLst>
        </pc:spChg>
        <pc:spChg chg="mod">
          <ac:chgData name="Susie Breier" userId="b5b28f77-18c8-42cf-ba77-255cd5af30ec" providerId="ADAL" clId="{35EB1516-D01F-4C91-87DC-674C624D10D8}" dt="2025-10-02T12:32:44.252" v="6144" actId="1076"/>
          <ac:spMkLst>
            <pc:docMk/>
            <pc:sldMk cId="154909609" sldId="349"/>
            <ac:spMk id="372" creationId="{24A81C2A-485C-751E-B34B-A0DB59410F6B}"/>
          </ac:spMkLst>
        </pc:spChg>
      </pc:sldChg>
      <pc:sldChg chg="delSp modSp add mod">
        <pc:chgData name="Susie Breier" userId="b5b28f77-18c8-42cf-ba77-255cd5af30ec" providerId="ADAL" clId="{35EB1516-D01F-4C91-87DC-674C624D10D8}" dt="2025-10-02T11:46:26.064" v="2956" actId="113"/>
        <pc:sldMkLst>
          <pc:docMk/>
          <pc:sldMk cId="599842609" sldId="350"/>
        </pc:sldMkLst>
        <pc:spChg chg="mod">
          <ac:chgData name="Susie Breier" userId="b5b28f77-18c8-42cf-ba77-255cd5af30ec" providerId="ADAL" clId="{35EB1516-D01F-4C91-87DC-674C624D10D8}" dt="2025-10-01T12:28:48.390" v="199" actId="14100"/>
          <ac:spMkLst>
            <pc:docMk/>
            <pc:sldMk cId="599842609" sldId="350"/>
            <ac:spMk id="425" creationId="{BF5D6358-9813-EC63-79AC-97C194D4BC8C}"/>
          </ac:spMkLst>
        </pc:spChg>
        <pc:spChg chg="mod">
          <ac:chgData name="Susie Breier" userId="b5b28f77-18c8-42cf-ba77-255cd5af30ec" providerId="ADAL" clId="{35EB1516-D01F-4C91-87DC-674C624D10D8}" dt="2025-10-02T11:46:26.064" v="2956" actId="113"/>
          <ac:spMkLst>
            <pc:docMk/>
            <pc:sldMk cId="599842609" sldId="350"/>
            <ac:spMk id="426" creationId="{E8EED889-74EF-245D-5C90-03B233D8F62A}"/>
          </ac:spMkLst>
        </pc:spChg>
        <pc:spChg chg="mod">
          <ac:chgData name="Susie Breier" userId="b5b28f77-18c8-42cf-ba77-255cd5af30ec" providerId="ADAL" clId="{35EB1516-D01F-4C91-87DC-674C624D10D8}" dt="2025-10-01T12:33:15.725" v="254"/>
          <ac:spMkLst>
            <pc:docMk/>
            <pc:sldMk cId="599842609" sldId="350"/>
            <ac:spMk id="428" creationId="{C2B5069B-C008-73F5-7D3E-60F97144C0E8}"/>
          </ac:spMkLst>
        </pc:spChg>
      </pc:sldChg>
      <pc:sldChg chg="modSp mod">
        <pc:chgData name="Susie Breier" userId="b5b28f77-18c8-42cf-ba77-255cd5af30ec" providerId="ADAL" clId="{35EB1516-D01F-4C91-87DC-674C624D10D8}" dt="2025-10-02T11:53:52.889" v="3477" actId="962"/>
        <pc:sldMkLst>
          <pc:docMk/>
          <pc:sldMk cId="3936482252" sldId="351"/>
        </pc:sldMkLst>
        <pc:picChg chg="mod">
          <ac:chgData name="Susie Breier" userId="b5b28f77-18c8-42cf-ba77-255cd5af30ec" providerId="ADAL" clId="{35EB1516-D01F-4C91-87DC-674C624D10D8}" dt="2025-10-02T11:53:52.889" v="3477" actId="962"/>
          <ac:picMkLst>
            <pc:docMk/>
            <pc:sldMk cId="3936482252" sldId="351"/>
            <ac:picMk id="5" creationId="{5D47AC62-7878-0C05-7764-0F680327D92B}"/>
          </ac:picMkLst>
        </pc:picChg>
      </pc:sldChg>
      <pc:sldChg chg="addSp modSp mod">
        <pc:chgData name="Susie Breier" userId="b5b28f77-18c8-42cf-ba77-255cd5af30ec" providerId="ADAL" clId="{35EB1516-D01F-4C91-87DC-674C624D10D8}" dt="2025-10-02T19:08:20.380" v="8313" actId="14100"/>
        <pc:sldMkLst>
          <pc:docMk/>
          <pc:sldMk cId="335893020" sldId="352"/>
        </pc:sldMkLst>
        <pc:spChg chg="add mod">
          <ac:chgData name="Susie Breier" userId="b5b28f77-18c8-42cf-ba77-255cd5af30ec" providerId="ADAL" clId="{35EB1516-D01F-4C91-87DC-674C624D10D8}" dt="2025-10-02T19:08:20.380" v="8313" actId="14100"/>
          <ac:spMkLst>
            <pc:docMk/>
            <pc:sldMk cId="335893020" sldId="352"/>
            <ac:spMk id="2" creationId="{9A3811E8-48B4-D0F4-FC97-38C183630533}"/>
          </ac:spMkLst>
        </pc:spChg>
        <pc:spChg chg="mod">
          <ac:chgData name="Susie Breier" userId="b5b28f77-18c8-42cf-ba77-255cd5af30ec" providerId="ADAL" clId="{35EB1516-D01F-4C91-87DC-674C624D10D8}" dt="2025-10-01T12:49:34.285" v="775" actId="20577"/>
          <ac:spMkLst>
            <pc:docMk/>
            <pc:sldMk cId="335893020" sldId="352"/>
            <ac:spMk id="9" creationId="{F3B3A070-354F-86CE-A293-548D57F5AC76}"/>
          </ac:spMkLst>
        </pc:spChg>
        <pc:picChg chg="mod">
          <ac:chgData name="Susie Breier" userId="b5b28f77-18c8-42cf-ba77-255cd5af30ec" providerId="ADAL" clId="{35EB1516-D01F-4C91-87DC-674C624D10D8}" dt="2025-10-02T19:08:15.311" v="8312" actId="1076"/>
          <ac:picMkLst>
            <pc:docMk/>
            <pc:sldMk cId="335893020" sldId="352"/>
            <ac:picMk id="5" creationId="{4C50104B-5A57-BCD0-31F2-C3EA58BCFCB0}"/>
          </ac:picMkLst>
        </pc:picChg>
      </pc:sldChg>
      <pc:sldChg chg="addSp modSp mod">
        <pc:chgData name="Susie Breier" userId="b5b28f77-18c8-42cf-ba77-255cd5af30ec" providerId="ADAL" clId="{35EB1516-D01F-4C91-87DC-674C624D10D8}" dt="2025-10-02T19:08:38.244" v="8341" actId="20577"/>
        <pc:sldMkLst>
          <pc:docMk/>
          <pc:sldMk cId="784753776" sldId="353"/>
        </pc:sldMkLst>
        <pc:spChg chg="add mod">
          <ac:chgData name="Susie Breier" userId="b5b28f77-18c8-42cf-ba77-255cd5af30ec" providerId="ADAL" clId="{35EB1516-D01F-4C91-87DC-674C624D10D8}" dt="2025-10-02T19:08:38.244" v="8341" actId="20577"/>
          <ac:spMkLst>
            <pc:docMk/>
            <pc:sldMk cId="784753776" sldId="353"/>
            <ac:spMk id="2" creationId="{1D700F37-A991-AB8E-A418-681425D18A6C}"/>
          </ac:spMkLst>
        </pc:spChg>
        <pc:picChg chg="mod">
          <ac:chgData name="Susie Breier" userId="b5b28f77-18c8-42cf-ba77-255cd5af30ec" providerId="ADAL" clId="{35EB1516-D01F-4C91-87DC-674C624D10D8}" dt="2025-10-02T12:05:33.841" v="4467"/>
          <ac:picMkLst>
            <pc:docMk/>
            <pc:sldMk cId="784753776" sldId="353"/>
            <ac:picMk id="3" creationId="{2D969A03-3E8B-16B4-64CE-0944D1EE81C8}"/>
          </ac:picMkLst>
        </pc:picChg>
        <pc:picChg chg="mod">
          <ac:chgData name="Susie Breier" userId="b5b28f77-18c8-42cf-ba77-255cd5af30ec" providerId="ADAL" clId="{35EB1516-D01F-4C91-87DC-674C624D10D8}" dt="2025-10-02T12:05:36.947" v="4468"/>
          <ac:picMkLst>
            <pc:docMk/>
            <pc:sldMk cId="784753776" sldId="353"/>
            <ac:picMk id="5" creationId="{2D5EEC04-EAF9-D14E-4B42-E5EF5EFA0DF8}"/>
          </ac:picMkLst>
        </pc:picChg>
      </pc:sldChg>
      <pc:sldChg chg="addSp modSp mod">
        <pc:chgData name="Susie Breier" userId="b5b28f77-18c8-42cf-ba77-255cd5af30ec" providerId="ADAL" clId="{35EB1516-D01F-4C91-87DC-674C624D10D8}" dt="2025-10-02T19:09:28.395" v="8405" actId="20577"/>
        <pc:sldMkLst>
          <pc:docMk/>
          <pc:sldMk cId="459848960" sldId="354"/>
        </pc:sldMkLst>
        <pc:spChg chg="add mod">
          <ac:chgData name="Susie Breier" userId="b5b28f77-18c8-42cf-ba77-255cd5af30ec" providerId="ADAL" clId="{35EB1516-D01F-4C91-87DC-674C624D10D8}" dt="2025-10-02T19:09:28.395" v="8405" actId="20577"/>
          <ac:spMkLst>
            <pc:docMk/>
            <pc:sldMk cId="459848960" sldId="354"/>
            <ac:spMk id="2" creationId="{A96A990E-A792-12D0-7C8E-97AC5F96C367}"/>
          </ac:spMkLst>
        </pc:spChg>
        <pc:picChg chg="mod">
          <ac:chgData name="Susie Breier" userId="b5b28f77-18c8-42cf-ba77-255cd5af30ec" providerId="ADAL" clId="{35EB1516-D01F-4C91-87DC-674C624D10D8}" dt="2025-10-02T12:12:40.594" v="4610" actId="962"/>
          <ac:picMkLst>
            <pc:docMk/>
            <pc:sldMk cId="459848960" sldId="354"/>
            <ac:picMk id="3" creationId="{ECC5A1E1-DF4B-F8DB-3F20-CC46A085F4AB}"/>
          </ac:picMkLst>
        </pc:picChg>
      </pc:sldChg>
      <pc:sldChg chg="addSp modSp mod">
        <pc:chgData name="Susie Breier" userId="b5b28f77-18c8-42cf-ba77-255cd5af30ec" providerId="ADAL" clId="{35EB1516-D01F-4C91-87DC-674C624D10D8}" dt="2025-10-02T19:11:37.585" v="8554" actId="20577"/>
        <pc:sldMkLst>
          <pc:docMk/>
          <pc:sldMk cId="1159638529" sldId="355"/>
        </pc:sldMkLst>
        <pc:spChg chg="add mod">
          <ac:chgData name="Susie Breier" userId="b5b28f77-18c8-42cf-ba77-255cd5af30ec" providerId="ADAL" clId="{35EB1516-D01F-4C91-87DC-674C624D10D8}" dt="2025-10-02T19:11:37.585" v="8554" actId="20577"/>
          <ac:spMkLst>
            <pc:docMk/>
            <pc:sldMk cId="1159638529" sldId="355"/>
            <ac:spMk id="2" creationId="{016D113E-7568-13D3-D4CD-B94F36A0F174}"/>
          </ac:spMkLst>
        </pc:spChg>
        <pc:picChg chg="mod">
          <ac:chgData name="Susie Breier" userId="b5b28f77-18c8-42cf-ba77-255cd5af30ec" providerId="ADAL" clId="{35EB1516-D01F-4C91-87DC-674C624D10D8}" dt="2025-10-02T12:21:20.903" v="5551" actId="962"/>
          <ac:picMkLst>
            <pc:docMk/>
            <pc:sldMk cId="1159638529" sldId="355"/>
            <ac:picMk id="5" creationId="{8206E4B9-FA7C-E13F-C533-6E05A7C570E7}"/>
          </ac:picMkLst>
        </pc:picChg>
        <pc:picChg chg="mod">
          <ac:chgData name="Susie Breier" userId="b5b28f77-18c8-42cf-ba77-255cd5af30ec" providerId="ADAL" clId="{35EB1516-D01F-4C91-87DC-674C624D10D8}" dt="2025-10-02T12:24:03.713" v="5947" actId="962"/>
          <ac:picMkLst>
            <pc:docMk/>
            <pc:sldMk cId="1159638529" sldId="355"/>
            <ac:picMk id="12" creationId="{9392A208-F793-5193-1F45-6B7D6BF565C8}"/>
          </ac:picMkLst>
        </pc:picChg>
      </pc:sldChg>
      <pc:sldChg chg="modSp mod">
        <pc:chgData name="Susie Breier" userId="b5b28f77-18c8-42cf-ba77-255cd5af30ec" providerId="ADAL" clId="{35EB1516-D01F-4C91-87DC-674C624D10D8}" dt="2025-10-02T11:49:01.866" v="3048" actId="6549"/>
        <pc:sldMkLst>
          <pc:docMk/>
          <pc:sldMk cId="2143448401" sldId="356"/>
        </pc:sldMkLst>
        <pc:spChg chg="mod">
          <ac:chgData name="Susie Breier" userId="b5b28f77-18c8-42cf-ba77-255cd5af30ec" providerId="ADAL" clId="{35EB1516-D01F-4C91-87DC-674C624D10D8}" dt="2025-10-02T11:49:01.866" v="3048" actId="6549"/>
          <ac:spMkLst>
            <pc:docMk/>
            <pc:sldMk cId="2143448401" sldId="356"/>
            <ac:spMk id="5" creationId="{A0F7E319-036E-DE3B-DC02-0D95BD658C2B}"/>
          </ac:spMkLst>
        </pc:spChg>
      </pc:sldChg>
      <pc:sldChg chg="delSp modSp add mod ord">
        <pc:chgData name="Susie Breier" userId="b5b28f77-18c8-42cf-ba77-255cd5af30ec" providerId="ADAL" clId="{35EB1516-D01F-4C91-87DC-674C624D10D8}" dt="2025-10-02T17:46:19.053" v="7960" actId="12"/>
        <pc:sldMkLst>
          <pc:docMk/>
          <pc:sldMk cId="3923842673" sldId="358"/>
        </pc:sldMkLst>
      </pc:sldChg>
      <pc:sldChg chg="modSp add del mod">
        <pc:chgData name="Susie Breier" userId="b5b28f77-18c8-42cf-ba77-255cd5af30ec" providerId="ADAL" clId="{35EB1516-D01F-4C91-87DC-674C624D10D8}" dt="2025-10-01T19:14:39.186" v="1674" actId="47"/>
        <pc:sldMkLst>
          <pc:docMk/>
          <pc:sldMk cId="0" sldId="359"/>
        </pc:sldMkLst>
      </pc:sldChg>
      <pc:sldChg chg="modSp add del mod">
        <pc:chgData name="Susie Breier" userId="b5b28f77-18c8-42cf-ba77-255cd5af30ec" providerId="ADAL" clId="{35EB1516-D01F-4C91-87DC-674C624D10D8}" dt="2025-10-01T19:18:32.603" v="1682" actId="2711"/>
        <pc:sldMkLst>
          <pc:docMk/>
          <pc:sldMk cId="0" sldId="360"/>
        </pc:sldMkLst>
        <pc:spChg chg="mod">
          <ac:chgData name="Susie Breier" userId="b5b28f77-18c8-42cf-ba77-255cd5af30ec" providerId="ADAL" clId="{35EB1516-D01F-4C91-87DC-674C624D10D8}" dt="2025-10-01T19:18:25.672" v="1681" actId="2711"/>
          <ac:spMkLst>
            <pc:docMk/>
            <pc:sldMk cId="0" sldId="360"/>
            <ac:spMk id="561" creationId="{00000000-0000-0000-0000-000000000000}"/>
          </ac:spMkLst>
        </pc:spChg>
        <pc:spChg chg="mod">
          <ac:chgData name="Susie Breier" userId="b5b28f77-18c8-42cf-ba77-255cd5af30ec" providerId="ADAL" clId="{35EB1516-D01F-4C91-87DC-674C624D10D8}" dt="2025-10-01T19:18:32.603" v="1682" actId="2711"/>
          <ac:spMkLst>
            <pc:docMk/>
            <pc:sldMk cId="0" sldId="360"/>
            <ac:spMk id="562" creationId="{00000000-0000-0000-0000-000000000000}"/>
          </ac:spMkLst>
        </pc:spChg>
      </pc:sldChg>
      <pc:sldChg chg="addSp modSp mod">
        <pc:chgData name="Susie Breier" userId="b5b28f77-18c8-42cf-ba77-255cd5af30ec" providerId="ADAL" clId="{35EB1516-D01F-4C91-87DC-674C624D10D8}" dt="2025-10-02T19:10:18.611" v="8465" actId="20577"/>
        <pc:sldMkLst>
          <pc:docMk/>
          <pc:sldMk cId="2916148827" sldId="362"/>
        </pc:sldMkLst>
        <pc:spChg chg="add mod">
          <ac:chgData name="Susie Breier" userId="b5b28f77-18c8-42cf-ba77-255cd5af30ec" providerId="ADAL" clId="{35EB1516-D01F-4C91-87DC-674C624D10D8}" dt="2025-10-02T19:10:18.611" v="8465" actId="20577"/>
          <ac:spMkLst>
            <pc:docMk/>
            <pc:sldMk cId="2916148827" sldId="362"/>
            <ac:spMk id="2" creationId="{87B9B613-803F-1543-D456-1382676F0606}"/>
          </ac:spMkLst>
        </pc:spChg>
      </pc:sldChg>
      <pc:sldChg chg="modSp add del mod ord">
        <pc:chgData name="Susie Breier" userId="b5b28f77-18c8-42cf-ba77-255cd5af30ec" providerId="ADAL" clId="{35EB1516-D01F-4C91-87DC-674C624D10D8}" dt="2025-10-07T15:02:54.044" v="9108" actId="2696"/>
        <pc:sldMkLst>
          <pc:docMk/>
          <pc:sldMk cId="312476323" sldId="363"/>
        </pc:sldMkLst>
      </pc:sldChg>
      <pc:sldChg chg="modSp add mod ord">
        <pc:chgData name="Susie Breier" userId="b5b28f77-18c8-42cf-ba77-255cd5af30ec" providerId="ADAL" clId="{35EB1516-D01F-4C91-87DC-674C624D10D8}" dt="2025-10-02T13:06:26.975" v="6306"/>
        <pc:sldMkLst>
          <pc:docMk/>
          <pc:sldMk cId="803115679" sldId="364"/>
        </pc:sldMkLst>
        <pc:spChg chg="mod">
          <ac:chgData name="Susie Breier" userId="b5b28f77-18c8-42cf-ba77-255cd5af30ec" providerId="ADAL" clId="{35EB1516-D01F-4C91-87DC-674C624D10D8}" dt="2025-10-02T13:06:15.480" v="6304" actId="403"/>
          <ac:spMkLst>
            <pc:docMk/>
            <pc:sldMk cId="803115679" sldId="364"/>
            <ac:spMk id="746" creationId="{AC75F64C-3CBE-FC63-E141-FD52B83436C1}"/>
          </ac:spMkLst>
        </pc:spChg>
      </pc:sldChg>
      <pc:sldChg chg="modSp add mod setBg">
        <pc:chgData name="Susie Breier" userId="b5b28f77-18c8-42cf-ba77-255cd5af30ec" providerId="ADAL" clId="{35EB1516-D01F-4C91-87DC-674C624D10D8}" dt="2025-10-02T19:22:54.202" v="8646" actId="20577"/>
        <pc:sldMkLst>
          <pc:docMk/>
          <pc:sldMk cId="0" sldId="365"/>
        </pc:sldMkLst>
        <pc:spChg chg="mod">
          <ac:chgData name="Susie Breier" userId="b5b28f77-18c8-42cf-ba77-255cd5af30ec" providerId="ADAL" clId="{35EB1516-D01F-4C91-87DC-674C624D10D8}" dt="2025-10-02T19:22:54.202" v="8646" actId="20577"/>
          <ac:spMkLst>
            <pc:docMk/>
            <pc:sldMk cId="0" sldId="365"/>
            <ac:spMk id="851" creationId="{00000000-0000-0000-0000-000000000000}"/>
          </ac:spMkLst>
        </pc:spChg>
      </pc:sldChg>
      <pc:sldChg chg="addSp delSp modSp add mod">
        <pc:chgData name="Susie Breier" userId="b5b28f77-18c8-42cf-ba77-255cd5af30ec" providerId="ADAL" clId="{35EB1516-D01F-4C91-87DC-674C624D10D8}" dt="2025-10-02T19:23:38.961" v="8654" actId="20577"/>
        <pc:sldMkLst>
          <pc:docMk/>
          <pc:sldMk cId="0" sldId="366"/>
        </pc:sldMkLst>
        <pc:spChg chg="add mod">
          <ac:chgData name="Susie Breier" userId="b5b28f77-18c8-42cf-ba77-255cd5af30ec" providerId="ADAL" clId="{35EB1516-D01F-4C91-87DC-674C624D10D8}" dt="2025-10-02T19:23:38.961" v="8654" actId="20577"/>
          <ac:spMkLst>
            <pc:docMk/>
            <pc:sldMk cId="0" sldId="366"/>
            <ac:spMk id="4" creationId="{14941B6F-D72A-D707-D803-3BB2260C2D8B}"/>
          </ac:spMkLst>
        </pc:spChg>
        <pc:spChg chg="mod">
          <ac:chgData name="Susie Breier" userId="b5b28f77-18c8-42cf-ba77-255cd5af30ec" providerId="ADAL" clId="{35EB1516-D01F-4C91-87DC-674C624D10D8}" dt="2025-10-02T15:11:45.533" v="6891" actId="20577"/>
          <ac:spMkLst>
            <pc:docMk/>
            <pc:sldMk cId="0" sldId="366"/>
            <ac:spMk id="857" creationId="{00000000-0000-0000-0000-000000000000}"/>
          </ac:spMkLst>
        </pc:spChg>
      </pc:sldChg>
      <pc:sldChg chg="modSp add mod">
        <pc:chgData name="Susie Breier" userId="b5b28f77-18c8-42cf-ba77-255cd5af30ec" providerId="ADAL" clId="{35EB1516-D01F-4C91-87DC-674C624D10D8}" dt="2025-10-02T14:00:24.507" v="6698" actId="20577"/>
        <pc:sldMkLst>
          <pc:docMk/>
          <pc:sldMk cId="0" sldId="367"/>
        </pc:sldMkLst>
        <pc:spChg chg="mod">
          <ac:chgData name="Susie Breier" userId="b5b28f77-18c8-42cf-ba77-255cd5af30ec" providerId="ADAL" clId="{35EB1516-D01F-4C91-87DC-674C624D10D8}" dt="2025-10-02T14:00:24.507" v="6698" actId="20577"/>
          <ac:spMkLst>
            <pc:docMk/>
            <pc:sldMk cId="0" sldId="367"/>
            <ac:spMk id="865" creationId="{00000000-0000-0000-0000-000000000000}"/>
          </ac:spMkLst>
        </pc:spChg>
      </pc:sldChg>
      <pc:sldChg chg="modSp add mod">
        <pc:chgData name="Susie Breier" userId="b5b28f77-18c8-42cf-ba77-255cd5af30ec" providerId="ADAL" clId="{35EB1516-D01F-4C91-87DC-674C624D10D8}" dt="2025-10-02T13:13:29.916" v="6478" actId="207"/>
        <pc:sldMkLst>
          <pc:docMk/>
          <pc:sldMk cId="0" sldId="368"/>
        </pc:sldMkLst>
        <pc:spChg chg="mod">
          <ac:chgData name="Susie Breier" userId="b5b28f77-18c8-42cf-ba77-255cd5af30ec" providerId="ADAL" clId="{35EB1516-D01F-4C91-87DC-674C624D10D8}" dt="2025-10-02T13:13:29.916" v="6478" actId="207"/>
          <ac:spMkLst>
            <pc:docMk/>
            <pc:sldMk cId="0" sldId="368"/>
            <ac:spMk id="883" creationId="{00000000-0000-0000-0000-000000000000}"/>
          </ac:spMkLst>
        </pc:spChg>
      </pc:sldChg>
      <pc:sldChg chg="modSp add mod">
        <pc:chgData name="Susie Breier" userId="b5b28f77-18c8-42cf-ba77-255cd5af30ec" providerId="ADAL" clId="{35EB1516-D01F-4C91-87DC-674C624D10D8}" dt="2025-10-02T19:24:29.947" v="8658" actId="20577"/>
        <pc:sldMkLst>
          <pc:docMk/>
          <pc:sldMk cId="4108716835" sldId="369"/>
        </pc:sldMkLst>
        <pc:spChg chg="mod">
          <ac:chgData name="Susie Breier" userId="b5b28f77-18c8-42cf-ba77-255cd5af30ec" providerId="ADAL" clId="{35EB1516-D01F-4C91-87DC-674C624D10D8}" dt="2025-10-02T19:24:29.947" v="8658" actId="20577"/>
          <ac:spMkLst>
            <pc:docMk/>
            <pc:sldMk cId="4108716835" sldId="369"/>
            <ac:spMk id="856" creationId="{29FC4987-5D17-3F62-9BC6-EDB948C3E87E}"/>
          </ac:spMkLst>
        </pc:spChg>
        <pc:spChg chg="mod">
          <ac:chgData name="Susie Breier" userId="b5b28f77-18c8-42cf-ba77-255cd5af30ec" providerId="ADAL" clId="{35EB1516-D01F-4C91-87DC-674C624D10D8}" dt="2025-10-02T15:23:57.634" v="6960"/>
          <ac:spMkLst>
            <pc:docMk/>
            <pc:sldMk cId="4108716835" sldId="369"/>
            <ac:spMk id="857" creationId="{6BD09F9E-2217-42C5-1CA9-EF60FD5B8BF6}"/>
          </ac:spMkLst>
        </pc:spChg>
      </pc:sldChg>
      <pc:sldChg chg="addSp delSp modSp add mod ord">
        <pc:chgData name="Susie Breier" userId="b5b28f77-18c8-42cf-ba77-255cd5af30ec" providerId="ADAL" clId="{35EB1516-D01F-4C91-87DC-674C624D10D8}" dt="2025-10-02T19:24:12.246" v="8657"/>
        <pc:sldMkLst>
          <pc:docMk/>
          <pc:sldMk cId="3152327162" sldId="370"/>
        </pc:sldMkLst>
        <pc:spChg chg="add mod">
          <ac:chgData name="Susie Breier" userId="b5b28f77-18c8-42cf-ba77-255cd5af30ec" providerId="ADAL" clId="{35EB1516-D01F-4C91-87DC-674C624D10D8}" dt="2025-10-02T14:53:28.574" v="6749" actId="1076"/>
          <ac:spMkLst>
            <pc:docMk/>
            <pc:sldMk cId="3152327162" sldId="370"/>
            <ac:spMk id="4" creationId="{00000000-0000-0000-0000-000000000000}"/>
          </ac:spMkLst>
        </pc:spChg>
      </pc:sldChg>
      <pc:sldChg chg="modSp add del mod ord">
        <pc:chgData name="Susie Breier" userId="b5b28f77-18c8-42cf-ba77-255cd5af30ec" providerId="ADAL" clId="{35EB1516-D01F-4C91-87DC-674C624D10D8}" dt="2025-10-07T15:01:12.071" v="9107" actId="2696"/>
        <pc:sldMkLst>
          <pc:docMk/>
          <pc:sldMk cId="3060839798" sldId="371"/>
        </pc:sldMkLst>
      </pc:sldChg>
      <pc:sldChg chg="modSp add mod ord">
        <pc:chgData name="Susie Breier" userId="b5b28f77-18c8-42cf-ba77-255cd5af30ec" providerId="ADAL" clId="{35EB1516-D01F-4C91-87DC-674C624D10D8}" dt="2025-10-02T19:16:37.516" v="8578" actId="20577"/>
        <pc:sldMkLst>
          <pc:docMk/>
          <pc:sldMk cId="3758774871" sldId="372"/>
        </pc:sldMkLst>
        <pc:spChg chg="mod">
          <ac:chgData name="Susie Breier" userId="b5b28f77-18c8-42cf-ba77-255cd5af30ec" providerId="ADAL" clId="{35EB1516-D01F-4C91-87DC-674C624D10D8}" dt="2025-10-02T19:14:16.152" v="8570" actId="207"/>
          <ac:spMkLst>
            <pc:docMk/>
            <pc:sldMk cId="3758774871" sldId="372"/>
            <ac:spMk id="361" creationId="{EFDBE6C8-4E52-CDC8-D58E-3762D877D69B}"/>
          </ac:spMkLst>
        </pc:spChg>
      </pc:sldChg>
      <pc:sldChg chg="modSp add mod ord">
        <pc:chgData name="Susie Breier" userId="b5b28f77-18c8-42cf-ba77-255cd5af30ec" providerId="ADAL" clId="{35EB1516-D01F-4C91-87DC-674C624D10D8}" dt="2025-10-02T19:18:16.640" v="8584" actId="207"/>
        <pc:sldMkLst>
          <pc:docMk/>
          <pc:sldMk cId="805877668" sldId="373"/>
        </pc:sldMkLst>
        <pc:spChg chg="mod">
          <ac:chgData name="Susie Breier" userId="b5b28f77-18c8-42cf-ba77-255cd5af30ec" providerId="ADAL" clId="{35EB1516-D01F-4C91-87DC-674C624D10D8}" dt="2025-10-02T19:16:49.587" v="8580" actId="20577"/>
          <ac:spMkLst>
            <pc:docMk/>
            <pc:sldMk cId="805877668" sldId="373"/>
            <ac:spMk id="361" creationId="{69A7E581-0C29-98CA-880B-C14EF62485BD}"/>
          </ac:spMkLst>
        </pc:spChg>
      </pc:sldChg>
      <pc:sldChg chg="addSp delSp modSp add mod">
        <pc:chgData name="Susie Breier" userId="b5b28f77-18c8-42cf-ba77-255cd5af30ec" providerId="ADAL" clId="{35EB1516-D01F-4C91-87DC-674C624D10D8}" dt="2025-10-07T15:07:44.326" v="9133" actId="207"/>
        <pc:sldMkLst>
          <pc:docMk/>
          <pc:sldMk cId="153169171" sldId="382"/>
        </pc:sldMkLst>
        <pc:spChg chg="add del mod">
          <ac:chgData name="Susie Breier" userId="b5b28f77-18c8-42cf-ba77-255cd5af30ec" providerId="ADAL" clId="{35EB1516-D01F-4C91-87DC-674C624D10D8}" dt="2025-10-07T15:05:42.391" v="9117" actId="478"/>
          <ac:spMkLst>
            <pc:docMk/>
            <pc:sldMk cId="153169171" sldId="382"/>
            <ac:spMk id="3" creationId="{CCAD9A72-41C3-2DC5-B297-EDF8FE3F3B5E}"/>
          </ac:spMkLst>
        </pc:spChg>
        <pc:spChg chg="add mod">
          <ac:chgData name="Susie Breier" userId="b5b28f77-18c8-42cf-ba77-255cd5af30ec" providerId="ADAL" clId="{35EB1516-D01F-4C91-87DC-674C624D10D8}" dt="2025-10-07T15:06:46.959" v="9127" actId="20577"/>
          <ac:spMkLst>
            <pc:docMk/>
            <pc:sldMk cId="153169171" sldId="382"/>
            <ac:spMk id="4" creationId="{BB4EA59F-F6B6-185E-E2F5-6B2013C99C7E}"/>
          </ac:spMkLst>
        </pc:spChg>
        <pc:spChg chg="add del mod">
          <ac:chgData name="Susie Breier" userId="b5b28f77-18c8-42cf-ba77-255cd5af30ec" providerId="ADAL" clId="{35EB1516-D01F-4C91-87DC-674C624D10D8}" dt="2025-10-07T15:06:18.073" v="9123" actId="478"/>
          <ac:spMkLst>
            <pc:docMk/>
            <pc:sldMk cId="153169171" sldId="382"/>
            <ac:spMk id="5" creationId="{693691B7-FFFC-94C4-DC7A-F7AF3675D99B}"/>
          </ac:spMkLst>
        </pc:spChg>
        <pc:spChg chg="add mod">
          <ac:chgData name="Susie Breier" userId="b5b28f77-18c8-42cf-ba77-255cd5af30ec" providerId="ADAL" clId="{35EB1516-D01F-4C91-87DC-674C624D10D8}" dt="2025-10-07T15:06:57.280" v="9129" actId="1076"/>
          <ac:spMkLst>
            <pc:docMk/>
            <pc:sldMk cId="153169171" sldId="382"/>
            <ac:spMk id="6" creationId="{2200D475-3827-4B5A-C94C-0938E5C6E4D1}"/>
          </ac:spMkLst>
        </pc:spChg>
        <pc:spChg chg="mod">
          <ac:chgData name="Susie Breier" userId="b5b28f77-18c8-42cf-ba77-255cd5af30ec" providerId="ADAL" clId="{35EB1516-D01F-4C91-87DC-674C624D10D8}" dt="2025-10-07T15:07:44.326" v="9133" actId="207"/>
          <ac:spMkLst>
            <pc:docMk/>
            <pc:sldMk cId="153169171" sldId="382"/>
            <ac:spMk id="704" creationId="{E7918AC3-E981-9B48-D544-95B1F2DC1440}"/>
          </ac:spMkLst>
        </pc:spChg>
        <pc:spChg chg="del">
          <ac:chgData name="Susie Breier" userId="b5b28f77-18c8-42cf-ba77-255cd5af30ec" providerId="ADAL" clId="{35EB1516-D01F-4C91-87DC-674C624D10D8}" dt="2025-10-07T15:05:40.529" v="9116" actId="478"/>
          <ac:spMkLst>
            <pc:docMk/>
            <pc:sldMk cId="153169171" sldId="382"/>
            <ac:spMk id="705" creationId="{8D82ACE9-EBCF-B589-0579-099B4EEF4525}"/>
          </ac:spMkLst>
        </pc:spChg>
        <pc:spChg chg="del">
          <ac:chgData name="Susie Breier" userId="b5b28f77-18c8-42cf-ba77-255cd5af30ec" providerId="ADAL" clId="{35EB1516-D01F-4C91-87DC-674C624D10D8}" dt="2025-10-07T15:05:38.640" v="9115" actId="478"/>
          <ac:spMkLst>
            <pc:docMk/>
            <pc:sldMk cId="153169171" sldId="382"/>
            <ac:spMk id="707" creationId="{82496C01-2440-7C2A-6872-2525B0EBADED}"/>
          </ac:spMkLst>
        </pc:spChg>
      </pc:sldChg>
      <pc:sldChg chg="add del ord">
        <pc:chgData name="Susie Breier" userId="b5b28f77-18c8-42cf-ba77-255cd5af30ec" providerId="ADAL" clId="{35EB1516-D01F-4C91-87DC-674C624D10D8}" dt="2025-10-07T15:05:27.823" v="9113" actId="2696"/>
        <pc:sldMkLst>
          <pc:docMk/>
          <pc:sldMk cId="668773531" sldId="382"/>
        </pc:sldMkLst>
      </pc:sldChg>
      <pc:sldMasterChg chg="del delSldLayout">
        <pc:chgData name="Susie Breier" userId="b5b28f77-18c8-42cf-ba77-255cd5af30ec" providerId="ADAL" clId="{35EB1516-D01F-4C91-87DC-674C624D10D8}" dt="2025-10-01T19:14:39.186" v="1674" actId="47"/>
        <pc:sldMasterMkLst>
          <pc:docMk/>
          <pc:sldMasterMk cId="3175146869" sldId="2147483711"/>
        </pc:sldMasterMkLst>
        <pc:sldLayoutChg chg="del">
          <pc:chgData name="Susie Breier" userId="b5b28f77-18c8-42cf-ba77-255cd5af30ec" providerId="ADAL" clId="{35EB1516-D01F-4C91-87DC-674C624D10D8}" dt="2025-10-01T19:14:39.186" v="1674" actId="47"/>
          <pc:sldLayoutMkLst>
            <pc:docMk/>
            <pc:sldMasterMk cId="3175146869" sldId="2147483711"/>
            <pc:sldLayoutMk cId="2764997014" sldId="2147483712"/>
          </pc:sldLayoutMkLst>
        </pc:sldLayoutChg>
        <pc:sldLayoutChg chg="del">
          <pc:chgData name="Susie Breier" userId="b5b28f77-18c8-42cf-ba77-255cd5af30ec" providerId="ADAL" clId="{35EB1516-D01F-4C91-87DC-674C624D10D8}" dt="2025-10-01T19:14:39.186" v="1674" actId="47"/>
          <pc:sldLayoutMkLst>
            <pc:docMk/>
            <pc:sldMasterMk cId="3175146869" sldId="2147483711"/>
            <pc:sldLayoutMk cId="129270088" sldId="2147483713"/>
          </pc:sldLayoutMkLst>
        </pc:sldLayoutChg>
        <pc:sldLayoutChg chg="del">
          <pc:chgData name="Susie Breier" userId="b5b28f77-18c8-42cf-ba77-255cd5af30ec" providerId="ADAL" clId="{35EB1516-D01F-4C91-87DC-674C624D10D8}" dt="2025-10-01T19:14:39.186" v="1674" actId="47"/>
          <pc:sldLayoutMkLst>
            <pc:docMk/>
            <pc:sldMasterMk cId="3175146869" sldId="2147483711"/>
            <pc:sldLayoutMk cId="644497413" sldId="2147483714"/>
          </pc:sldLayoutMkLst>
        </pc:sldLayoutChg>
        <pc:sldLayoutChg chg="del">
          <pc:chgData name="Susie Breier" userId="b5b28f77-18c8-42cf-ba77-255cd5af30ec" providerId="ADAL" clId="{35EB1516-D01F-4C91-87DC-674C624D10D8}" dt="2025-10-01T19:14:39.186" v="1674" actId="47"/>
          <pc:sldLayoutMkLst>
            <pc:docMk/>
            <pc:sldMasterMk cId="3175146869" sldId="2147483711"/>
            <pc:sldLayoutMk cId="1216022037" sldId="2147483715"/>
          </pc:sldLayoutMkLst>
        </pc:sldLayoutChg>
        <pc:sldLayoutChg chg="del">
          <pc:chgData name="Susie Breier" userId="b5b28f77-18c8-42cf-ba77-255cd5af30ec" providerId="ADAL" clId="{35EB1516-D01F-4C91-87DC-674C624D10D8}" dt="2025-10-01T19:14:39.186" v="1674" actId="47"/>
          <pc:sldLayoutMkLst>
            <pc:docMk/>
            <pc:sldMasterMk cId="3175146869" sldId="2147483711"/>
            <pc:sldLayoutMk cId="600107805" sldId="2147483716"/>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4:55:16.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0,'6295'176'0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1T14:55:19.4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0 112,'58'-3,"0"-2,87-20,-76 11,76-5,40 19,18-1,-169-3,49-14,-52 11,0 1,33-3,-45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14:55:31.6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89 0,'2805'-89'0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65600f20e1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365600f20e1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a:extLst>
            <a:ext uri="{FF2B5EF4-FFF2-40B4-BE49-F238E27FC236}">
              <a16:creationId xmlns:a16="http://schemas.microsoft.com/office/drawing/2014/main" id="{8FF7B2D6-5A4C-B251-17B0-941F4F6AC03B}"/>
            </a:ext>
          </a:extLst>
        </p:cNvPr>
        <p:cNvGrpSpPr/>
        <p:nvPr/>
      </p:nvGrpSpPr>
      <p:grpSpPr>
        <a:xfrm>
          <a:off x="0" y="0"/>
          <a:ext cx="0" cy="0"/>
          <a:chOff x="0" y="0"/>
          <a:chExt cx="0" cy="0"/>
        </a:xfrm>
      </p:grpSpPr>
      <p:sp>
        <p:nvSpPr>
          <p:cNvPr id="541" name="Google Shape;541;g365600f20e1_1_75:notes">
            <a:extLst>
              <a:ext uri="{FF2B5EF4-FFF2-40B4-BE49-F238E27FC236}">
                <a16:creationId xmlns:a16="http://schemas.microsoft.com/office/drawing/2014/main" id="{D3A5A1BF-4D59-A55A-DFB9-7EE79F6094A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365600f20e1_1_75:notes">
            <a:extLst>
              <a:ext uri="{FF2B5EF4-FFF2-40B4-BE49-F238E27FC236}">
                <a16:creationId xmlns:a16="http://schemas.microsoft.com/office/drawing/2014/main" id="{4DADC0AE-F1ED-91AD-A0C1-33C7FE599E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983671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65600f20e1_1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365600f20e1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06a0931de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306a0931de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06a0931de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306a0931de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84b80c439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87" name="Google Shape;687;g284b80c439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g284b80c439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39D56A8C-2C92-0BD3-B314-55FB610E6382}"/>
            </a:ext>
          </a:extLst>
        </p:cNvPr>
        <p:cNvGrpSpPr/>
        <p:nvPr/>
      </p:nvGrpSpPr>
      <p:grpSpPr>
        <a:xfrm>
          <a:off x="0" y="0"/>
          <a:ext cx="0" cy="0"/>
          <a:chOff x="0" y="0"/>
          <a:chExt cx="0" cy="0"/>
        </a:xfrm>
      </p:grpSpPr>
      <p:sp>
        <p:nvSpPr>
          <p:cNvPr id="365" name="Google Shape;365;g292c618d25d_0_25:notes">
            <a:extLst>
              <a:ext uri="{FF2B5EF4-FFF2-40B4-BE49-F238E27FC236}">
                <a16:creationId xmlns:a16="http://schemas.microsoft.com/office/drawing/2014/main" id="{4759F947-FC4C-493B-4E68-CAD73578ABF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92c618d25d_0_25:notes">
            <a:extLst>
              <a:ext uri="{FF2B5EF4-FFF2-40B4-BE49-F238E27FC236}">
                <a16:creationId xmlns:a16="http://schemas.microsoft.com/office/drawing/2014/main" id="{A02C55B4-736A-ADED-8268-F2E604075F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2817488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7B1A3DA8-6A5D-5AA1-5111-FA94F2E5B413}"/>
            </a:ext>
          </a:extLst>
        </p:cNvPr>
        <p:cNvGrpSpPr/>
        <p:nvPr/>
      </p:nvGrpSpPr>
      <p:grpSpPr>
        <a:xfrm>
          <a:off x="0" y="0"/>
          <a:ext cx="0" cy="0"/>
          <a:chOff x="0" y="0"/>
          <a:chExt cx="0" cy="0"/>
        </a:xfrm>
      </p:grpSpPr>
      <p:sp>
        <p:nvSpPr>
          <p:cNvPr id="515" name="Google Shape;515;p77:notes">
            <a:extLst>
              <a:ext uri="{FF2B5EF4-FFF2-40B4-BE49-F238E27FC236}">
                <a16:creationId xmlns:a16="http://schemas.microsoft.com/office/drawing/2014/main" id="{0E35BD8D-07AA-C629-2956-68F3DCD4750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77:notes">
            <a:extLst>
              <a:ext uri="{FF2B5EF4-FFF2-40B4-BE49-F238E27FC236}">
                <a16:creationId xmlns:a16="http://schemas.microsoft.com/office/drawing/2014/main" id="{0BC78B88-6274-20DD-2DD5-99EAFCFB2D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83171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AEA6B683-0485-5E5F-187E-D4E704E97FB2}"/>
            </a:ext>
          </a:extLst>
        </p:cNvPr>
        <p:cNvGrpSpPr/>
        <p:nvPr/>
      </p:nvGrpSpPr>
      <p:grpSpPr>
        <a:xfrm>
          <a:off x="0" y="0"/>
          <a:ext cx="0" cy="0"/>
          <a:chOff x="0" y="0"/>
          <a:chExt cx="0" cy="0"/>
        </a:xfrm>
      </p:grpSpPr>
      <p:sp>
        <p:nvSpPr>
          <p:cNvPr id="515" name="Google Shape;515;p77:notes">
            <a:extLst>
              <a:ext uri="{FF2B5EF4-FFF2-40B4-BE49-F238E27FC236}">
                <a16:creationId xmlns:a16="http://schemas.microsoft.com/office/drawing/2014/main" id="{8FEEACE5-E6A9-D9F7-B468-2CC41D8DE45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77:notes">
            <a:extLst>
              <a:ext uri="{FF2B5EF4-FFF2-40B4-BE49-F238E27FC236}">
                <a16:creationId xmlns:a16="http://schemas.microsoft.com/office/drawing/2014/main" id="{4FAB5420-2315-814C-29B3-C69081430C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092375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4F6A5C34-D46A-AD72-9865-E68F61C073D3}"/>
            </a:ext>
          </a:extLst>
        </p:cNvPr>
        <p:cNvGrpSpPr/>
        <p:nvPr/>
      </p:nvGrpSpPr>
      <p:grpSpPr>
        <a:xfrm>
          <a:off x="0" y="0"/>
          <a:ext cx="0" cy="0"/>
          <a:chOff x="0" y="0"/>
          <a:chExt cx="0" cy="0"/>
        </a:xfrm>
      </p:grpSpPr>
      <p:sp>
        <p:nvSpPr>
          <p:cNvPr id="515" name="Google Shape;515;p77:notes">
            <a:extLst>
              <a:ext uri="{FF2B5EF4-FFF2-40B4-BE49-F238E27FC236}">
                <a16:creationId xmlns:a16="http://schemas.microsoft.com/office/drawing/2014/main" id="{D628E18D-F09A-0B61-EBFC-0A92324BA39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77:notes">
            <a:extLst>
              <a:ext uri="{FF2B5EF4-FFF2-40B4-BE49-F238E27FC236}">
                <a16:creationId xmlns:a16="http://schemas.microsoft.com/office/drawing/2014/main" id="{0AB478A3-2E12-7D3B-63CA-93F2F29627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90232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F5ADF7FB-F651-3A94-C264-E0170A38BA2C}"/>
            </a:ext>
          </a:extLst>
        </p:cNvPr>
        <p:cNvGrpSpPr/>
        <p:nvPr/>
      </p:nvGrpSpPr>
      <p:grpSpPr>
        <a:xfrm>
          <a:off x="0" y="0"/>
          <a:ext cx="0" cy="0"/>
          <a:chOff x="0" y="0"/>
          <a:chExt cx="0" cy="0"/>
        </a:xfrm>
      </p:grpSpPr>
      <p:sp>
        <p:nvSpPr>
          <p:cNvPr id="356" name="Google Shape;356;p2:notes">
            <a:extLst>
              <a:ext uri="{FF2B5EF4-FFF2-40B4-BE49-F238E27FC236}">
                <a16:creationId xmlns:a16="http://schemas.microsoft.com/office/drawing/2014/main" id="{381D0EA4-B20B-C224-3785-D3A6ABD080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notes">
            <a:extLst>
              <a:ext uri="{FF2B5EF4-FFF2-40B4-BE49-F238E27FC236}">
                <a16:creationId xmlns:a16="http://schemas.microsoft.com/office/drawing/2014/main" id="{E4E0B56D-A107-7104-97F8-015421E1C8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938996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954AC958-9DC7-36DF-5E99-C11C500D298F}"/>
            </a:ext>
          </a:extLst>
        </p:cNvPr>
        <p:cNvGrpSpPr/>
        <p:nvPr/>
      </p:nvGrpSpPr>
      <p:grpSpPr>
        <a:xfrm>
          <a:off x="0" y="0"/>
          <a:ext cx="0" cy="0"/>
          <a:chOff x="0" y="0"/>
          <a:chExt cx="0" cy="0"/>
        </a:xfrm>
      </p:grpSpPr>
      <p:sp>
        <p:nvSpPr>
          <p:cNvPr id="356" name="Google Shape;356;p2:notes">
            <a:extLst>
              <a:ext uri="{FF2B5EF4-FFF2-40B4-BE49-F238E27FC236}">
                <a16:creationId xmlns:a16="http://schemas.microsoft.com/office/drawing/2014/main" id="{D49E6E0B-C230-70F3-619A-27FE17A8EB5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notes">
            <a:extLst>
              <a:ext uri="{FF2B5EF4-FFF2-40B4-BE49-F238E27FC236}">
                <a16:creationId xmlns:a16="http://schemas.microsoft.com/office/drawing/2014/main" id="{4CB98C5E-0DC4-4F82-A245-16B600EF31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14989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672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a:extLst>
            <a:ext uri="{FF2B5EF4-FFF2-40B4-BE49-F238E27FC236}">
              <a16:creationId xmlns:a16="http://schemas.microsoft.com/office/drawing/2014/main" id="{ACC7D991-97AC-7C21-6300-C5E3BAD96F30}"/>
            </a:ext>
          </a:extLst>
        </p:cNvPr>
        <p:cNvGrpSpPr/>
        <p:nvPr/>
      </p:nvGrpSpPr>
      <p:grpSpPr>
        <a:xfrm>
          <a:off x="0" y="0"/>
          <a:ext cx="0" cy="0"/>
          <a:chOff x="0" y="0"/>
          <a:chExt cx="0" cy="0"/>
        </a:xfrm>
      </p:grpSpPr>
      <p:sp>
        <p:nvSpPr>
          <p:cNvPr id="356" name="Google Shape;356;p2:notes">
            <a:extLst>
              <a:ext uri="{FF2B5EF4-FFF2-40B4-BE49-F238E27FC236}">
                <a16:creationId xmlns:a16="http://schemas.microsoft.com/office/drawing/2014/main" id="{5D20CF57-ACA3-BA26-6927-076A7098090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notes">
            <a:extLst>
              <a:ext uri="{FF2B5EF4-FFF2-40B4-BE49-F238E27FC236}">
                <a16:creationId xmlns:a16="http://schemas.microsoft.com/office/drawing/2014/main" id="{16D0AB43-2E28-B5A4-B1C6-D5FC373374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952801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306a0931de0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701" name="Google Shape;701;g306a0931de0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g306a0931de0_0_2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a:extLst>
            <a:ext uri="{FF2B5EF4-FFF2-40B4-BE49-F238E27FC236}">
              <a16:creationId xmlns:a16="http://schemas.microsoft.com/office/drawing/2014/main" id="{618EB257-25D7-83B9-1CFA-187990A23A30}"/>
            </a:ext>
          </a:extLst>
        </p:cNvPr>
        <p:cNvGrpSpPr/>
        <p:nvPr/>
      </p:nvGrpSpPr>
      <p:grpSpPr>
        <a:xfrm>
          <a:off x="0" y="0"/>
          <a:ext cx="0" cy="0"/>
          <a:chOff x="0" y="0"/>
          <a:chExt cx="0" cy="0"/>
        </a:xfrm>
      </p:grpSpPr>
      <p:sp>
        <p:nvSpPr>
          <p:cNvPr id="700" name="Google Shape;700;g306a0931de0_0_267:notes">
            <a:extLst>
              <a:ext uri="{FF2B5EF4-FFF2-40B4-BE49-F238E27FC236}">
                <a16:creationId xmlns:a16="http://schemas.microsoft.com/office/drawing/2014/main" id="{26E1C6DB-6D61-D348-28E7-FEB596B565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
        <p:nvSpPr>
          <p:cNvPr id="701" name="Google Shape;701;g306a0931de0_0_267:notes">
            <a:extLst>
              <a:ext uri="{FF2B5EF4-FFF2-40B4-BE49-F238E27FC236}">
                <a16:creationId xmlns:a16="http://schemas.microsoft.com/office/drawing/2014/main" id="{FD76B933-FAE7-7E9C-57E2-540B97C2BAF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g306a0931de0_0_267:notes">
            <a:extLst>
              <a:ext uri="{FF2B5EF4-FFF2-40B4-BE49-F238E27FC236}">
                <a16:creationId xmlns:a16="http://schemas.microsoft.com/office/drawing/2014/main" id="{032208D3-6A55-BDA5-1AC7-4D24D7424F1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1365693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84b80c439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84b80c439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844aeeaf51_0_1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3844aeeaf51_0_15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g3844aeeaf51_0_15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403" name="Google Shape;4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lang="en-CA"/>
          </a:p>
        </p:txBody>
      </p:sp>
      <p:sp>
        <p:nvSpPr>
          <p:cNvPr id="404" name="Google Shape;4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a:extLst>
            <a:ext uri="{FF2B5EF4-FFF2-40B4-BE49-F238E27FC236}">
              <a16:creationId xmlns:a16="http://schemas.microsoft.com/office/drawing/2014/main" id="{1A10B4E7-F23E-557A-352F-330B7DA46621}"/>
            </a:ext>
          </a:extLst>
        </p:cNvPr>
        <p:cNvGrpSpPr/>
        <p:nvPr/>
      </p:nvGrpSpPr>
      <p:grpSpPr>
        <a:xfrm>
          <a:off x="0" y="0"/>
          <a:ext cx="0" cy="0"/>
          <a:chOff x="0" y="0"/>
          <a:chExt cx="0" cy="0"/>
        </a:xfrm>
      </p:grpSpPr>
      <p:sp>
        <p:nvSpPr>
          <p:cNvPr id="853" name="Google Shape;853;g3844aeeaf51_0_1599:notes">
            <a:extLst>
              <a:ext uri="{FF2B5EF4-FFF2-40B4-BE49-F238E27FC236}">
                <a16:creationId xmlns:a16="http://schemas.microsoft.com/office/drawing/2014/main" id="{9994A543-6479-321D-74DD-0A2423B9E0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g3844aeeaf51_0_1599:notes">
            <a:extLst>
              <a:ext uri="{FF2B5EF4-FFF2-40B4-BE49-F238E27FC236}">
                <a16:creationId xmlns:a16="http://schemas.microsoft.com/office/drawing/2014/main" id="{8BA978B2-F3DB-51FF-10ED-C0DC4B875E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833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844aeeaf51_0_15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g3844aeeaf51_0_1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a:extLst>
            <a:ext uri="{FF2B5EF4-FFF2-40B4-BE49-F238E27FC236}">
              <a16:creationId xmlns:a16="http://schemas.microsoft.com/office/drawing/2014/main" id="{AB36B16D-7DBB-6992-F193-92D9509BC348}"/>
            </a:ext>
          </a:extLst>
        </p:cNvPr>
        <p:cNvGrpSpPr/>
        <p:nvPr/>
      </p:nvGrpSpPr>
      <p:grpSpPr>
        <a:xfrm>
          <a:off x="0" y="0"/>
          <a:ext cx="0" cy="0"/>
          <a:chOff x="0" y="0"/>
          <a:chExt cx="0" cy="0"/>
        </a:xfrm>
      </p:grpSpPr>
      <p:sp>
        <p:nvSpPr>
          <p:cNvPr id="853" name="Google Shape;853;g3844aeeaf51_0_1599:notes">
            <a:extLst>
              <a:ext uri="{FF2B5EF4-FFF2-40B4-BE49-F238E27FC236}">
                <a16:creationId xmlns:a16="http://schemas.microsoft.com/office/drawing/2014/main" id="{861E1B6C-3EF7-6825-527F-1590C0E0A5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g3844aeeaf51_0_1599:notes">
            <a:extLst>
              <a:ext uri="{FF2B5EF4-FFF2-40B4-BE49-F238E27FC236}">
                <a16:creationId xmlns:a16="http://schemas.microsoft.com/office/drawing/2014/main" id="{55CBC6D2-DC64-B015-9C17-871CC56411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8314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844aeeaf51_0_16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3844aeeaf51_0_16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Edited by</a:t>
            </a:r>
            <a:endParaRPr/>
          </a:p>
        </p:txBody>
      </p:sp>
      <p:sp>
        <p:nvSpPr>
          <p:cNvPr id="861" name="Google Shape;861;g3844aeeaf51_0_16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3844aeeaf51_0_16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g3844aeeaf51_0_16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Edited by</a:t>
            </a:r>
            <a:endParaRPr/>
          </a:p>
        </p:txBody>
      </p:sp>
      <p:sp>
        <p:nvSpPr>
          <p:cNvPr id="870" name="Google Shape;870;g3844aeeaf51_0_16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844aeeaf51_0_19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g3844aeeaf51_0_19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Edited by</a:t>
            </a:r>
            <a:endParaRPr/>
          </a:p>
        </p:txBody>
      </p:sp>
      <p:sp>
        <p:nvSpPr>
          <p:cNvPr id="879" name="Google Shape;879;g3844aeeaf51_0_19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a:extLst>
            <a:ext uri="{FF2B5EF4-FFF2-40B4-BE49-F238E27FC236}">
              <a16:creationId xmlns:a16="http://schemas.microsoft.com/office/drawing/2014/main" id="{F20A4D5B-07FB-3340-2F84-29939F898DC8}"/>
            </a:ext>
          </a:extLst>
        </p:cNvPr>
        <p:cNvGrpSpPr/>
        <p:nvPr/>
      </p:nvGrpSpPr>
      <p:grpSpPr>
        <a:xfrm>
          <a:off x="0" y="0"/>
          <a:ext cx="0" cy="0"/>
          <a:chOff x="0" y="0"/>
          <a:chExt cx="0" cy="0"/>
        </a:xfrm>
      </p:grpSpPr>
      <p:sp>
        <p:nvSpPr>
          <p:cNvPr id="742" name="Google Shape;742;g284b80c4395_0_15:notes">
            <a:extLst>
              <a:ext uri="{FF2B5EF4-FFF2-40B4-BE49-F238E27FC236}">
                <a16:creationId xmlns:a16="http://schemas.microsoft.com/office/drawing/2014/main" id="{B6973775-3960-9106-182F-494B9582F7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g284b80c4395_0_15:notes">
            <a:extLst>
              <a:ext uri="{FF2B5EF4-FFF2-40B4-BE49-F238E27FC236}">
                <a16:creationId xmlns:a16="http://schemas.microsoft.com/office/drawing/2014/main" id="{350B63A6-6C98-9652-8F6C-BFA348124A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223320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a:extLst>
            <a:ext uri="{FF2B5EF4-FFF2-40B4-BE49-F238E27FC236}">
              <a16:creationId xmlns:a16="http://schemas.microsoft.com/office/drawing/2014/main" id="{0A186A58-A764-C3B0-E613-9DA714ED3575}"/>
            </a:ext>
          </a:extLst>
        </p:cNvPr>
        <p:cNvGrpSpPr/>
        <p:nvPr/>
      </p:nvGrpSpPr>
      <p:grpSpPr>
        <a:xfrm>
          <a:off x="0" y="0"/>
          <a:ext cx="0" cy="0"/>
          <a:chOff x="0" y="0"/>
          <a:chExt cx="0" cy="0"/>
        </a:xfrm>
      </p:grpSpPr>
      <p:sp>
        <p:nvSpPr>
          <p:cNvPr id="422" name="Google Shape;422;p13:notes">
            <a:extLst>
              <a:ext uri="{FF2B5EF4-FFF2-40B4-BE49-F238E27FC236}">
                <a16:creationId xmlns:a16="http://schemas.microsoft.com/office/drawing/2014/main" id="{66773418-773C-5816-68FE-47BEBEF6158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13:notes">
            <a:extLst>
              <a:ext uri="{FF2B5EF4-FFF2-40B4-BE49-F238E27FC236}">
                <a16:creationId xmlns:a16="http://schemas.microsoft.com/office/drawing/2014/main" id="{70946557-B01B-1382-3FBF-BD85CDBAE4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71803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A437B70D-F34C-0F5A-2E32-78231C5EA2BF}"/>
            </a:ext>
          </a:extLst>
        </p:cNvPr>
        <p:cNvGrpSpPr/>
        <p:nvPr/>
      </p:nvGrpSpPr>
      <p:grpSpPr>
        <a:xfrm>
          <a:off x="0" y="0"/>
          <a:ext cx="0" cy="0"/>
          <a:chOff x="0" y="0"/>
          <a:chExt cx="0" cy="0"/>
        </a:xfrm>
      </p:grpSpPr>
      <p:sp>
        <p:nvSpPr>
          <p:cNvPr id="365" name="Google Shape;365;g292c618d25d_0_25:notes">
            <a:extLst>
              <a:ext uri="{FF2B5EF4-FFF2-40B4-BE49-F238E27FC236}">
                <a16:creationId xmlns:a16="http://schemas.microsoft.com/office/drawing/2014/main" id="{A0184E0A-C0A5-B499-F154-390020F1A82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92c618d25d_0_25:notes">
            <a:extLst>
              <a:ext uri="{FF2B5EF4-FFF2-40B4-BE49-F238E27FC236}">
                <a16:creationId xmlns:a16="http://schemas.microsoft.com/office/drawing/2014/main" id="{2503ADD2-DFAA-6EDF-330A-239D095115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292606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6EAAB6FA-246E-4A53-BEBC-4D8FA7CA7438}"/>
            </a:ext>
          </a:extLst>
        </p:cNvPr>
        <p:cNvGrpSpPr/>
        <p:nvPr/>
      </p:nvGrpSpPr>
      <p:grpSpPr>
        <a:xfrm>
          <a:off x="0" y="0"/>
          <a:ext cx="0" cy="0"/>
          <a:chOff x="0" y="0"/>
          <a:chExt cx="0" cy="0"/>
        </a:xfrm>
      </p:grpSpPr>
      <p:sp>
        <p:nvSpPr>
          <p:cNvPr id="365" name="Google Shape;365;g292c618d25d_0_25:notes">
            <a:extLst>
              <a:ext uri="{FF2B5EF4-FFF2-40B4-BE49-F238E27FC236}">
                <a16:creationId xmlns:a16="http://schemas.microsoft.com/office/drawing/2014/main" id="{49092577-D546-DEBD-3159-A7AFC154665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92c618d25d_0_25:notes">
            <a:extLst>
              <a:ext uri="{FF2B5EF4-FFF2-40B4-BE49-F238E27FC236}">
                <a16:creationId xmlns:a16="http://schemas.microsoft.com/office/drawing/2014/main" id="{E07EBF95-9AF5-BF03-0BC6-19B521939D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245656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308388" y="745440"/>
            <a:ext cx="8132227" cy="355985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317308" y="4669316"/>
            <a:ext cx="8132227" cy="1350484"/>
          </a:xfrm>
          <a:prstGeom prst="rect">
            <a:avLst/>
          </a:prstGeom>
          <a:noFill/>
          <a:ln>
            <a:noFill/>
          </a:ln>
        </p:spPr>
        <p:txBody>
          <a:bodyPr spcFirstLastPara="1" wrap="square" lIns="91425" tIns="45700" rIns="91425" bIns="45700" anchor="b" anchorCtr="0">
            <a:normAutofit/>
          </a:bodyPr>
          <a:lstStyle>
            <a:lvl1pPr lvl="0" algn="l">
              <a:lnSpc>
                <a:spcPct val="120000"/>
              </a:lnSpc>
              <a:spcBef>
                <a:spcPts val="1000"/>
              </a:spcBef>
              <a:spcAft>
                <a:spcPts val="0"/>
              </a:spcAft>
              <a:buClr>
                <a:schemeClr val="lt1"/>
              </a:buClr>
              <a:buSzPts val="2000"/>
              <a:buNone/>
              <a:defRPr sz="20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55"/>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5"/>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308387" y="757451"/>
            <a:ext cx="10875953" cy="1214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0"/>
          <p:cNvSpPr txBox="1">
            <a:spLocks noGrp="1"/>
          </p:cNvSpPr>
          <p:nvPr>
            <p:ph type="body" idx="1"/>
          </p:nvPr>
        </p:nvSpPr>
        <p:spPr>
          <a:xfrm rot="5400000">
            <a:off x="3736054" y="-1428486"/>
            <a:ext cx="4047699" cy="108488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7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rot="5400000">
            <a:off x="7829088" y="2286389"/>
            <a:ext cx="5338369" cy="22775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2284058" y="-689878"/>
            <a:ext cx="5338369" cy="823008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7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85"/>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5"/>
          <p:cNvSpPr txBox="1">
            <a:spLocks noGrp="1"/>
          </p:cNvSpPr>
          <p:nvPr>
            <p:ph type="body" idx="1"/>
          </p:nvPr>
        </p:nvSpPr>
        <p:spPr>
          <a:xfrm>
            <a:off x="960120" y="2587752"/>
            <a:ext cx="10268712" cy="3593592"/>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5"/>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5"/>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5"/>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7"/>
        <p:cNvGrpSpPr/>
        <p:nvPr/>
      </p:nvGrpSpPr>
      <p:grpSpPr>
        <a:xfrm>
          <a:off x="0" y="0"/>
          <a:ext cx="0" cy="0"/>
          <a:chOff x="0" y="0"/>
          <a:chExt cx="0" cy="0"/>
        </a:xfrm>
      </p:grpSpPr>
      <p:sp>
        <p:nvSpPr>
          <p:cNvPr id="98" name="Google Shape;98;p86"/>
          <p:cNvSpPr/>
          <p:nvPr/>
        </p:nvSpPr>
        <p:spPr>
          <a:xfrm>
            <a:off x="0" y="0"/>
            <a:ext cx="12192000" cy="422497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99" name="Google Shape;99;p86"/>
          <p:cNvSpPr txBox="1">
            <a:spLocks noGrp="1"/>
          </p:cNvSpPr>
          <p:nvPr>
            <p:ph type="title"/>
          </p:nvPr>
        </p:nvSpPr>
        <p:spPr>
          <a:xfrm>
            <a:off x="960120" y="768096"/>
            <a:ext cx="10268712"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7200"/>
              <a:buFont typeface="Libre Franklin"/>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6"/>
          <p:cNvSpPr txBox="1">
            <a:spLocks noGrp="1"/>
          </p:cNvSpPr>
          <p:nvPr>
            <p:ph type="body" idx="1"/>
          </p:nvPr>
        </p:nvSpPr>
        <p:spPr>
          <a:xfrm>
            <a:off x="960120" y="4544568"/>
            <a:ext cx="10268712" cy="1545336"/>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3600"/>
              <a:buNone/>
              <a:defRPr sz="3600">
                <a:solidFill>
                  <a:schemeClr val="dk1"/>
                </a:solidFill>
              </a:defRPr>
            </a:lvl1pPr>
            <a:lvl2pPr marL="914400" lvl="1" indent="-228600" algn="l">
              <a:lnSpc>
                <a:spcPct val="101000"/>
              </a:lnSpc>
              <a:spcBef>
                <a:spcPts val="700"/>
              </a:spcBef>
              <a:spcAft>
                <a:spcPts val="0"/>
              </a:spcAft>
              <a:buClr>
                <a:srgbClr val="888888"/>
              </a:buClr>
              <a:buSzPts val="2000"/>
              <a:buNone/>
              <a:defRPr sz="2000">
                <a:solidFill>
                  <a:srgbClr val="888888"/>
                </a:solidFill>
              </a:defRPr>
            </a:lvl2pPr>
            <a:lvl3pPr marL="1371600" lvl="2" indent="-228600" algn="l">
              <a:lnSpc>
                <a:spcPct val="101000"/>
              </a:lnSpc>
              <a:spcBef>
                <a:spcPts val="400"/>
              </a:spcBef>
              <a:spcAft>
                <a:spcPts val="0"/>
              </a:spcAft>
              <a:buClr>
                <a:srgbClr val="888888"/>
              </a:buClr>
              <a:buSzPts val="1800"/>
              <a:buNone/>
              <a:defRPr sz="1800">
                <a:solidFill>
                  <a:srgbClr val="888888"/>
                </a:solidFill>
              </a:defRPr>
            </a:lvl3pPr>
            <a:lvl4pPr marL="1828800" lvl="3" indent="-228600" algn="l">
              <a:lnSpc>
                <a:spcPct val="101000"/>
              </a:lnSpc>
              <a:spcBef>
                <a:spcPts val="400"/>
              </a:spcBef>
              <a:spcAft>
                <a:spcPts val="0"/>
              </a:spcAft>
              <a:buClr>
                <a:srgbClr val="888888"/>
              </a:buClr>
              <a:buSzPts val="1600"/>
              <a:buNone/>
              <a:defRPr sz="1600">
                <a:solidFill>
                  <a:srgbClr val="888888"/>
                </a:solidFill>
              </a:defRPr>
            </a:lvl4pPr>
            <a:lvl5pPr marL="2286000" lvl="4" indent="-228600" algn="l">
              <a:lnSpc>
                <a:spcPct val="101000"/>
              </a:lnSpc>
              <a:spcBef>
                <a:spcPts val="4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86"/>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6"/>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6"/>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4"/>
        <p:cNvGrpSpPr/>
        <p:nvPr/>
      </p:nvGrpSpPr>
      <p:grpSpPr>
        <a:xfrm>
          <a:off x="0" y="0"/>
          <a:ext cx="0" cy="0"/>
          <a:chOff x="0" y="0"/>
          <a:chExt cx="0" cy="0"/>
        </a:xfrm>
      </p:grpSpPr>
      <p:sp>
        <p:nvSpPr>
          <p:cNvPr id="105" name="Google Shape;105;p93"/>
          <p:cNvSpPr/>
          <p:nvPr/>
        </p:nvSpPr>
        <p:spPr>
          <a:xfrm>
            <a:off x="0" y="4206240"/>
            <a:ext cx="12192000" cy="26517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06" name="Google Shape;106;p93"/>
          <p:cNvSpPr txBox="1">
            <a:spLocks noGrp="1"/>
          </p:cNvSpPr>
          <p:nvPr>
            <p:ph type="ctrTitle"/>
          </p:nvPr>
        </p:nvSpPr>
        <p:spPr>
          <a:xfrm>
            <a:off x="960120" y="640080"/>
            <a:ext cx="10268712" cy="322783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800"/>
              <a:buFont typeface="Libre Franklin"/>
              <a:buNone/>
              <a:defRPr sz="8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3"/>
          <p:cNvSpPr txBox="1">
            <a:spLocks noGrp="1"/>
          </p:cNvSpPr>
          <p:nvPr>
            <p:ph type="subTitle" idx="1"/>
          </p:nvPr>
        </p:nvSpPr>
        <p:spPr>
          <a:xfrm>
            <a:off x="960120" y="4526280"/>
            <a:ext cx="10268712" cy="1508760"/>
          </a:xfrm>
          <a:prstGeom prst="rect">
            <a:avLst/>
          </a:prstGeom>
          <a:noFill/>
          <a:ln>
            <a:noFill/>
          </a:ln>
        </p:spPr>
        <p:txBody>
          <a:bodyPr spcFirstLastPara="1" wrap="square" lIns="91425" tIns="45700" rIns="91425" bIns="45700" anchor="t" anchorCtr="0">
            <a:normAutofit/>
          </a:bodyPr>
          <a:lstStyle>
            <a:lvl1pPr lvl="0" algn="ctr">
              <a:lnSpc>
                <a:spcPct val="101000"/>
              </a:lnSpc>
              <a:spcBef>
                <a:spcPts val="700"/>
              </a:spcBef>
              <a:spcAft>
                <a:spcPts val="0"/>
              </a:spcAft>
              <a:buClr>
                <a:schemeClr val="lt1"/>
              </a:buClr>
              <a:buSzPts val="3600"/>
              <a:buNone/>
              <a:defRPr sz="3600">
                <a:solidFill>
                  <a:schemeClr val="lt1"/>
                </a:solidFill>
              </a:defRPr>
            </a:lvl1pPr>
            <a:lvl2pPr lvl="1" algn="ctr">
              <a:lnSpc>
                <a:spcPct val="101000"/>
              </a:lnSpc>
              <a:spcBef>
                <a:spcPts val="700"/>
              </a:spcBef>
              <a:spcAft>
                <a:spcPts val="0"/>
              </a:spcAft>
              <a:buClr>
                <a:schemeClr val="dk1"/>
              </a:buClr>
              <a:buSzPts val="2000"/>
              <a:buNone/>
              <a:defRPr sz="2000"/>
            </a:lvl2pPr>
            <a:lvl3pPr lvl="2" algn="ctr">
              <a:lnSpc>
                <a:spcPct val="101000"/>
              </a:lnSpc>
              <a:spcBef>
                <a:spcPts val="400"/>
              </a:spcBef>
              <a:spcAft>
                <a:spcPts val="0"/>
              </a:spcAft>
              <a:buClr>
                <a:schemeClr val="dk1"/>
              </a:buClr>
              <a:buSzPts val="1800"/>
              <a:buNone/>
              <a:defRPr sz="1800"/>
            </a:lvl3pPr>
            <a:lvl4pPr lvl="3" algn="ctr">
              <a:lnSpc>
                <a:spcPct val="101000"/>
              </a:lnSpc>
              <a:spcBef>
                <a:spcPts val="400"/>
              </a:spcBef>
              <a:spcAft>
                <a:spcPts val="0"/>
              </a:spcAft>
              <a:buClr>
                <a:schemeClr val="dk1"/>
              </a:buClr>
              <a:buSzPts val="1600"/>
              <a:buNone/>
              <a:defRPr sz="1600"/>
            </a:lvl4pPr>
            <a:lvl5pPr lvl="4" algn="ctr">
              <a:lnSpc>
                <a:spcPct val="101000"/>
              </a:lnSpc>
              <a:spcBef>
                <a:spcPts val="4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p93"/>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93"/>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3"/>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94"/>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4"/>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4"/>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4"/>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6"/>
        <p:cNvGrpSpPr/>
        <p:nvPr/>
      </p:nvGrpSpPr>
      <p:grpSpPr>
        <a:xfrm>
          <a:off x="0" y="0"/>
          <a:ext cx="0" cy="0"/>
          <a:chOff x="0" y="0"/>
          <a:chExt cx="0" cy="0"/>
        </a:xfrm>
      </p:grpSpPr>
      <p:sp>
        <p:nvSpPr>
          <p:cNvPr id="117" name="Google Shape;117;p95"/>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95"/>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95"/>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96"/>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96"/>
          <p:cNvSpPr txBox="1">
            <a:spLocks noGrp="1"/>
          </p:cNvSpPr>
          <p:nvPr>
            <p:ph type="body" idx="1"/>
          </p:nvPr>
        </p:nvSpPr>
        <p:spPr>
          <a:xfrm>
            <a:off x="960120" y="2587752"/>
            <a:ext cx="4815840" cy="3593592"/>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96"/>
          <p:cNvSpPr txBox="1">
            <a:spLocks noGrp="1"/>
          </p:cNvSpPr>
          <p:nvPr>
            <p:ph type="body" idx="2"/>
          </p:nvPr>
        </p:nvSpPr>
        <p:spPr>
          <a:xfrm>
            <a:off x="6412992" y="2583371"/>
            <a:ext cx="4815840" cy="3593592"/>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6"/>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6"/>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7"/>
        <p:cNvGrpSpPr/>
        <p:nvPr/>
      </p:nvGrpSpPr>
      <p:grpSpPr>
        <a:xfrm>
          <a:off x="0" y="0"/>
          <a:ext cx="0" cy="0"/>
          <a:chOff x="0" y="0"/>
          <a:chExt cx="0" cy="0"/>
        </a:xfrm>
      </p:grpSpPr>
      <p:sp>
        <p:nvSpPr>
          <p:cNvPr id="128" name="Google Shape;128;p97"/>
          <p:cNvSpPr txBox="1">
            <a:spLocks noGrp="1"/>
          </p:cNvSpPr>
          <p:nvPr>
            <p:ph type="body" idx="1"/>
          </p:nvPr>
        </p:nvSpPr>
        <p:spPr>
          <a:xfrm>
            <a:off x="960121" y="2587752"/>
            <a:ext cx="4818888" cy="892048"/>
          </a:xfrm>
          <a:prstGeom prst="rect">
            <a:avLst/>
          </a:prstGeom>
          <a:noFill/>
          <a:ln>
            <a:noFill/>
          </a:ln>
        </p:spPr>
        <p:txBody>
          <a:bodyPr spcFirstLastPara="1" wrap="square" lIns="91425" tIns="45700" rIns="91425" bIns="45700" anchor="ctr" anchorCtr="0">
            <a:normAutofit/>
          </a:bodyPr>
          <a:lstStyle>
            <a:lvl1pPr marL="457200" lvl="0" indent="-228600" algn="l">
              <a:lnSpc>
                <a:spcPct val="101000"/>
              </a:lnSpc>
              <a:spcBef>
                <a:spcPts val="700"/>
              </a:spcBef>
              <a:spcAft>
                <a:spcPts val="0"/>
              </a:spcAft>
              <a:buClr>
                <a:schemeClr val="dk1"/>
              </a:buClr>
              <a:buSzPts val="2600"/>
              <a:buNone/>
              <a:defRPr sz="2600" b="0" cap="none"/>
            </a:lvl1pPr>
            <a:lvl2pPr marL="914400" lvl="1" indent="-228600" algn="l">
              <a:lnSpc>
                <a:spcPct val="101000"/>
              </a:lnSpc>
              <a:spcBef>
                <a:spcPts val="700"/>
              </a:spcBef>
              <a:spcAft>
                <a:spcPts val="0"/>
              </a:spcAft>
              <a:buClr>
                <a:schemeClr val="dk1"/>
              </a:buClr>
              <a:buSzPts val="2000"/>
              <a:buNone/>
              <a:defRPr sz="2000" b="1"/>
            </a:lvl2pPr>
            <a:lvl3pPr marL="1371600" lvl="2" indent="-228600" algn="l">
              <a:lnSpc>
                <a:spcPct val="101000"/>
              </a:lnSpc>
              <a:spcBef>
                <a:spcPts val="400"/>
              </a:spcBef>
              <a:spcAft>
                <a:spcPts val="0"/>
              </a:spcAft>
              <a:buClr>
                <a:schemeClr val="dk1"/>
              </a:buClr>
              <a:buSzPts val="1800"/>
              <a:buNone/>
              <a:defRPr sz="1800" b="1"/>
            </a:lvl3pPr>
            <a:lvl4pPr marL="1828800" lvl="3" indent="-228600" algn="l">
              <a:lnSpc>
                <a:spcPct val="101000"/>
              </a:lnSpc>
              <a:spcBef>
                <a:spcPts val="400"/>
              </a:spcBef>
              <a:spcAft>
                <a:spcPts val="0"/>
              </a:spcAft>
              <a:buClr>
                <a:schemeClr val="dk1"/>
              </a:buClr>
              <a:buSzPts val="1600"/>
              <a:buNone/>
              <a:defRPr sz="1600" b="1"/>
            </a:lvl4pPr>
            <a:lvl5pPr marL="2286000" lvl="4" indent="-228600" algn="l">
              <a:lnSpc>
                <a:spcPct val="101000"/>
              </a:lnSpc>
              <a:spcBef>
                <a:spcPts val="4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97"/>
          <p:cNvSpPr txBox="1">
            <a:spLocks noGrp="1"/>
          </p:cNvSpPr>
          <p:nvPr>
            <p:ph type="body" idx="2"/>
          </p:nvPr>
        </p:nvSpPr>
        <p:spPr>
          <a:xfrm>
            <a:off x="960120" y="3594538"/>
            <a:ext cx="4818888" cy="2586806"/>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97"/>
          <p:cNvSpPr txBox="1">
            <a:spLocks noGrp="1"/>
          </p:cNvSpPr>
          <p:nvPr>
            <p:ph type="body" idx="3"/>
          </p:nvPr>
        </p:nvSpPr>
        <p:spPr>
          <a:xfrm>
            <a:off x="6409944" y="2587752"/>
            <a:ext cx="4818888" cy="892048"/>
          </a:xfrm>
          <a:prstGeom prst="rect">
            <a:avLst/>
          </a:prstGeom>
          <a:noFill/>
          <a:ln>
            <a:noFill/>
          </a:ln>
        </p:spPr>
        <p:txBody>
          <a:bodyPr spcFirstLastPara="1" wrap="square" lIns="91425" tIns="45700" rIns="91425" bIns="45700" anchor="ctr" anchorCtr="0">
            <a:normAutofit/>
          </a:bodyPr>
          <a:lstStyle>
            <a:lvl1pPr marL="457200" lvl="0" indent="-228600" algn="l">
              <a:lnSpc>
                <a:spcPct val="101000"/>
              </a:lnSpc>
              <a:spcBef>
                <a:spcPts val="700"/>
              </a:spcBef>
              <a:spcAft>
                <a:spcPts val="0"/>
              </a:spcAft>
              <a:buClr>
                <a:schemeClr val="dk1"/>
              </a:buClr>
              <a:buSzPts val="2600"/>
              <a:buNone/>
              <a:defRPr sz="2600" b="0" cap="none"/>
            </a:lvl1pPr>
            <a:lvl2pPr marL="914400" lvl="1" indent="-228600" algn="l">
              <a:lnSpc>
                <a:spcPct val="101000"/>
              </a:lnSpc>
              <a:spcBef>
                <a:spcPts val="700"/>
              </a:spcBef>
              <a:spcAft>
                <a:spcPts val="0"/>
              </a:spcAft>
              <a:buClr>
                <a:schemeClr val="dk1"/>
              </a:buClr>
              <a:buSzPts val="2000"/>
              <a:buNone/>
              <a:defRPr sz="2000" b="1"/>
            </a:lvl2pPr>
            <a:lvl3pPr marL="1371600" lvl="2" indent="-228600" algn="l">
              <a:lnSpc>
                <a:spcPct val="101000"/>
              </a:lnSpc>
              <a:spcBef>
                <a:spcPts val="400"/>
              </a:spcBef>
              <a:spcAft>
                <a:spcPts val="0"/>
              </a:spcAft>
              <a:buClr>
                <a:schemeClr val="dk1"/>
              </a:buClr>
              <a:buSzPts val="1800"/>
              <a:buNone/>
              <a:defRPr sz="1800" b="1"/>
            </a:lvl3pPr>
            <a:lvl4pPr marL="1828800" lvl="3" indent="-228600" algn="l">
              <a:lnSpc>
                <a:spcPct val="101000"/>
              </a:lnSpc>
              <a:spcBef>
                <a:spcPts val="400"/>
              </a:spcBef>
              <a:spcAft>
                <a:spcPts val="0"/>
              </a:spcAft>
              <a:buClr>
                <a:schemeClr val="dk1"/>
              </a:buClr>
              <a:buSzPts val="1600"/>
              <a:buNone/>
              <a:defRPr sz="1600" b="1"/>
            </a:lvl4pPr>
            <a:lvl5pPr marL="2286000" lvl="4" indent="-228600" algn="l">
              <a:lnSpc>
                <a:spcPct val="101000"/>
              </a:lnSpc>
              <a:spcBef>
                <a:spcPts val="4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97"/>
          <p:cNvSpPr txBox="1">
            <a:spLocks noGrp="1"/>
          </p:cNvSpPr>
          <p:nvPr>
            <p:ph type="body" idx="4"/>
          </p:nvPr>
        </p:nvSpPr>
        <p:spPr>
          <a:xfrm>
            <a:off x="6409944" y="3594538"/>
            <a:ext cx="4818888" cy="2586806"/>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97"/>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7"/>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97"/>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6"/>
        <p:cNvGrpSpPr/>
        <p:nvPr/>
      </p:nvGrpSpPr>
      <p:grpSpPr>
        <a:xfrm>
          <a:off x="0" y="0"/>
          <a:ext cx="0" cy="0"/>
          <a:chOff x="0" y="0"/>
          <a:chExt cx="0" cy="0"/>
        </a:xfrm>
      </p:grpSpPr>
      <p:sp>
        <p:nvSpPr>
          <p:cNvPr id="137" name="Google Shape;137;p98"/>
          <p:cNvSpPr txBox="1">
            <a:spLocks noGrp="1"/>
          </p:cNvSpPr>
          <p:nvPr>
            <p:ph type="body" idx="1"/>
          </p:nvPr>
        </p:nvSpPr>
        <p:spPr>
          <a:xfrm>
            <a:off x="5183188" y="2591850"/>
            <a:ext cx="6045644" cy="3593592"/>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3200"/>
              <a:buNone/>
              <a:defRPr sz="3200"/>
            </a:lvl1pPr>
            <a:lvl2pPr marL="914400" lvl="1" indent="-406400" algn="l">
              <a:lnSpc>
                <a:spcPct val="101000"/>
              </a:lnSpc>
              <a:spcBef>
                <a:spcPts val="700"/>
              </a:spcBef>
              <a:spcAft>
                <a:spcPts val="0"/>
              </a:spcAft>
              <a:buClr>
                <a:schemeClr val="dk1"/>
              </a:buClr>
              <a:buSzPts val="2800"/>
              <a:buChar char="▪"/>
              <a:defRPr sz="2800"/>
            </a:lvl2pPr>
            <a:lvl3pPr marL="1371600" lvl="2" indent="-228600" algn="l">
              <a:lnSpc>
                <a:spcPct val="101000"/>
              </a:lnSpc>
              <a:spcBef>
                <a:spcPts val="400"/>
              </a:spcBef>
              <a:spcAft>
                <a:spcPts val="0"/>
              </a:spcAft>
              <a:buClr>
                <a:schemeClr val="dk1"/>
              </a:buClr>
              <a:buSzPts val="2400"/>
              <a:buNone/>
              <a:defRPr sz="2400"/>
            </a:lvl3pPr>
            <a:lvl4pPr marL="1828800" lvl="3" indent="-355600" algn="l">
              <a:lnSpc>
                <a:spcPct val="101000"/>
              </a:lnSpc>
              <a:spcBef>
                <a:spcPts val="400"/>
              </a:spcBef>
              <a:spcAft>
                <a:spcPts val="0"/>
              </a:spcAft>
              <a:buClr>
                <a:schemeClr val="dk1"/>
              </a:buClr>
              <a:buSzPts val="2000"/>
              <a:buChar char="▪"/>
              <a:defRPr sz="2000"/>
            </a:lvl4pPr>
            <a:lvl5pPr marL="2286000" lvl="4" indent="-228600" algn="l">
              <a:lnSpc>
                <a:spcPct val="101000"/>
              </a:lnSpc>
              <a:spcBef>
                <a:spcPts val="400"/>
              </a:spcBef>
              <a:spcAft>
                <a:spcPts val="0"/>
              </a:spcAft>
              <a:buClr>
                <a:schemeClr val="dk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98"/>
          <p:cNvSpPr txBox="1">
            <a:spLocks noGrp="1"/>
          </p:cNvSpPr>
          <p:nvPr>
            <p:ph type="body" idx="2"/>
          </p:nvPr>
        </p:nvSpPr>
        <p:spPr>
          <a:xfrm>
            <a:off x="960120" y="2591850"/>
            <a:ext cx="3811905" cy="3277137"/>
          </a:xfrm>
          <a:prstGeom prst="rect">
            <a:avLst/>
          </a:prstGeom>
          <a:noFill/>
          <a:ln>
            <a:noFill/>
          </a:ln>
        </p:spPr>
        <p:txBody>
          <a:bodyPr spcFirstLastPara="1" wrap="square" lIns="91425" tIns="45700" rIns="91425" bIns="45700" anchor="ctr" anchorCtr="0">
            <a:normAutofit/>
          </a:bodyPr>
          <a:lstStyle>
            <a:lvl1pPr marL="457200" lvl="0" indent="-228600" algn="l">
              <a:lnSpc>
                <a:spcPct val="101000"/>
              </a:lnSpc>
              <a:spcBef>
                <a:spcPts val="700"/>
              </a:spcBef>
              <a:spcAft>
                <a:spcPts val="0"/>
              </a:spcAft>
              <a:buClr>
                <a:schemeClr val="dk1"/>
              </a:buClr>
              <a:buSzPts val="2400"/>
              <a:buNone/>
              <a:defRPr sz="2400"/>
            </a:lvl1pPr>
            <a:lvl2pPr marL="914400" lvl="1" indent="-228600" algn="l">
              <a:lnSpc>
                <a:spcPct val="101000"/>
              </a:lnSpc>
              <a:spcBef>
                <a:spcPts val="700"/>
              </a:spcBef>
              <a:spcAft>
                <a:spcPts val="0"/>
              </a:spcAft>
              <a:buClr>
                <a:schemeClr val="dk1"/>
              </a:buClr>
              <a:buSzPts val="1400"/>
              <a:buNone/>
              <a:defRPr sz="1400"/>
            </a:lvl2pPr>
            <a:lvl3pPr marL="1371600" lvl="2" indent="-228600" algn="l">
              <a:lnSpc>
                <a:spcPct val="101000"/>
              </a:lnSpc>
              <a:spcBef>
                <a:spcPts val="400"/>
              </a:spcBef>
              <a:spcAft>
                <a:spcPts val="0"/>
              </a:spcAft>
              <a:buClr>
                <a:schemeClr val="dk1"/>
              </a:buClr>
              <a:buSzPts val="1200"/>
              <a:buNone/>
              <a:defRPr sz="1200"/>
            </a:lvl3pPr>
            <a:lvl4pPr marL="1828800" lvl="3" indent="-228600" algn="l">
              <a:lnSpc>
                <a:spcPct val="101000"/>
              </a:lnSpc>
              <a:spcBef>
                <a:spcPts val="400"/>
              </a:spcBef>
              <a:spcAft>
                <a:spcPts val="0"/>
              </a:spcAft>
              <a:buClr>
                <a:schemeClr val="dk1"/>
              </a:buClr>
              <a:buSzPts val="1000"/>
              <a:buNone/>
              <a:defRPr sz="1000"/>
            </a:lvl4pPr>
            <a:lvl5pPr marL="2286000" lvl="4" indent="-228600" algn="l">
              <a:lnSpc>
                <a:spcPct val="101000"/>
              </a:lnSpc>
              <a:spcBef>
                <a:spcPts val="4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98"/>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98"/>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8"/>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p98"/>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56"/>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3"/>
        <p:cNvGrpSpPr/>
        <p:nvPr/>
      </p:nvGrpSpPr>
      <p:grpSpPr>
        <a:xfrm>
          <a:off x="0" y="0"/>
          <a:ext cx="0" cy="0"/>
          <a:chOff x="0" y="0"/>
          <a:chExt cx="0" cy="0"/>
        </a:xfrm>
      </p:grpSpPr>
      <p:sp>
        <p:nvSpPr>
          <p:cNvPr id="144" name="Google Shape;144;p99"/>
          <p:cNvSpPr>
            <a:spLocks noGrp="1"/>
          </p:cNvSpPr>
          <p:nvPr>
            <p:ph type="pic" idx="2"/>
          </p:nvPr>
        </p:nvSpPr>
        <p:spPr>
          <a:xfrm>
            <a:off x="0" y="2267712"/>
            <a:ext cx="6571469" cy="4590288"/>
          </a:xfrm>
          <a:prstGeom prst="rect">
            <a:avLst/>
          </a:prstGeom>
          <a:solidFill>
            <a:srgbClr val="D8D8D8"/>
          </a:solidFill>
          <a:ln>
            <a:noFill/>
          </a:ln>
        </p:spPr>
        <p:txBody>
          <a:bodyPr/>
          <a:lstStyle/>
          <a:p>
            <a:endParaRPr lang="en-CA"/>
          </a:p>
        </p:txBody>
      </p:sp>
      <p:sp>
        <p:nvSpPr>
          <p:cNvPr id="145" name="Google Shape;145;p99"/>
          <p:cNvSpPr txBox="1">
            <a:spLocks noGrp="1"/>
          </p:cNvSpPr>
          <p:nvPr>
            <p:ph type="body" idx="1"/>
          </p:nvPr>
        </p:nvSpPr>
        <p:spPr>
          <a:xfrm>
            <a:off x="7235971" y="2587752"/>
            <a:ext cx="3992856" cy="3593592"/>
          </a:xfrm>
          <a:prstGeom prst="rect">
            <a:avLst/>
          </a:prstGeom>
          <a:noFill/>
          <a:ln>
            <a:noFill/>
          </a:ln>
        </p:spPr>
        <p:txBody>
          <a:bodyPr spcFirstLastPara="1" wrap="square" lIns="91425" tIns="45700" rIns="91425" bIns="45700" anchor="ctr" anchorCtr="0">
            <a:normAutofit/>
          </a:bodyPr>
          <a:lstStyle>
            <a:lvl1pPr marL="457200" lvl="0" indent="-228600" algn="l">
              <a:lnSpc>
                <a:spcPct val="101000"/>
              </a:lnSpc>
              <a:spcBef>
                <a:spcPts val="700"/>
              </a:spcBef>
              <a:spcAft>
                <a:spcPts val="0"/>
              </a:spcAft>
              <a:buClr>
                <a:schemeClr val="dk1"/>
              </a:buClr>
              <a:buSzPts val="2400"/>
              <a:buNone/>
              <a:defRPr sz="2400"/>
            </a:lvl1pPr>
            <a:lvl2pPr marL="914400" lvl="1" indent="-228600" algn="l">
              <a:lnSpc>
                <a:spcPct val="101000"/>
              </a:lnSpc>
              <a:spcBef>
                <a:spcPts val="700"/>
              </a:spcBef>
              <a:spcAft>
                <a:spcPts val="0"/>
              </a:spcAft>
              <a:buClr>
                <a:schemeClr val="dk1"/>
              </a:buClr>
              <a:buSzPts val="1400"/>
              <a:buNone/>
              <a:defRPr sz="1400"/>
            </a:lvl2pPr>
            <a:lvl3pPr marL="1371600" lvl="2" indent="-228600" algn="l">
              <a:lnSpc>
                <a:spcPct val="101000"/>
              </a:lnSpc>
              <a:spcBef>
                <a:spcPts val="400"/>
              </a:spcBef>
              <a:spcAft>
                <a:spcPts val="0"/>
              </a:spcAft>
              <a:buClr>
                <a:schemeClr val="dk1"/>
              </a:buClr>
              <a:buSzPts val="1200"/>
              <a:buNone/>
              <a:defRPr sz="1200"/>
            </a:lvl3pPr>
            <a:lvl4pPr marL="1828800" lvl="3" indent="-228600" algn="l">
              <a:lnSpc>
                <a:spcPct val="101000"/>
              </a:lnSpc>
              <a:spcBef>
                <a:spcPts val="400"/>
              </a:spcBef>
              <a:spcAft>
                <a:spcPts val="0"/>
              </a:spcAft>
              <a:buClr>
                <a:schemeClr val="dk1"/>
              </a:buClr>
              <a:buSzPts val="1000"/>
              <a:buNone/>
              <a:defRPr sz="1000"/>
            </a:lvl4pPr>
            <a:lvl5pPr marL="2286000" lvl="4" indent="-228600" algn="l">
              <a:lnSpc>
                <a:spcPct val="101000"/>
              </a:lnSpc>
              <a:spcBef>
                <a:spcPts val="4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99"/>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9"/>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
        <p:nvSpPr>
          <p:cNvPr id="149" name="Google Shape;149;p99"/>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100"/>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00"/>
          <p:cNvSpPr txBox="1">
            <a:spLocks noGrp="1"/>
          </p:cNvSpPr>
          <p:nvPr>
            <p:ph type="body" idx="1"/>
          </p:nvPr>
        </p:nvSpPr>
        <p:spPr>
          <a:xfrm rot="5400000">
            <a:off x="4297680" y="-749808"/>
            <a:ext cx="3593592" cy="10268712"/>
          </a:xfrm>
          <a:prstGeom prst="rect">
            <a:avLst/>
          </a:prstGeom>
          <a:noFill/>
          <a:ln>
            <a:noFill/>
          </a:ln>
        </p:spPr>
        <p:txBody>
          <a:bodyPr spcFirstLastPara="1" wrap="square" lIns="91425" tIns="45700" rIns="91425" bIns="45700"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00"/>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00"/>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00"/>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101"/>
          <p:cNvSpPr/>
          <p:nvPr/>
        </p:nvSpPr>
        <p:spPr>
          <a:xfrm>
            <a:off x="7108274" y="0"/>
            <a:ext cx="508372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58" name="Google Shape;158;p101"/>
          <p:cNvSpPr txBox="1">
            <a:spLocks noGrp="1"/>
          </p:cNvSpPr>
          <p:nvPr>
            <p:ph type="title"/>
          </p:nvPr>
        </p:nvSpPr>
        <p:spPr>
          <a:xfrm rot="5400000">
            <a:off x="6723538" y="1671668"/>
            <a:ext cx="5533495" cy="3477092"/>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1"/>
          <p:cNvSpPr txBox="1">
            <a:spLocks noGrp="1"/>
          </p:cNvSpPr>
          <p:nvPr>
            <p:ph type="body" idx="1"/>
          </p:nvPr>
        </p:nvSpPr>
        <p:spPr>
          <a:xfrm rot="5400000">
            <a:off x="945716" y="657872"/>
            <a:ext cx="5533496" cy="5504687"/>
          </a:xfrm>
          <a:prstGeom prst="rect">
            <a:avLst/>
          </a:prstGeom>
          <a:noFill/>
          <a:ln>
            <a:noFill/>
          </a:ln>
        </p:spPr>
        <p:txBody>
          <a:bodyPr spcFirstLastPara="1" wrap="square" lIns="91425" tIns="91425" rIns="91425" bIns="91425" anchor="t" anchorCtr="0">
            <a:normAutofit/>
          </a:bodyPr>
          <a:lstStyle>
            <a:lvl1pPr marL="457200" lvl="0" indent="-228600" algn="l">
              <a:lnSpc>
                <a:spcPct val="101000"/>
              </a:lnSpc>
              <a:spcBef>
                <a:spcPts val="700"/>
              </a:spcBef>
              <a:spcAft>
                <a:spcPts val="0"/>
              </a:spcAft>
              <a:buClr>
                <a:schemeClr val="dk1"/>
              </a:buClr>
              <a:buSzPts val="1800"/>
              <a:buNone/>
              <a:defRPr/>
            </a:lvl1pPr>
            <a:lvl2pPr marL="914400" lvl="1" indent="-342900" algn="l">
              <a:lnSpc>
                <a:spcPct val="101000"/>
              </a:lnSpc>
              <a:spcBef>
                <a:spcPts val="700"/>
              </a:spcBef>
              <a:spcAft>
                <a:spcPts val="0"/>
              </a:spcAft>
              <a:buClr>
                <a:schemeClr val="dk1"/>
              </a:buClr>
              <a:buSzPts val="1800"/>
              <a:buChar char="▪"/>
              <a:defRPr/>
            </a:lvl2pPr>
            <a:lvl3pPr marL="1371600" lvl="2" indent="-228600" algn="l">
              <a:lnSpc>
                <a:spcPct val="101000"/>
              </a:lnSpc>
              <a:spcBef>
                <a:spcPts val="400"/>
              </a:spcBef>
              <a:spcAft>
                <a:spcPts val="0"/>
              </a:spcAft>
              <a:buClr>
                <a:schemeClr val="dk1"/>
              </a:buClr>
              <a:buSzPts val="1800"/>
              <a:buNone/>
              <a:defRPr/>
            </a:lvl3pPr>
            <a:lvl4pPr marL="1828800" lvl="3" indent="-342900" algn="l">
              <a:lnSpc>
                <a:spcPct val="101000"/>
              </a:lnSpc>
              <a:spcBef>
                <a:spcPts val="400"/>
              </a:spcBef>
              <a:spcAft>
                <a:spcPts val="0"/>
              </a:spcAft>
              <a:buClr>
                <a:schemeClr val="dk1"/>
              </a:buClr>
              <a:buSzPts val="1800"/>
              <a:buChar char="▪"/>
              <a:defRPr/>
            </a:lvl4pPr>
            <a:lvl5pPr marL="2286000" lvl="4" indent="-228600" algn="l">
              <a:lnSpc>
                <a:spcPct val="101000"/>
              </a:lnSpc>
              <a:spcBef>
                <a:spcPts val="4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1"/>
          <p:cNvSpPr txBox="1">
            <a:spLocks noGrp="1"/>
          </p:cNvSpPr>
          <p:nvPr>
            <p:ph type="dt" idx="10"/>
          </p:nvPr>
        </p:nvSpPr>
        <p:spPr>
          <a:xfrm>
            <a:off x="7617898" y="6356350"/>
            <a:ext cx="2522798" cy="365125"/>
          </a:xfrm>
          <a:prstGeom prst="rect">
            <a:avLst/>
          </a:prstGeom>
          <a:noFill/>
          <a:ln>
            <a:noFill/>
          </a:ln>
        </p:spPr>
        <p:txBody>
          <a:bodyPr spcFirstLastPara="1" wrap="square" lIns="91425" tIns="45700" rIns="91425" bIns="45700" anchor="ctr" anchorCtr="0">
            <a:noAutofit/>
          </a:bodyPr>
          <a:lstStyle>
            <a:lvl1pPr lvl="0" algn="just">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01"/>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01"/>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0"/>
        <p:cNvGrpSpPr/>
        <p:nvPr/>
      </p:nvGrpSpPr>
      <p:grpSpPr>
        <a:xfrm>
          <a:off x="0" y="0"/>
          <a:ext cx="0" cy="0"/>
          <a:chOff x="0" y="0"/>
          <a:chExt cx="0" cy="0"/>
        </a:xfrm>
      </p:grpSpPr>
      <p:sp>
        <p:nvSpPr>
          <p:cNvPr id="241" name="Google Shape;241;p58"/>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58"/>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58"/>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44"/>
        <p:cNvGrpSpPr/>
        <p:nvPr/>
      </p:nvGrpSpPr>
      <p:grpSpPr>
        <a:xfrm>
          <a:off x="0" y="0"/>
          <a:ext cx="0" cy="0"/>
          <a:chOff x="0" y="0"/>
          <a:chExt cx="0" cy="0"/>
        </a:xfrm>
      </p:grpSpPr>
      <p:grpSp>
        <p:nvGrpSpPr>
          <p:cNvPr id="245" name="Google Shape;245;p72"/>
          <p:cNvGrpSpPr/>
          <p:nvPr/>
        </p:nvGrpSpPr>
        <p:grpSpPr>
          <a:xfrm>
            <a:off x="2" y="0"/>
            <a:ext cx="6095998" cy="6858002"/>
            <a:chOff x="1" y="4563942"/>
            <a:chExt cx="12192005" cy="2294060"/>
          </a:xfrm>
        </p:grpSpPr>
        <p:sp>
          <p:nvSpPr>
            <p:cNvPr id="246" name="Google Shape;246;p72"/>
            <p:cNvSpPr/>
            <p:nvPr/>
          </p:nvSpPr>
          <p:spPr>
            <a:xfrm>
              <a:off x="10" y="4563942"/>
              <a:ext cx="12191996" cy="22940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47" name="Google Shape;247;p72"/>
            <p:cNvSpPr/>
            <p:nvPr/>
          </p:nvSpPr>
          <p:spPr>
            <a:xfrm>
              <a:off x="1" y="4563942"/>
              <a:ext cx="12192000" cy="229406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248" name="Google Shape;248;p72"/>
          <p:cNvSpPr/>
          <p:nvPr/>
        </p:nvSpPr>
        <p:spPr>
          <a:xfrm>
            <a:off x="0" y="0"/>
            <a:ext cx="6095999" cy="22911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49" name="Google Shape;249;p72"/>
          <p:cNvSpPr txBox="1">
            <a:spLocks noGrp="1"/>
          </p:cNvSpPr>
          <p:nvPr>
            <p:ph type="title"/>
          </p:nvPr>
        </p:nvSpPr>
        <p:spPr>
          <a:xfrm>
            <a:off x="484552" y="457200"/>
            <a:ext cx="5211519"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Roboto Medium"/>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72"/>
          <p:cNvSpPr>
            <a:spLocks noGrp="1"/>
          </p:cNvSpPr>
          <p:nvPr>
            <p:ph type="pic" idx="2"/>
          </p:nvPr>
        </p:nvSpPr>
        <p:spPr>
          <a:xfrm>
            <a:off x="6270162" y="457201"/>
            <a:ext cx="5085226" cy="5403850"/>
          </a:xfrm>
          <a:prstGeom prst="rect">
            <a:avLst/>
          </a:prstGeom>
          <a:noFill/>
          <a:ln>
            <a:noFill/>
          </a:ln>
        </p:spPr>
        <p:txBody>
          <a:bodyPr/>
          <a:lstStyle/>
          <a:p>
            <a:endParaRPr lang="en-CA"/>
          </a:p>
        </p:txBody>
      </p:sp>
      <p:sp>
        <p:nvSpPr>
          <p:cNvPr id="251" name="Google Shape;251;p72"/>
          <p:cNvSpPr txBox="1">
            <a:spLocks noGrp="1"/>
          </p:cNvSpPr>
          <p:nvPr>
            <p:ph type="body" idx="1"/>
          </p:nvPr>
        </p:nvSpPr>
        <p:spPr>
          <a:xfrm>
            <a:off x="484552" y="2514600"/>
            <a:ext cx="5211519" cy="33543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400"/>
              <a:buNone/>
              <a:defRPr sz="24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2" name="Google Shape;252;p72"/>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72"/>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2"/>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73"/>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73"/>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73"/>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73"/>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0"/>
        <p:cNvGrpSpPr/>
        <p:nvPr/>
      </p:nvGrpSpPr>
      <p:grpSpPr>
        <a:xfrm>
          <a:off x="0" y="0"/>
          <a:ext cx="0" cy="0"/>
          <a:chOff x="0" y="0"/>
          <a:chExt cx="0" cy="0"/>
        </a:xfrm>
      </p:grpSpPr>
      <p:sp>
        <p:nvSpPr>
          <p:cNvPr id="261" name="Google Shape;261;p7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5400"/>
              <a:buFont typeface="Roboto Medium"/>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7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3" name="Google Shape;263;p74"/>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74"/>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74"/>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6"/>
        <p:cNvGrpSpPr/>
        <p:nvPr/>
      </p:nvGrpSpPr>
      <p:grpSpPr>
        <a:xfrm>
          <a:off x="0" y="0"/>
          <a:ext cx="0" cy="0"/>
          <a:chOff x="0" y="0"/>
          <a:chExt cx="0" cy="0"/>
        </a:xfrm>
      </p:grpSpPr>
      <p:sp>
        <p:nvSpPr>
          <p:cNvPr id="267" name="Google Shape;267;p75"/>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75"/>
          <p:cNvSpPr txBox="1">
            <a:spLocks noGrp="1"/>
          </p:cNvSpPr>
          <p:nvPr>
            <p:ph type="body" idx="1"/>
          </p:nvPr>
        </p:nvSpPr>
        <p:spPr>
          <a:xfrm>
            <a:off x="484552" y="2576513"/>
            <a:ext cx="10869248" cy="360045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75"/>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75"/>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75"/>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90"/>
          <p:cNvSpPr txBox="1">
            <a:spLocks noGrp="1"/>
          </p:cNvSpPr>
          <p:nvPr>
            <p:ph type="title"/>
          </p:nvPr>
        </p:nvSpPr>
        <p:spPr>
          <a:xfrm>
            <a:off x="484552" y="365125"/>
            <a:ext cx="10869300" cy="168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90"/>
          <p:cNvSpPr txBox="1">
            <a:spLocks noGrp="1"/>
          </p:cNvSpPr>
          <p:nvPr>
            <p:ph type="body" idx="1"/>
          </p:nvPr>
        </p:nvSpPr>
        <p:spPr>
          <a:xfrm>
            <a:off x="484552" y="2576513"/>
            <a:ext cx="10869300" cy="36006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228600" algn="l">
              <a:lnSpc>
                <a:spcPct val="120000"/>
              </a:lnSpc>
              <a:spcBef>
                <a:spcPts val="500"/>
              </a:spcBef>
              <a:spcAft>
                <a:spcPts val="0"/>
              </a:spcAft>
              <a:buClr>
                <a:schemeClr val="dk1"/>
              </a:buClr>
              <a:buSzPts val="1800"/>
              <a:buNone/>
              <a:defRPr/>
            </a:lvl2pPr>
            <a:lvl3pPr marL="1371600" lvl="2" indent="-228600" algn="l">
              <a:lnSpc>
                <a:spcPct val="120000"/>
              </a:lnSpc>
              <a:spcBef>
                <a:spcPts val="500"/>
              </a:spcBef>
              <a:spcAft>
                <a:spcPts val="0"/>
              </a:spcAft>
              <a:buClr>
                <a:schemeClr val="dk1"/>
              </a:buClr>
              <a:buSzPts val="1800"/>
              <a:buNone/>
              <a:defRPr/>
            </a:lvl3pPr>
            <a:lvl4pPr marL="1828800" lvl="3" indent="-228600" algn="l">
              <a:lnSpc>
                <a:spcPct val="120000"/>
              </a:lnSpc>
              <a:spcBef>
                <a:spcPts val="500"/>
              </a:spcBef>
              <a:spcAft>
                <a:spcPts val="0"/>
              </a:spcAft>
              <a:buClr>
                <a:schemeClr val="dk1"/>
              </a:buClr>
              <a:buSzPts val="1800"/>
              <a:buNone/>
              <a:defRPr/>
            </a:lvl4pPr>
            <a:lvl5pPr marL="2286000" lvl="4" indent="-228600" algn="l">
              <a:lnSpc>
                <a:spcPct val="12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90"/>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90"/>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90"/>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5"/>
        <p:cNvGrpSpPr/>
        <p:nvPr/>
      </p:nvGrpSpPr>
      <p:grpSpPr>
        <a:xfrm>
          <a:off x="0" y="0"/>
          <a:ext cx="0" cy="0"/>
          <a:chOff x="0" y="0"/>
          <a:chExt cx="0" cy="0"/>
        </a:xfrm>
      </p:grpSpPr>
      <p:sp>
        <p:nvSpPr>
          <p:cNvPr id="286" name="Google Shape;286;p111"/>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111"/>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11"/>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340138" y="2243708"/>
            <a:ext cx="9156288" cy="37760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9"/>
          <p:cNvSpPr txBox="1">
            <a:spLocks noGrp="1"/>
          </p:cNvSpPr>
          <p:nvPr>
            <p:ph type="body" idx="1"/>
          </p:nvPr>
        </p:nvSpPr>
        <p:spPr>
          <a:xfrm>
            <a:off x="340137" y="838201"/>
            <a:ext cx="9156289" cy="140550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20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5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9"/>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89"/>
        <p:cNvGrpSpPr/>
        <p:nvPr/>
      </p:nvGrpSpPr>
      <p:grpSpPr>
        <a:xfrm>
          <a:off x="0" y="0"/>
          <a:ext cx="0" cy="0"/>
          <a:chOff x="0" y="0"/>
          <a:chExt cx="0" cy="0"/>
        </a:xfrm>
      </p:grpSpPr>
      <p:grpSp>
        <p:nvGrpSpPr>
          <p:cNvPr id="290" name="Google Shape;290;p112"/>
          <p:cNvGrpSpPr/>
          <p:nvPr/>
        </p:nvGrpSpPr>
        <p:grpSpPr>
          <a:xfrm>
            <a:off x="2" y="180"/>
            <a:ext cx="6096005" cy="6858212"/>
            <a:chOff x="1" y="4563942"/>
            <a:chExt cx="12192009" cy="2294100"/>
          </a:xfrm>
        </p:grpSpPr>
        <p:sp>
          <p:nvSpPr>
            <p:cNvPr id="291" name="Google Shape;291;p112"/>
            <p:cNvSpPr/>
            <p:nvPr/>
          </p:nvSpPr>
          <p:spPr>
            <a:xfrm>
              <a:off x="10" y="4563942"/>
              <a:ext cx="12192000" cy="2294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92" name="Google Shape;292;p112"/>
            <p:cNvSpPr/>
            <p:nvPr/>
          </p:nvSpPr>
          <p:spPr>
            <a:xfrm>
              <a:off x="1" y="4563942"/>
              <a:ext cx="12192000" cy="2294100"/>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grpSp>
      <p:sp>
        <p:nvSpPr>
          <p:cNvPr id="293" name="Google Shape;293;p112"/>
          <p:cNvSpPr/>
          <p:nvPr/>
        </p:nvSpPr>
        <p:spPr>
          <a:xfrm>
            <a:off x="0" y="0"/>
            <a:ext cx="6096000" cy="2291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94" name="Google Shape;294;p112"/>
          <p:cNvSpPr txBox="1">
            <a:spLocks noGrp="1"/>
          </p:cNvSpPr>
          <p:nvPr>
            <p:ph type="title"/>
          </p:nvPr>
        </p:nvSpPr>
        <p:spPr>
          <a:xfrm>
            <a:off x="484552" y="457200"/>
            <a:ext cx="52116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Roboto Medium"/>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12"/>
          <p:cNvSpPr>
            <a:spLocks noGrp="1"/>
          </p:cNvSpPr>
          <p:nvPr>
            <p:ph type="pic" idx="2"/>
          </p:nvPr>
        </p:nvSpPr>
        <p:spPr>
          <a:xfrm>
            <a:off x="6270162" y="457201"/>
            <a:ext cx="5085300" cy="5403900"/>
          </a:xfrm>
          <a:prstGeom prst="rect">
            <a:avLst/>
          </a:prstGeom>
          <a:noFill/>
          <a:ln>
            <a:noFill/>
          </a:ln>
        </p:spPr>
        <p:txBody>
          <a:bodyPr/>
          <a:lstStyle/>
          <a:p>
            <a:endParaRPr lang="en-CA"/>
          </a:p>
        </p:txBody>
      </p:sp>
      <p:sp>
        <p:nvSpPr>
          <p:cNvPr id="296" name="Google Shape;296;p112"/>
          <p:cNvSpPr txBox="1">
            <a:spLocks noGrp="1"/>
          </p:cNvSpPr>
          <p:nvPr>
            <p:ph type="body" idx="1"/>
          </p:nvPr>
        </p:nvSpPr>
        <p:spPr>
          <a:xfrm>
            <a:off x="484552" y="2514600"/>
            <a:ext cx="5211600" cy="33543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400"/>
              <a:buNone/>
              <a:defRPr sz="24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7" name="Google Shape;297;p112"/>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12"/>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12"/>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p113"/>
          <p:cNvSpPr txBox="1">
            <a:spLocks noGrp="1"/>
          </p:cNvSpPr>
          <p:nvPr>
            <p:ph type="title"/>
          </p:nvPr>
        </p:nvSpPr>
        <p:spPr>
          <a:xfrm>
            <a:off x="484552" y="365125"/>
            <a:ext cx="10869300" cy="168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113"/>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13"/>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13"/>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5"/>
        <p:cNvGrpSpPr/>
        <p:nvPr/>
      </p:nvGrpSpPr>
      <p:grpSpPr>
        <a:xfrm>
          <a:off x="0" y="0"/>
          <a:ext cx="0" cy="0"/>
          <a:chOff x="0" y="0"/>
          <a:chExt cx="0" cy="0"/>
        </a:xfrm>
      </p:grpSpPr>
      <p:sp>
        <p:nvSpPr>
          <p:cNvPr id="306" name="Google Shape;306;p1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5400"/>
              <a:buFont typeface="Roboto Medium"/>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1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8" name="Google Shape;308;p114"/>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114"/>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114"/>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8"/>
        <p:cNvGrpSpPr/>
        <p:nvPr/>
      </p:nvGrpSpPr>
      <p:grpSpPr>
        <a:xfrm>
          <a:off x="0" y="0"/>
          <a:ext cx="0" cy="0"/>
          <a:chOff x="0" y="0"/>
          <a:chExt cx="0" cy="0"/>
        </a:xfrm>
      </p:grpSpPr>
      <p:sp>
        <p:nvSpPr>
          <p:cNvPr id="319" name="Google Shape;319;p6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65"/>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1" name="Google Shape;321;p6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6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6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1"/>
        <p:cNvGrpSpPr/>
        <p:nvPr/>
      </p:nvGrpSpPr>
      <p:grpSpPr>
        <a:xfrm>
          <a:off x="0" y="0"/>
          <a:ext cx="0" cy="0"/>
          <a:chOff x="0" y="0"/>
          <a:chExt cx="0" cy="0"/>
        </a:xfrm>
      </p:grpSpPr>
      <p:sp>
        <p:nvSpPr>
          <p:cNvPr id="332" name="Google Shape;332;p6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6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4" name="Google Shape;334;p6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6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6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3"/>
        <p:cNvGrpSpPr/>
        <p:nvPr/>
      </p:nvGrpSpPr>
      <p:grpSpPr>
        <a:xfrm>
          <a:off x="0" y="0"/>
          <a:ext cx="0" cy="0"/>
          <a:chOff x="0" y="0"/>
          <a:chExt cx="0" cy="0"/>
        </a:xfrm>
      </p:grpSpPr>
      <p:sp>
        <p:nvSpPr>
          <p:cNvPr id="334" name="Google Shape;334;g3844aeeaf51_0_1787"/>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g3844aeeaf51_0_1787"/>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g3844aeeaf51_0_1787"/>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662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308388" y="745440"/>
            <a:ext cx="8132227" cy="355985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317308" y="4669316"/>
            <a:ext cx="8132227" cy="1350484"/>
          </a:xfrm>
          <a:prstGeom prst="rect">
            <a:avLst/>
          </a:prstGeom>
          <a:noFill/>
          <a:ln>
            <a:noFill/>
          </a:ln>
        </p:spPr>
        <p:txBody>
          <a:bodyPr spcFirstLastPara="1" wrap="square" lIns="91425" tIns="45700" rIns="91425" bIns="45700" anchor="b" anchorCtr="0">
            <a:normAutofit/>
          </a:bodyPr>
          <a:lstStyle>
            <a:lvl1pPr lvl="0" algn="l">
              <a:lnSpc>
                <a:spcPct val="120000"/>
              </a:lnSpc>
              <a:spcBef>
                <a:spcPts val="1000"/>
              </a:spcBef>
              <a:spcAft>
                <a:spcPts val="0"/>
              </a:spcAft>
              <a:buClr>
                <a:schemeClr val="lt1"/>
              </a:buClr>
              <a:buSzPts val="2000"/>
              <a:buNone/>
              <a:defRPr sz="20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55"/>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5"/>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19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56"/>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3721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9"/>
          <p:cNvSpPr txBox="1">
            <a:spLocks noGrp="1"/>
          </p:cNvSpPr>
          <p:nvPr>
            <p:ph type="title"/>
          </p:nvPr>
        </p:nvSpPr>
        <p:spPr>
          <a:xfrm>
            <a:off x="340138" y="2243708"/>
            <a:ext cx="9156288" cy="37760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9"/>
          <p:cNvSpPr txBox="1">
            <a:spLocks noGrp="1"/>
          </p:cNvSpPr>
          <p:nvPr>
            <p:ph type="body" idx="1"/>
          </p:nvPr>
        </p:nvSpPr>
        <p:spPr>
          <a:xfrm>
            <a:off x="340137" y="838201"/>
            <a:ext cx="9156289" cy="140550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20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5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9"/>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8767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0"/>
          <p:cNvSpPr txBox="1">
            <a:spLocks noGrp="1"/>
          </p:cNvSpPr>
          <p:nvPr>
            <p:ph type="title"/>
          </p:nvPr>
        </p:nvSpPr>
        <p:spPr>
          <a:xfrm>
            <a:off x="308387" y="757766"/>
            <a:ext cx="7240293" cy="354753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0"/>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90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0"/>
          <p:cNvSpPr txBox="1">
            <a:spLocks noGrp="1"/>
          </p:cNvSpPr>
          <p:nvPr>
            <p:ph type="title"/>
          </p:nvPr>
        </p:nvSpPr>
        <p:spPr>
          <a:xfrm>
            <a:off x="308387" y="757766"/>
            <a:ext cx="7240293" cy="354753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0"/>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61"/>
          <p:cNvSpPr txBox="1">
            <a:spLocks noGrp="1"/>
          </p:cNvSpPr>
          <p:nvPr>
            <p:ph type="title"/>
          </p:nvPr>
        </p:nvSpPr>
        <p:spPr>
          <a:xfrm>
            <a:off x="305649" y="743803"/>
            <a:ext cx="10764271" cy="1025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1"/>
          <p:cNvSpPr txBox="1">
            <a:spLocks noGrp="1"/>
          </p:cNvSpPr>
          <p:nvPr>
            <p:ph type="body" idx="1"/>
          </p:nvPr>
        </p:nvSpPr>
        <p:spPr>
          <a:xfrm>
            <a:off x="1056961"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1"/>
          <p:cNvSpPr txBox="1">
            <a:spLocks noGrp="1"/>
          </p:cNvSpPr>
          <p:nvPr>
            <p:ph type="body" idx="2"/>
          </p:nvPr>
        </p:nvSpPr>
        <p:spPr>
          <a:xfrm>
            <a:off x="1056961" y="2678597"/>
            <a:ext cx="4571287" cy="350670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1"/>
          <p:cNvSpPr txBox="1">
            <a:spLocks noGrp="1"/>
          </p:cNvSpPr>
          <p:nvPr>
            <p:ph type="body" idx="3"/>
          </p:nvPr>
        </p:nvSpPr>
        <p:spPr>
          <a:xfrm>
            <a:off x="6498633"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61"/>
          <p:cNvSpPr txBox="1">
            <a:spLocks noGrp="1"/>
          </p:cNvSpPr>
          <p:nvPr>
            <p:ph type="body" idx="4"/>
          </p:nvPr>
        </p:nvSpPr>
        <p:spPr>
          <a:xfrm>
            <a:off x="6498633" y="2678596"/>
            <a:ext cx="4571287" cy="350670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6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5981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303197" y="750627"/>
            <a:ext cx="10846556" cy="13041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body" idx="1"/>
          </p:nvPr>
        </p:nvSpPr>
        <p:spPr>
          <a:xfrm>
            <a:off x="1056961" y="2075250"/>
            <a:ext cx="4571288"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66"/>
          <p:cNvSpPr txBox="1">
            <a:spLocks noGrp="1"/>
          </p:cNvSpPr>
          <p:nvPr>
            <p:ph type="body" idx="2"/>
          </p:nvPr>
        </p:nvSpPr>
        <p:spPr>
          <a:xfrm>
            <a:off x="6379560" y="2075250"/>
            <a:ext cx="4770191"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66"/>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6"/>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6"/>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6873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7"/>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7"/>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7"/>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0545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317395" y="766636"/>
            <a:ext cx="3951745" cy="151062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5105400" y="702452"/>
            <a:ext cx="6249988" cy="5317347"/>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406400" algn="l">
              <a:lnSpc>
                <a:spcPct val="120000"/>
              </a:lnSpc>
              <a:spcBef>
                <a:spcPts val="500"/>
              </a:spcBef>
              <a:spcAft>
                <a:spcPts val="0"/>
              </a:spcAft>
              <a:buClr>
                <a:schemeClr val="lt1"/>
              </a:buClr>
              <a:buSzPts val="2800"/>
              <a:buChar char="+"/>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355600" algn="l">
              <a:lnSpc>
                <a:spcPct val="120000"/>
              </a:lnSpc>
              <a:spcBef>
                <a:spcPts val="500"/>
              </a:spcBef>
              <a:spcAft>
                <a:spcPts val="0"/>
              </a:spcAft>
              <a:buClr>
                <a:schemeClr val="lt1"/>
              </a:buClr>
              <a:buSzPts val="2000"/>
              <a:buChar char="+"/>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68"/>
          <p:cNvSpPr txBox="1">
            <a:spLocks noGrp="1"/>
          </p:cNvSpPr>
          <p:nvPr>
            <p:ph type="body" idx="2"/>
          </p:nvPr>
        </p:nvSpPr>
        <p:spPr>
          <a:xfrm>
            <a:off x="323953" y="2277264"/>
            <a:ext cx="3752747" cy="374253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68"/>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8"/>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9425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69"/>
          <p:cNvSpPr txBox="1">
            <a:spLocks noGrp="1"/>
          </p:cNvSpPr>
          <p:nvPr>
            <p:ph type="title"/>
          </p:nvPr>
        </p:nvSpPr>
        <p:spPr>
          <a:xfrm>
            <a:off x="318972" y="765850"/>
            <a:ext cx="3995693" cy="177477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9"/>
          <p:cNvSpPr>
            <a:spLocks noGrp="1"/>
          </p:cNvSpPr>
          <p:nvPr>
            <p:ph type="pic" idx="2"/>
          </p:nvPr>
        </p:nvSpPr>
        <p:spPr>
          <a:xfrm>
            <a:off x="5105400" y="838200"/>
            <a:ext cx="6249988" cy="5181599"/>
          </a:xfrm>
          <a:prstGeom prst="rect">
            <a:avLst/>
          </a:prstGeom>
          <a:noFill/>
          <a:ln>
            <a:noFill/>
          </a:ln>
        </p:spPr>
      </p:sp>
      <p:sp>
        <p:nvSpPr>
          <p:cNvPr id="68" name="Google Shape;68;p69"/>
          <p:cNvSpPr txBox="1">
            <a:spLocks noGrp="1"/>
          </p:cNvSpPr>
          <p:nvPr>
            <p:ph type="body" idx="1"/>
          </p:nvPr>
        </p:nvSpPr>
        <p:spPr>
          <a:xfrm>
            <a:off x="340137" y="2552699"/>
            <a:ext cx="3736563" cy="346709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6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9"/>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1187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308387" y="757451"/>
            <a:ext cx="10875953" cy="1214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0"/>
          <p:cNvSpPr txBox="1">
            <a:spLocks noGrp="1"/>
          </p:cNvSpPr>
          <p:nvPr>
            <p:ph type="body" idx="1"/>
          </p:nvPr>
        </p:nvSpPr>
        <p:spPr>
          <a:xfrm rot="5400000">
            <a:off x="3736054" y="-1428486"/>
            <a:ext cx="4047699" cy="108488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70"/>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1147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rot="5400000">
            <a:off x="7829088" y="2286389"/>
            <a:ext cx="5338369" cy="22775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2284058" y="-689878"/>
            <a:ext cx="5338369" cy="823008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7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9170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9F87-BCE6-9BD0-CE3F-8DE14F3DC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A0BBC94-800D-16B7-F7EC-65809613F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AEDD1C1-EDB5-A4F8-508F-A6395A93C735}"/>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A9912885-5141-209C-4F4C-A62727C62E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BCDDDA-C9FD-1025-F6C7-A99B75BBF364}"/>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3630699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F845-08EB-337D-E145-63DB9C43C4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3CF59E-B5B6-6366-88C6-B12463FF1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D997BD-9F9D-A0D9-2E0D-E248779EC109}"/>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184578B6-91CB-13C0-A53B-7B913F8D77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C4FB32-55A6-570B-1180-D7CB6015416E}"/>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1840204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E533-5244-AF62-4819-0DD69FC12A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BE1FE05-CB81-C435-8BE9-0FCF5DF87B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1BDDE-543B-7480-D070-335149D9A954}"/>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13C6E4BD-C52E-58AC-20F0-1E315AA64A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DAB511-12F8-0432-6E3C-8ACF7FE5C9BF}"/>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400286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1"/>
          <p:cNvSpPr txBox="1">
            <a:spLocks noGrp="1"/>
          </p:cNvSpPr>
          <p:nvPr>
            <p:ph type="title"/>
          </p:nvPr>
        </p:nvSpPr>
        <p:spPr>
          <a:xfrm>
            <a:off x="305649" y="743803"/>
            <a:ext cx="10764271" cy="10253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1"/>
          <p:cNvSpPr txBox="1">
            <a:spLocks noGrp="1"/>
          </p:cNvSpPr>
          <p:nvPr>
            <p:ph type="body" idx="1"/>
          </p:nvPr>
        </p:nvSpPr>
        <p:spPr>
          <a:xfrm>
            <a:off x="1056961"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1"/>
          <p:cNvSpPr txBox="1">
            <a:spLocks noGrp="1"/>
          </p:cNvSpPr>
          <p:nvPr>
            <p:ph type="body" idx="2"/>
          </p:nvPr>
        </p:nvSpPr>
        <p:spPr>
          <a:xfrm>
            <a:off x="1056961" y="2678597"/>
            <a:ext cx="4571287" cy="350670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1"/>
          <p:cNvSpPr txBox="1">
            <a:spLocks noGrp="1"/>
          </p:cNvSpPr>
          <p:nvPr>
            <p:ph type="body" idx="3"/>
          </p:nvPr>
        </p:nvSpPr>
        <p:spPr>
          <a:xfrm>
            <a:off x="6498633" y="1769166"/>
            <a:ext cx="4571287" cy="81500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Clr>
                <a:schemeClr val="lt1"/>
              </a:buClr>
              <a:buSzPts val="2000"/>
              <a:buNone/>
              <a:defRPr sz="2000" b="0" cap="none"/>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61"/>
          <p:cNvSpPr txBox="1">
            <a:spLocks noGrp="1"/>
          </p:cNvSpPr>
          <p:nvPr>
            <p:ph type="body" idx="4"/>
          </p:nvPr>
        </p:nvSpPr>
        <p:spPr>
          <a:xfrm>
            <a:off x="6498633" y="2678596"/>
            <a:ext cx="4571287" cy="350670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61"/>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B357-F26F-9438-18C1-A6373FDA9C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DFA7EF-D029-5236-E315-A1E9FF7C0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E181E67-212A-2E60-6229-B14ACC459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13CAD55-F7C7-DBC3-EF7C-30447BB5932C}"/>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6" name="Footer Placeholder 5">
            <a:extLst>
              <a:ext uri="{FF2B5EF4-FFF2-40B4-BE49-F238E27FC236}">
                <a16:creationId xmlns:a16="http://schemas.microsoft.com/office/drawing/2014/main" id="{76193157-970B-F8D5-FEA1-8146A7B229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FE38DB1-C2D2-79A0-1ADC-FB0B3D2868D3}"/>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3075349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583B-5B74-FA3B-B93C-1E532D2566E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D24FDA3-ADCD-FF98-6EBB-FD2C7E41D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1AC1B1-71A9-7BA6-40B0-E57530741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2B57FB0-5E80-A1B8-47C3-CB6BDFB4C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D1A16-717C-D68A-FDD3-E6B759881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C8CA00A-7170-E4EA-C5FE-F7813B757B5B}"/>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8" name="Footer Placeholder 7">
            <a:extLst>
              <a:ext uri="{FF2B5EF4-FFF2-40B4-BE49-F238E27FC236}">
                <a16:creationId xmlns:a16="http://schemas.microsoft.com/office/drawing/2014/main" id="{082F3D86-B6B7-9785-F328-322706357EF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8930143-D210-2CAE-A4DC-0E68BC45F908}"/>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3972411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1B69-920D-4E5B-D423-19773E2B830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AA4935D-48ED-8292-5D03-D8BB47F7AA42}"/>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4" name="Footer Placeholder 3">
            <a:extLst>
              <a:ext uri="{FF2B5EF4-FFF2-40B4-BE49-F238E27FC236}">
                <a16:creationId xmlns:a16="http://schemas.microsoft.com/office/drawing/2014/main" id="{D36AB958-D148-76C3-97E4-D8AD3AE71F2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71DABD9-1176-D109-F3D4-DE4126669B8E}"/>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547007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E3149-9C45-D0BE-6752-076CEDA88B57}"/>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3" name="Footer Placeholder 2">
            <a:extLst>
              <a:ext uri="{FF2B5EF4-FFF2-40B4-BE49-F238E27FC236}">
                <a16:creationId xmlns:a16="http://schemas.microsoft.com/office/drawing/2014/main" id="{E4F0DA17-B6F3-F759-4548-13E6727AEA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C8DD107-CB3D-0C95-4EB9-D2DF6C531779}"/>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267992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CF4B-98C6-74C3-52EC-5DB6F10DD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225A36E-97E5-9E0A-1048-95AC93870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91BEB69-175C-3C80-9F75-22589C1D5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0FE1D-970E-0741-DD41-8AA2EC148FD3}"/>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6" name="Footer Placeholder 5">
            <a:extLst>
              <a:ext uri="{FF2B5EF4-FFF2-40B4-BE49-F238E27FC236}">
                <a16:creationId xmlns:a16="http://schemas.microsoft.com/office/drawing/2014/main" id="{8AE5B780-28FA-F698-6209-CDA9518303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F5FE154-046E-B3C8-74F4-66E6C247C56F}"/>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2870935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AF05-558C-79D2-3748-5C8BB04D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EEC4EB3-24C0-4E50-576E-4ED086637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A7620C1-4A62-051A-4F80-33AF07596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7ABBB-29BC-14CC-5B71-5B1D09833B97}"/>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6" name="Footer Placeholder 5">
            <a:extLst>
              <a:ext uri="{FF2B5EF4-FFF2-40B4-BE49-F238E27FC236}">
                <a16:creationId xmlns:a16="http://schemas.microsoft.com/office/drawing/2014/main" id="{B95D2FA5-077B-46BD-EA4C-55416E7AEA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564A25-5188-D59F-F24F-F6E457075921}"/>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2973864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B54A-B758-08E9-A058-0CB4B83591D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F3C532-AC39-022B-80E5-3EF2FDCF1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B60B4A-CB0F-6BC6-F5CD-52A80B3323FE}"/>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876E4C83-29DD-4645-BDE1-1577453F4B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C0EE3C-1B5D-016B-BD84-926DDA4D9482}"/>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3861246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6A968-AB9C-87F8-0E31-01F0FE6A8A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1DD5B03-6F41-93BB-CAEA-B59F98003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0F6E34-C5A3-2DEA-5415-1A398B76852B}"/>
              </a:ext>
            </a:extLst>
          </p:cNvPr>
          <p:cNvSpPr>
            <a:spLocks noGrp="1"/>
          </p:cNvSpPr>
          <p:nvPr>
            <p:ph type="dt" sz="half" idx="10"/>
          </p:nvPr>
        </p:nvSpPr>
        <p:spPr/>
        <p:txBody>
          <a:body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59D270A6-96A4-FD67-0A86-678B374C68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42864C-FCE1-94B6-CFB1-4DF909D2ABA1}"/>
              </a:ext>
            </a:extLst>
          </p:cNvPr>
          <p:cNvSpPr>
            <a:spLocks noGrp="1"/>
          </p:cNvSpPr>
          <p:nvPr>
            <p:ph type="sldNum" sz="quarter" idx="12"/>
          </p:nvPr>
        </p:nvSpPr>
        <p:spPr/>
        <p:txBody>
          <a:bodyPr/>
          <a:lstStyle/>
          <a:p>
            <a:fld id="{6D581E08-9E55-4638-8409-AFC77CB8F06B}" type="slidenum">
              <a:rPr lang="en-CA" smtClean="0"/>
              <a:t>‹#›</a:t>
            </a:fld>
            <a:endParaRPr lang="en-CA"/>
          </a:p>
        </p:txBody>
      </p:sp>
    </p:spTree>
    <p:extLst>
      <p:ext uri="{BB962C8B-B14F-4D97-AF65-F5344CB8AC3E}">
        <p14:creationId xmlns:p14="http://schemas.microsoft.com/office/powerpoint/2010/main" val="4774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303197" y="750627"/>
            <a:ext cx="10846556" cy="13041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body" idx="1"/>
          </p:nvPr>
        </p:nvSpPr>
        <p:spPr>
          <a:xfrm>
            <a:off x="1056961" y="2075250"/>
            <a:ext cx="4571288"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66"/>
          <p:cNvSpPr txBox="1">
            <a:spLocks noGrp="1"/>
          </p:cNvSpPr>
          <p:nvPr>
            <p:ph type="body" idx="2"/>
          </p:nvPr>
        </p:nvSpPr>
        <p:spPr>
          <a:xfrm>
            <a:off x="6379560" y="2075250"/>
            <a:ext cx="4770191" cy="4101492"/>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Clr>
                <a:schemeClr val="lt1"/>
              </a:buClr>
              <a:buSzPts val="2000"/>
              <a:buChar char="•"/>
              <a:defRPr sz="2000"/>
            </a:lvl1pPr>
            <a:lvl2pPr marL="914400" lvl="1" indent="-342900" algn="l">
              <a:lnSpc>
                <a:spcPct val="120000"/>
              </a:lnSpc>
              <a:spcBef>
                <a:spcPts val="500"/>
              </a:spcBef>
              <a:spcAft>
                <a:spcPts val="0"/>
              </a:spcAft>
              <a:buClr>
                <a:schemeClr val="lt1"/>
              </a:buClr>
              <a:buSzPts val="1800"/>
              <a:buChar char="+"/>
              <a:defRPr sz="1800"/>
            </a:lvl2pPr>
            <a:lvl3pPr marL="1371600" lvl="2" indent="-330200" algn="l">
              <a:lnSpc>
                <a:spcPct val="120000"/>
              </a:lnSpc>
              <a:spcBef>
                <a:spcPts val="500"/>
              </a:spcBef>
              <a:spcAft>
                <a:spcPts val="0"/>
              </a:spcAft>
              <a:buClr>
                <a:schemeClr val="lt1"/>
              </a:buClr>
              <a:buSzPts val="1600"/>
              <a:buChar char="•"/>
              <a:defRPr sz="1600"/>
            </a:lvl3pPr>
            <a:lvl4pPr marL="1828800" lvl="3" indent="-317500" algn="l">
              <a:lnSpc>
                <a:spcPct val="120000"/>
              </a:lnSpc>
              <a:spcBef>
                <a:spcPts val="500"/>
              </a:spcBef>
              <a:spcAft>
                <a:spcPts val="0"/>
              </a:spcAft>
              <a:buClr>
                <a:schemeClr val="lt1"/>
              </a:buClr>
              <a:buSzPts val="1400"/>
              <a:buChar char="+"/>
              <a:defRPr sz="1400"/>
            </a:lvl4pPr>
            <a:lvl5pPr marL="2286000" lvl="4" indent="-317500" algn="l">
              <a:lnSpc>
                <a:spcPct val="12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66"/>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6"/>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6"/>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7"/>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7"/>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7"/>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317395" y="766636"/>
            <a:ext cx="3951745" cy="151062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5105400" y="702452"/>
            <a:ext cx="6249988" cy="5317347"/>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1000"/>
              </a:spcBef>
              <a:spcAft>
                <a:spcPts val="0"/>
              </a:spcAft>
              <a:buClr>
                <a:schemeClr val="lt1"/>
              </a:buClr>
              <a:buSzPts val="3200"/>
              <a:buChar char="•"/>
              <a:defRPr sz="3200"/>
            </a:lvl1pPr>
            <a:lvl2pPr marL="914400" lvl="1" indent="-406400" algn="l">
              <a:lnSpc>
                <a:spcPct val="120000"/>
              </a:lnSpc>
              <a:spcBef>
                <a:spcPts val="500"/>
              </a:spcBef>
              <a:spcAft>
                <a:spcPts val="0"/>
              </a:spcAft>
              <a:buClr>
                <a:schemeClr val="lt1"/>
              </a:buClr>
              <a:buSzPts val="2800"/>
              <a:buChar char="+"/>
              <a:defRPr sz="2800"/>
            </a:lvl2pPr>
            <a:lvl3pPr marL="1371600" lvl="2" indent="-381000" algn="l">
              <a:lnSpc>
                <a:spcPct val="120000"/>
              </a:lnSpc>
              <a:spcBef>
                <a:spcPts val="500"/>
              </a:spcBef>
              <a:spcAft>
                <a:spcPts val="0"/>
              </a:spcAft>
              <a:buClr>
                <a:schemeClr val="lt1"/>
              </a:buClr>
              <a:buSzPts val="2400"/>
              <a:buChar char="•"/>
              <a:defRPr sz="2400"/>
            </a:lvl3pPr>
            <a:lvl4pPr marL="1828800" lvl="3" indent="-355600" algn="l">
              <a:lnSpc>
                <a:spcPct val="120000"/>
              </a:lnSpc>
              <a:spcBef>
                <a:spcPts val="500"/>
              </a:spcBef>
              <a:spcAft>
                <a:spcPts val="0"/>
              </a:spcAft>
              <a:buClr>
                <a:schemeClr val="lt1"/>
              </a:buClr>
              <a:buSzPts val="2000"/>
              <a:buChar char="+"/>
              <a:defRPr sz="2000"/>
            </a:lvl4pPr>
            <a:lvl5pPr marL="2286000" lvl="4" indent="-355600" algn="l">
              <a:lnSpc>
                <a:spcPct val="12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68"/>
          <p:cNvSpPr txBox="1">
            <a:spLocks noGrp="1"/>
          </p:cNvSpPr>
          <p:nvPr>
            <p:ph type="body" idx="2"/>
          </p:nvPr>
        </p:nvSpPr>
        <p:spPr>
          <a:xfrm>
            <a:off x="323953" y="2277264"/>
            <a:ext cx="3752747" cy="374253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68"/>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8"/>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9"/>
          <p:cNvSpPr txBox="1">
            <a:spLocks noGrp="1"/>
          </p:cNvSpPr>
          <p:nvPr>
            <p:ph type="title"/>
          </p:nvPr>
        </p:nvSpPr>
        <p:spPr>
          <a:xfrm>
            <a:off x="318972" y="765850"/>
            <a:ext cx="3995693" cy="177477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9"/>
          <p:cNvSpPr>
            <a:spLocks noGrp="1"/>
          </p:cNvSpPr>
          <p:nvPr>
            <p:ph type="pic" idx="2"/>
          </p:nvPr>
        </p:nvSpPr>
        <p:spPr>
          <a:xfrm>
            <a:off x="5105400" y="838200"/>
            <a:ext cx="6249988" cy="5181599"/>
          </a:xfrm>
          <a:prstGeom prst="rect">
            <a:avLst/>
          </a:prstGeom>
          <a:noFill/>
          <a:ln>
            <a:noFill/>
          </a:ln>
        </p:spPr>
        <p:txBody>
          <a:bodyPr/>
          <a:lstStyle/>
          <a:p>
            <a:endParaRPr lang="en-CA"/>
          </a:p>
        </p:txBody>
      </p:sp>
      <p:sp>
        <p:nvSpPr>
          <p:cNvPr id="68" name="Google Shape;68;p69"/>
          <p:cNvSpPr txBox="1">
            <a:spLocks noGrp="1"/>
          </p:cNvSpPr>
          <p:nvPr>
            <p:ph type="body" idx="1"/>
          </p:nvPr>
        </p:nvSpPr>
        <p:spPr>
          <a:xfrm>
            <a:off x="340137" y="2552699"/>
            <a:ext cx="3736563" cy="3467099"/>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69"/>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9"/>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54"/>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54"/>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54"/>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84"/>
          <p:cNvSpPr/>
          <p:nvPr/>
        </p:nvSpPr>
        <p:spPr>
          <a:xfrm>
            <a:off x="0" y="0"/>
            <a:ext cx="12192000" cy="2264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6" name="Google Shape;86;p84"/>
          <p:cNvSpPr txBox="1">
            <a:spLocks noGrp="1"/>
          </p:cNvSpPr>
          <p:nvPr>
            <p:ph type="title"/>
          </p:nvPr>
        </p:nvSpPr>
        <p:spPr>
          <a:xfrm>
            <a:off x="960120" y="317814"/>
            <a:ext cx="10268712" cy="170078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6600"/>
              <a:buFont typeface="Libre Franklin"/>
              <a:buNone/>
              <a:defRPr sz="66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84"/>
          <p:cNvSpPr txBox="1">
            <a:spLocks noGrp="1"/>
          </p:cNvSpPr>
          <p:nvPr>
            <p:ph type="body" idx="1"/>
          </p:nvPr>
        </p:nvSpPr>
        <p:spPr>
          <a:xfrm>
            <a:off x="960120" y="2587752"/>
            <a:ext cx="10268712" cy="359359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1000"/>
              </a:lnSpc>
              <a:spcBef>
                <a:spcPts val="700"/>
              </a:spcBef>
              <a:spcAft>
                <a:spcPts val="0"/>
              </a:spcAft>
              <a:buClr>
                <a:schemeClr val="dk1"/>
              </a:buClr>
              <a:buSzPts val="2600"/>
              <a:buFont typeface="Arial"/>
              <a:buNone/>
              <a:defRPr sz="2600" b="0" i="0" u="none" strike="noStrike" cap="none">
                <a:solidFill>
                  <a:schemeClr val="dk1"/>
                </a:solidFill>
                <a:latin typeface="Libre Franklin Medium"/>
                <a:ea typeface="Libre Franklin Medium"/>
                <a:cs typeface="Libre Franklin Medium"/>
                <a:sym typeface="Libre Franklin Medium"/>
              </a:defRPr>
            </a:lvl1pPr>
            <a:lvl2pPr marL="914400" marR="0" lvl="1" indent="-374650" algn="l" rtl="0">
              <a:lnSpc>
                <a:spcPct val="101000"/>
              </a:lnSpc>
              <a:spcBef>
                <a:spcPts val="700"/>
              </a:spcBef>
              <a:spcAft>
                <a:spcPts val="0"/>
              </a:spcAft>
              <a:buClr>
                <a:schemeClr val="dk1"/>
              </a:buClr>
              <a:buSzPts val="2300"/>
              <a:buFont typeface="Noto Sans Symbols"/>
              <a:buChar char="▪"/>
              <a:defRPr sz="23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3pPr>
            <a:lvl4pPr marL="1828800" marR="0" lvl="3" indent="-342900" algn="l" rtl="0">
              <a:lnSpc>
                <a:spcPct val="101000"/>
              </a:lnSpc>
              <a:spcBef>
                <a:spcPts val="400"/>
              </a:spcBef>
              <a:spcAft>
                <a:spcPts val="0"/>
              </a:spcAft>
              <a:buClr>
                <a:schemeClr val="dk1"/>
              </a:buClr>
              <a:buSzPts val="1800"/>
              <a:buFont typeface="Noto Sans Symbols"/>
              <a:buChar char="▪"/>
              <a:defRPr sz="18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88" name="Google Shape;88;p84"/>
          <p:cNvSpPr txBox="1">
            <a:spLocks noGrp="1"/>
          </p:cNvSpPr>
          <p:nvPr>
            <p:ph type="dt" idx="10"/>
          </p:nvPr>
        </p:nvSpPr>
        <p:spPr>
          <a:xfrm>
            <a:off x="6903720" y="6356350"/>
            <a:ext cx="3236976" cy="365125"/>
          </a:xfrm>
          <a:prstGeom prst="rect">
            <a:avLst/>
          </a:prstGeom>
          <a:noFill/>
          <a:ln>
            <a:noFill/>
          </a:ln>
        </p:spPr>
        <p:txBody>
          <a:bodyPr spcFirstLastPara="1" wrap="square" lIns="91425" tIns="45700" rIns="91425" bIns="45700" anchor="ctr" anchorCtr="0">
            <a:noAutofit/>
          </a:bodyPr>
          <a:lstStyle>
            <a:lvl1pPr marR="0" lvl="0" algn="just"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89" name="Google Shape;89;p84"/>
          <p:cNvSpPr txBox="1">
            <a:spLocks noGrp="1"/>
          </p:cNvSpPr>
          <p:nvPr>
            <p:ph type="ftr" idx="11"/>
          </p:nvPr>
        </p:nvSpPr>
        <p:spPr>
          <a:xfrm>
            <a:off x="960120" y="6356350"/>
            <a:ext cx="550468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90" name="Google Shape;90;p84"/>
          <p:cNvSpPr txBox="1">
            <a:spLocks noGrp="1"/>
          </p:cNvSpPr>
          <p:nvPr>
            <p:ph type="sldNum" idx="12"/>
          </p:nvPr>
        </p:nvSpPr>
        <p:spPr>
          <a:xfrm>
            <a:off x="10296144" y="6356350"/>
            <a:ext cx="932688"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Libre Franklin Medium"/>
                <a:ea typeface="Libre Franklin Medium"/>
                <a:cs typeface="Libre Franklin Medium"/>
                <a:sym typeface="Libre Franklin Medium"/>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57"/>
          <p:cNvSpPr/>
          <p:nvPr/>
        </p:nvSpPr>
        <p:spPr>
          <a:xfrm>
            <a:off x="0" y="0"/>
            <a:ext cx="12192000" cy="22911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35" name="Google Shape;235;p57"/>
          <p:cNvSpPr txBox="1">
            <a:spLocks noGrp="1"/>
          </p:cNvSpPr>
          <p:nvPr>
            <p:ph type="title"/>
          </p:nvPr>
        </p:nvSpPr>
        <p:spPr>
          <a:xfrm>
            <a:off x="484552" y="365125"/>
            <a:ext cx="10869248" cy="168751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5400"/>
              <a:buFont typeface="Roboto Medium"/>
              <a:buNone/>
              <a:defRPr sz="54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p57"/>
          <p:cNvSpPr txBox="1">
            <a:spLocks noGrp="1"/>
          </p:cNvSpPr>
          <p:nvPr>
            <p:ph type="body" idx="1"/>
          </p:nvPr>
        </p:nvSpPr>
        <p:spPr>
          <a:xfrm>
            <a:off x="484552" y="2576513"/>
            <a:ext cx="10869248" cy="36004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1pPr>
            <a:lvl2pPr marL="914400" marR="0" lvl="1" indent="-228600" algn="l" rtl="0">
              <a:lnSpc>
                <a:spcPct val="120000"/>
              </a:lnSpc>
              <a:spcBef>
                <a:spcPts val="5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2pPr>
            <a:lvl3pPr marL="1371600" marR="0" lvl="2" indent="-228600"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3pPr>
            <a:lvl4pPr marL="1828800" marR="0" lvl="3" indent="-228600" algn="l"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venir"/>
                <a:ea typeface="Avenir"/>
                <a:cs typeface="Avenir"/>
                <a:sym typeface="Avenir"/>
              </a:defRPr>
            </a:lvl4pPr>
            <a:lvl5pPr marL="2286000" marR="0" lvl="4" indent="-228600" algn="l"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37" name="Google Shape;237;p57"/>
          <p:cNvSpPr txBox="1">
            <a:spLocks noGrp="1"/>
          </p:cNvSpPr>
          <p:nvPr>
            <p:ph type="dt" idx="10"/>
          </p:nvPr>
        </p:nvSpPr>
        <p:spPr>
          <a:xfrm>
            <a:off x="146221" y="6357208"/>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38" name="Google Shape;238;p57"/>
          <p:cNvSpPr txBox="1">
            <a:spLocks noGrp="1"/>
          </p:cNvSpPr>
          <p:nvPr>
            <p:ph type="ftr" idx="11"/>
          </p:nvPr>
        </p:nvSpPr>
        <p:spPr>
          <a:xfrm>
            <a:off x="6270162"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39" name="Google Shape;239;p57"/>
          <p:cNvSpPr txBox="1">
            <a:spLocks noGrp="1"/>
          </p:cNvSpPr>
          <p:nvPr>
            <p:ph type="sldNum" idx="12"/>
          </p:nvPr>
        </p:nvSpPr>
        <p:spPr>
          <a:xfrm>
            <a:off x="10764983" y="6356350"/>
            <a:ext cx="128079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89"/>
          <p:cNvSpPr/>
          <p:nvPr/>
        </p:nvSpPr>
        <p:spPr>
          <a:xfrm>
            <a:off x="0" y="0"/>
            <a:ext cx="12192000" cy="2291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4" name="Google Shape;274;p89"/>
          <p:cNvSpPr txBox="1">
            <a:spLocks noGrp="1"/>
          </p:cNvSpPr>
          <p:nvPr>
            <p:ph type="title"/>
          </p:nvPr>
        </p:nvSpPr>
        <p:spPr>
          <a:xfrm>
            <a:off x="484552" y="365125"/>
            <a:ext cx="10869300" cy="1687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5400"/>
              <a:buFont typeface="Roboto Medium"/>
              <a:buNone/>
              <a:defRPr sz="54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5" name="Google Shape;275;p89"/>
          <p:cNvSpPr txBox="1">
            <a:spLocks noGrp="1"/>
          </p:cNvSpPr>
          <p:nvPr>
            <p:ph type="body" idx="1"/>
          </p:nvPr>
        </p:nvSpPr>
        <p:spPr>
          <a:xfrm>
            <a:off x="484552" y="2576513"/>
            <a:ext cx="10869300" cy="3600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10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1pPr>
            <a:lvl2pPr marL="914400" marR="0" lvl="1" indent="-228600" algn="l" rtl="0">
              <a:lnSpc>
                <a:spcPct val="120000"/>
              </a:lnSpc>
              <a:spcBef>
                <a:spcPts val="5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2pPr>
            <a:lvl3pPr marL="1371600" marR="0" lvl="2" indent="-228600"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3pPr>
            <a:lvl4pPr marL="1828800" marR="0" lvl="3" indent="-228600" algn="l"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venir"/>
                <a:ea typeface="Avenir"/>
                <a:cs typeface="Avenir"/>
                <a:sym typeface="Avenir"/>
              </a:defRPr>
            </a:lvl4pPr>
            <a:lvl5pPr marL="2286000" marR="0" lvl="4" indent="-228600" algn="l"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76" name="Google Shape;276;p89"/>
          <p:cNvSpPr txBox="1">
            <a:spLocks noGrp="1"/>
          </p:cNvSpPr>
          <p:nvPr>
            <p:ph type="dt" idx="10"/>
          </p:nvPr>
        </p:nvSpPr>
        <p:spPr>
          <a:xfrm>
            <a:off x="146221" y="6357208"/>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77" name="Google Shape;277;p89"/>
          <p:cNvSpPr txBox="1">
            <a:spLocks noGrp="1"/>
          </p:cNvSpPr>
          <p:nvPr>
            <p:ph type="ftr" idx="11"/>
          </p:nvPr>
        </p:nvSpPr>
        <p:spPr>
          <a:xfrm>
            <a:off x="6270162"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278" name="Google Shape;278;p89"/>
          <p:cNvSpPr txBox="1">
            <a:spLocks noGrp="1"/>
          </p:cNvSpPr>
          <p:nvPr>
            <p:ph type="sldNum" idx="12"/>
          </p:nvPr>
        </p:nvSpPr>
        <p:spPr>
          <a:xfrm>
            <a:off x="10764983" y="6356350"/>
            <a:ext cx="1280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1"/>
        <p:cNvGrpSpPr/>
        <p:nvPr/>
      </p:nvGrpSpPr>
      <p:grpSpPr>
        <a:xfrm>
          <a:off x="0" y="0"/>
          <a:ext cx="0" cy="0"/>
          <a:chOff x="0" y="0"/>
          <a:chExt cx="0" cy="0"/>
        </a:xfrm>
      </p:grpSpPr>
      <p:sp>
        <p:nvSpPr>
          <p:cNvPr id="312" name="Google Shape;312;p63"/>
          <p:cNvSpPr/>
          <p:nvPr/>
        </p:nvSpPr>
        <p:spPr>
          <a:xfrm>
            <a:off x="483" y="176109"/>
            <a:ext cx="12188952" cy="1645919"/>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lt2"/>
              </a:buClr>
              <a:buSzPts val="4000"/>
              <a:buFont typeface="Corbel"/>
              <a:buNone/>
              <a:defRPr sz="4000" b="0" i="0" u="none" strike="noStrike" cap="none">
                <a:solidFill>
                  <a:schemeClr val="lt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Google Shape;314;p63"/>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dk1"/>
              </a:buClr>
              <a:buSzPts val="2200"/>
              <a:buFont typeface="Noto Sans Symbols"/>
              <a:buChar char="▪"/>
              <a:defRPr sz="2200" b="0" i="0" u="none" strike="noStrike" cap="none">
                <a:solidFill>
                  <a:schemeClr val="dk1"/>
                </a:solidFill>
                <a:latin typeface="Corbel"/>
                <a:ea typeface="Corbel"/>
                <a:cs typeface="Corbel"/>
                <a:sym typeface="Corbel"/>
              </a:defRPr>
            </a:lvl1pPr>
            <a:lvl2pPr marL="914400" marR="0" lvl="1" indent="-355600" algn="l" rtl="0">
              <a:lnSpc>
                <a:spcPct val="90000"/>
              </a:lnSpc>
              <a:spcBef>
                <a:spcPts val="200"/>
              </a:spcBef>
              <a:spcAft>
                <a:spcPts val="0"/>
              </a:spcAft>
              <a:buClr>
                <a:schemeClr val="dk1"/>
              </a:buClr>
              <a:buSzPts val="2000"/>
              <a:buFont typeface="Noto Sans Symbols"/>
              <a:buChar char="▪"/>
              <a:defRPr sz="2000" b="0" i="0" u="none" strike="noStrike" cap="none">
                <a:solidFill>
                  <a:schemeClr val="dk1"/>
                </a:solidFill>
                <a:latin typeface="Corbel"/>
                <a:ea typeface="Corbel"/>
                <a:cs typeface="Corbel"/>
                <a:sym typeface="Corbel"/>
              </a:defRPr>
            </a:lvl2pPr>
            <a:lvl3pPr marL="1371600" marR="0" lvl="2" indent="-342900" algn="l" rtl="0">
              <a:lnSpc>
                <a:spcPct val="90000"/>
              </a:lnSpc>
              <a:spcBef>
                <a:spcPts val="400"/>
              </a:spcBef>
              <a:spcAft>
                <a:spcPts val="0"/>
              </a:spcAft>
              <a:buClr>
                <a:schemeClr val="dk1"/>
              </a:buClr>
              <a:buSzPts val="1800"/>
              <a:buFont typeface="Noto Sans Symbols"/>
              <a:buChar char="▪"/>
              <a:defRPr sz="1800" b="0" i="0" u="none" strike="noStrike" cap="none">
                <a:solidFill>
                  <a:schemeClr val="dk1"/>
                </a:solidFill>
                <a:latin typeface="Corbel"/>
                <a:ea typeface="Corbel"/>
                <a:cs typeface="Corbel"/>
                <a:sym typeface="Corbel"/>
              </a:defRPr>
            </a:lvl3pPr>
            <a:lvl4pPr marL="1828800" marR="0" lvl="3"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4pPr>
            <a:lvl5pPr marL="2286000" marR="0" lvl="4"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5pPr>
            <a:lvl6pPr marL="2743200" marR="0" lvl="5"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6pPr>
            <a:lvl7pPr marL="3200400" marR="0" lvl="6"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7pPr>
            <a:lvl8pPr marL="3657600" marR="0" lvl="7" indent="-330200" algn="l" rtl="0">
              <a:lnSpc>
                <a:spcPct val="90000"/>
              </a:lnSpc>
              <a:spcBef>
                <a:spcPts val="400"/>
              </a:spcBef>
              <a:spcAft>
                <a:spcPts val="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dk1"/>
              </a:buClr>
              <a:buSzPts val="1600"/>
              <a:buFont typeface="Noto Sans Symbols"/>
              <a:buChar char="▪"/>
              <a:defRPr sz="1600" b="0" i="0" u="none" strike="noStrike" cap="none">
                <a:solidFill>
                  <a:schemeClr val="dk1"/>
                </a:solidFill>
                <a:latin typeface="Corbel"/>
                <a:ea typeface="Corbel"/>
                <a:cs typeface="Corbel"/>
                <a:sym typeface="Corbel"/>
              </a:defRPr>
            </a:lvl9pPr>
          </a:lstStyle>
          <a:p>
            <a:endParaRPr/>
          </a:p>
        </p:txBody>
      </p:sp>
      <p:sp>
        <p:nvSpPr>
          <p:cNvPr id="315" name="Google Shape;315;p6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316" name="Google Shape;316;p6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317" name="Google Shape;317;p6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4"/>
        <p:cNvGrpSpPr/>
        <p:nvPr/>
      </p:nvGrpSpPr>
      <p:grpSpPr>
        <a:xfrm>
          <a:off x="0" y="0"/>
          <a:ext cx="0" cy="0"/>
          <a:chOff x="0" y="0"/>
          <a:chExt cx="0" cy="0"/>
        </a:xfrm>
      </p:grpSpPr>
      <p:sp>
        <p:nvSpPr>
          <p:cNvPr id="325" name="Google Shape;325;p62"/>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7" name="Google Shape;327;p6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328" name="Google Shape;328;p6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329" name="Google Shape;329;p6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330" name="Google Shape;330;p6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8" r:id="rId1"/>
    <p:sldLayoutId id="214748372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308387" y="620202"/>
            <a:ext cx="9956747" cy="143878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335467" y="2306781"/>
            <a:ext cx="9956747" cy="3870181"/>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54"/>
          <p:cNvSpPr txBox="1">
            <a:spLocks noGrp="1"/>
          </p:cNvSpPr>
          <p:nvPr>
            <p:ph type="dt" idx="10"/>
          </p:nvPr>
        </p:nvSpPr>
        <p:spPr>
          <a:xfrm>
            <a:off x="340137" y="63202"/>
            <a:ext cx="2743200" cy="31822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54"/>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54"/>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0476772"/>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20E08-A01E-511E-4077-3CB3A113B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0F0B42-15BB-A7CE-4638-936DEC2A5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9358B4-906C-3D76-1073-36D17EDC3E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644F2B-4E1C-4009-84E8-EFDC784B1CEA}" type="datetimeFigureOut">
              <a:rPr lang="en-CA" smtClean="0"/>
              <a:t>2025-10-07</a:t>
            </a:fld>
            <a:endParaRPr lang="en-CA"/>
          </a:p>
        </p:txBody>
      </p:sp>
      <p:sp>
        <p:nvSpPr>
          <p:cNvPr id="5" name="Footer Placeholder 4">
            <a:extLst>
              <a:ext uri="{FF2B5EF4-FFF2-40B4-BE49-F238E27FC236}">
                <a16:creationId xmlns:a16="http://schemas.microsoft.com/office/drawing/2014/main" id="{064F70B2-807B-E836-87CD-67BFB2278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1721B3C-CE01-25E6-1FF4-4E388A943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581E08-9E55-4638-8409-AFC77CB8F06B}" type="slidenum">
              <a:rPr lang="en-CA" smtClean="0"/>
              <a:t>‹#›</a:t>
            </a:fld>
            <a:endParaRPr lang="en-CA"/>
          </a:p>
        </p:txBody>
      </p:sp>
    </p:spTree>
    <p:extLst>
      <p:ext uri="{BB962C8B-B14F-4D97-AF65-F5344CB8AC3E}">
        <p14:creationId xmlns:p14="http://schemas.microsoft.com/office/powerpoint/2010/main" val="31618863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vgsilh.com/image/1161140.html"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presentation/d/1W_MfTww3dG9dtvslIhDYOomK8OQoWFDg/edit?usp=drive_link&amp;ouid=104033143086873301778&amp;rtpof=true&amp;sd=true" TargetMode="External"/><Relationship Id="rId3" Type="http://schemas.openxmlformats.org/officeDocument/2006/relationships/hyperlink" Target="https://library.concordia.ca/" TargetMode="External"/><Relationship Id="rId7" Type="http://schemas.openxmlformats.org/officeDocument/2006/relationships/hyperlink" Target="https://www.banq.qc.ca/"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cap.banq.qc.ca/" TargetMode="External"/><Relationship Id="rId5" Type="http://schemas.openxmlformats.org/officeDocument/2006/relationships/hyperlink" Target="https://scholar.google.ca/" TargetMode="External"/><Relationship Id="rId10" Type="http://schemas.openxmlformats.org/officeDocument/2006/relationships/hyperlink" Target="https://library.concordia.ca/apps/critical-toolkit/index.html" TargetMode="External"/><Relationship Id="rId4" Type="http://schemas.openxmlformats.org/officeDocument/2006/relationships/slide" Target="slide14.xml"/><Relationship Id="rId9" Type="http://schemas.openxmlformats.org/officeDocument/2006/relationships/hyperlink" Target="https://library.concordia.ca/apps/critical-toolkit/course.html?courseID=264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brary.concordia.ca/"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lib-ezproxy.concordia.ca/login?url=https://research.ebsco.com/c/kpdas4?db=ah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lib-ezproxy.concordia.ca/login?url=https://www.jstor.org/action/showAdvancedSearch"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research-ebsco-com.lib-ezproxy.concordia.ca/c/kpdas4/search/results?q=quebec&amp;autocorrect=y&amp;db=eue%2Ca9h%2Ceric&amp;expanders=concept&amp;limiters=None&amp;qm=W3sidHlwZSI6InRleHQiLCJ2YWx1ZSI6InF1ZWJlYyJ9XQ%3D%3D&amp;searchMode=boolean&amp;searchSegment=all-results&amp;skipResultsFetch=true" TargetMode="External"/><Relationship Id="rId3" Type="http://schemas.openxmlformats.org/officeDocument/2006/relationships/hyperlink" Target="https://lib-ezproxy.concordia.ca/login?url=https://search.proquest.com/cv_580429/advanced?accountid=10246" TargetMode="External"/><Relationship Id="rId7" Type="http://schemas.openxmlformats.org/officeDocument/2006/relationships/hyperlink" Target="https://lib-ezproxy.concordia.ca/login?url=https://search.ebscohost.com/login.aspx?authtype=ip,uid&amp;profile=ehost&amp;defaultdb=eri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ib-ezproxy.concordia.ca/login?url=https://research.ebsco.com/c/kpdas4?db=eue" TargetMode="External"/><Relationship Id="rId5" Type="http://schemas.openxmlformats.org/officeDocument/2006/relationships/hyperlink" Target="https://lib-ezproxy.concordia.ca/login?url=https://research.ebsco.com/c/kpdas4?db=a9h" TargetMode="External"/><Relationship Id="rId10" Type="http://schemas.openxmlformats.org/officeDocument/2006/relationships/image" Target="../media/image15.png"/><Relationship Id="rId4" Type="http://schemas.openxmlformats.org/officeDocument/2006/relationships/hyperlink" Target="https://lib-ezproxy.concordia.ca/login?url=https://www.erudit.org/" TargetMode="Externa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s://library.concordia.ca/find/databases/by-type.php#canadian" TargetMode="External"/><Relationship Id="rId3" Type="http://schemas.openxmlformats.org/officeDocument/2006/relationships/hyperlink" Target="https://www.concordia.ca/library/guides.html" TargetMode="External"/><Relationship Id="rId7" Type="http://schemas.openxmlformats.org/officeDocument/2006/relationships/hyperlink" Target="https://library.concordia.ca/find/databases/index.php"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hyperlink" Target="https://library.concordia.ca/find/government/" TargetMode="External"/><Relationship Id="rId11" Type="http://schemas.openxmlformats.org/officeDocument/2006/relationships/image" Target="../media/image16.png"/><Relationship Id="rId5" Type="http://schemas.openxmlformats.org/officeDocument/2006/relationships/hyperlink" Target="https://www.concordia.ca/library/guides/first-peoples-studies.html" TargetMode="External"/><Relationship Id="rId10" Type="http://schemas.openxmlformats.org/officeDocument/2006/relationships/hyperlink" Target="https://concordiauniversity.libguides.com/az/databases?t=29096" TargetMode="External"/><Relationship Id="rId4" Type="http://schemas.openxmlformats.org/officeDocument/2006/relationships/hyperlink" Target="https://www.concordia.ca/library/guides/education.html" TargetMode="External"/><Relationship Id="rId9" Type="http://schemas.openxmlformats.org/officeDocument/2006/relationships/hyperlink" Target="https://concordiauniversity.libguides.com/az/databases?s=13271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ncordia.ca/content/dam/library/docs/research-guides/sociology/Search_strategies_in_standard_library_databas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brary.concordia.ca/help/using/google-scholar.php"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s://www.banq.qc.ca/plateformes-numeriques/livres-et-imprimes-anciens/" TargetMode="External"/><Relationship Id="rId3" Type="http://schemas.openxmlformats.org/officeDocument/2006/relationships/hyperlink" Target="https://library.concordia.ca/help/ai/" TargetMode="External"/><Relationship Id="rId7" Type="http://schemas.openxmlformats.org/officeDocument/2006/relationships/hyperlink" Target="https://danstaclasse.banq.qc.ca/ldtq"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hyperlink" Target="https://www.banq.qc.ca/plateformes-numeriques/revues-et-journaux-quebecois/" TargetMode="External"/><Relationship Id="rId5" Type="http://schemas.openxmlformats.org/officeDocument/2006/relationships/hyperlink" Target="https://www.banq.qc.ca/histoire-du-quebec-et-patrimoine/" TargetMode="External"/><Relationship Id="rId10" Type="http://schemas.openxmlformats.org/officeDocument/2006/relationships/slide" Target="slide31.xml"/><Relationship Id="rId4" Type="http://schemas.openxmlformats.org/officeDocument/2006/relationships/hyperlink" Target="https://numerique.banq.qc.ca/" TargetMode="External"/><Relationship Id="rId9" Type="http://schemas.openxmlformats.org/officeDocument/2006/relationships/slide" Target="slide2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iana.ca/"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s://www.banq.qc.ca/plateformes-numeriques/livres-et-imprimes-ancie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ncordiauniversity.libguides.com/az/databases?s=132718"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hyperlink" Target="https://lib-ezproxy.concordia.ca/login?url=https://nouveau.eureka.cc/access/ip/default.aspx?un=concor00" TargetMode="External"/><Relationship Id="rId4" Type="http://schemas.openxmlformats.org/officeDocument/2006/relationships/hyperlink" Target="https://lib-ezproxy.concordia.ca/login?url=https://search.proquest.com/canadiannews/advanced?accountid=1024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www.bibliotheque.assnat.qc.ca/guides/fr/documents-politiques-et-parlementaires-du-quebec/9062-lois-annuelles-recueils#fragment26001" TargetMode="External"/><Relationship Id="rId3" Type="http://schemas.openxmlformats.org/officeDocument/2006/relationships/hyperlink" Target="https://www.bibliotheque.assnat.qc.ca/guides/fr/88-documents-politiques-et-parlementaires-du-quebec" TargetMode="External"/><Relationship Id="rId7" Type="http://schemas.openxmlformats.org/officeDocument/2006/relationships/hyperlink" Target="https://www.bibliotheque.assnat.qc.ca/fr/6966-recherche-%E2%80%93-lois-annuelles-du-quebec-1867" TargetMode="External"/><Relationship Id="rId2" Type="http://schemas.openxmlformats.org/officeDocument/2006/relationships/hyperlink" Target="https://www.bibliotheque.assnat.qc.ca/guides/fr/102-l-histoire-de-l-education-au-quebec-les-grands-textes-politiques-et-legislatifs" TargetMode="External"/><Relationship Id="rId1" Type="http://schemas.openxmlformats.org/officeDocument/2006/relationships/slideLayout" Target="../slideLayouts/slideLayout15.xml"/><Relationship Id="rId6" Type="http://schemas.openxmlformats.org/officeDocument/2006/relationships/hyperlink" Target="https://heinonline-org.lib-ezproxy.concordia.ca/HOL/Index?index=pscqb&amp;collection=psc" TargetMode="External"/><Relationship Id="rId5" Type="http://schemas.openxmlformats.org/officeDocument/2006/relationships/hyperlink" Target="https://www.legisquebec.gouv.qc.ca/en/" TargetMode="External"/><Relationship Id="rId4" Type="http://schemas.openxmlformats.org/officeDocument/2006/relationships/hyperlink" Target="https://www.publicationsduquebec.gouv.qc.ca/lois-et-reglements/lois-annuelle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assnat.qc.ca/fr/travaux-parlementaires/projets-loi/rapport/projets-loi-43-1.html" TargetMode="External"/><Relationship Id="rId3" Type="http://schemas.openxmlformats.org/officeDocument/2006/relationships/hyperlink" Target="https://www.assnat.qc.ca/fr/abc-assemblee/organisation-travaux-assemblee/publications.html" TargetMode="External"/><Relationship Id="rId7" Type="http://schemas.openxmlformats.org/officeDocument/2006/relationships/hyperlink" Target="https://www.assnat.qc.ca/fr/travaux-parlementaires/commissions/cce-43-2/index.html" TargetMode="External"/><Relationship Id="rId2" Type="http://schemas.openxmlformats.org/officeDocument/2006/relationships/hyperlink" Target="https://www.assnat.qc.ca/fr/abc-assemblee/projets-loi.html" TargetMode="External"/><Relationship Id="rId1" Type="http://schemas.openxmlformats.org/officeDocument/2006/relationships/slideLayout" Target="../slideLayouts/slideLayout15.xml"/><Relationship Id="rId6" Type="http://schemas.openxmlformats.org/officeDocument/2006/relationships/hyperlink" Target="https://www.assnat.qc.ca/fr/abc-assemblee/travail-commission.html" TargetMode="External"/><Relationship Id="rId5" Type="http://schemas.openxmlformats.org/officeDocument/2006/relationships/hyperlink" Target="https://www.assnat.qc.ca/fr/travaux-parlementaires/assemblee-nationale/32-1/index.html" TargetMode="External"/><Relationship Id="rId4" Type="http://schemas.openxmlformats.org/officeDocument/2006/relationships/hyperlink" Target="https://www.assnat.qc.ca/fr/abc-assemblee/organisation-travaux-assemblee/publications.html#JD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an01.safelinks.protection.outlook.com/?url=https%3A%2F%2Fwww.legisquebec.gouv.qc.ca%2Fen%2Fdocument%2Fcr%2FI-13.3%2C%2520r.%25208&amp;data=05%7C02%7CMichelle.Lake%40concordia.ca%7Cd9ac35628fdd4c948cee08ddf6b9c2ff%7C5569f185d22f4e139850ce5b1abcd2e8%7C0%7C0%7C638937999910457555%7CUnknown%7CTWFpbGZsb3d8eyJFbXB0eU1hcGkiOnRydWUsIlYiOiIwLjAuMDAwMCIsIlAiOiJXaW4zMiIsIkFOIjoiTWFpbCIsIldUIjoyfQ%3D%3D%7C0%7C%7C%7C&amp;sdata=jmTLdvAagdPqUoJiWnO%2F2XnzPemK%2F287s85JXRGtZiQ%3D&amp;reserved=0" TargetMode="External"/><Relationship Id="rId7" Type="http://schemas.openxmlformats.org/officeDocument/2006/relationships/hyperlink" Target="https://can01.safelinks.protection.outlook.com/?url=https%3A%2F%2Fwww.cdpdj.qc.ca%2Fen%2Fyour-rights%2Fthe-laws-protecting-your-rights%2Fcharter&amp;data=05%7C02%7CMichelle.Lake%40concordia.ca%7Cd9ac35628fdd4c948cee08ddf6b9c2ff%7C5569f185d22f4e139850ce5b1abcd2e8%7C0%7C0%7C638937999910556807%7CUnknown%7CTWFpbGZsb3d8eyJFbXB0eU1hcGkiOnRydWUsIlYiOiIwLjAuMDAwMCIsIlAiOiJXaW4zMiIsIkFOIjoiTWFpbCIsIldUIjoyfQ%3D%3D%7C0%7C%7C%7C&amp;sdata=Cd322P%2B%2BifYlCHTH308mqh1lZi%2Folsk7GYGV8xtzRes%3D&amp;reserved=0" TargetMode="External"/><Relationship Id="rId2" Type="http://schemas.openxmlformats.org/officeDocument/2006/relationships/hyperlink" Target="https://can01.safelinks.protection.outlook.com/?url=https%3A%2F%2Fwww.legisquebec.gouv.qc.ca%2Fen%2Fdocument%2Fcs%2FI-13.3&amp;data=05%7C02%7CMichelle.Lake%40concordia.ca%7Cd9ac35628fdd4c948cee08ddf6b9c2ff%7C5569f185d22f4e139850ce5b1abcd2e8%7C0%7C0%7C638937999910419399%7CUnknown%7CTWFpbGZsb3d8eyJFbXB0eU1hcGkiOnRydWUsIlYiOiIwLjAuMDAwMCIsIlAiOiJXaW4zMiIsIkFOIjoiTWFpbCIsIldUIjoyfQ%3D%3D%7C0%7C%7C%7C&amp;sdata=rwbHhHLcjRuKimnthDHE%2Bm4Z85zQwn1btZKY8VOKM6s%3D&amp;reserved=0" TargetMode="External"/><Relationship Id="rId1" Type="http://schemas.openxmlformats.org/officeDocument/2006/relationships/slideLayout" Target="../slideLayouts/slideLayout15.xml"/><Relationship Id="rId6" Type="http://schemas.openxmlformats.org/officeDocument/2006/relationships/hyperlink" Target="https://can01.safelinks.protection.outlook.com/?url=https%3A%2F%2Fwww.legisquebec.gouv.qc.ca%2Fen%2Fdocument%2Fcs%2FC-12&amp;data=05%7C02%7CMichelle.Lake%40concordia.ca%7Cd9ac35628fdd4c948cee08ddf6b9c2ff%7C5569f185d22f4e139850ce5b1abcd2e8%7C0%7C0%7C638937999910535030%7CUnknown%7CTWFpbGZsb3d8eyJFbXB0eU1hcGkiOnRydWUsIlYiOiIwLjAuMDAwMCIsIlAiOiJXaW4zMiIsIkFOIjoiTWFpbCIsIldUIjoyfQ%3D%3D%7C0%7C%7C%7C&amp;sdata=ld76T0nxcogKifiIAEjVfNeNmHi2J6hdtzMI7V1qkkI%3D&amp;reserved=0" TargetMode="External"/><Relationship Id="rId5" Type="http://schemas.openxmlformats.org/officeDocument/2006/relationships/hyperlink" Target="https://can01.safelinks.protection.outlook.com/?url=https%3A%2F%2Fwww.justice.gc.ca%2Feng%2Fcsj-sjc%2Frfc-dlc%2Fccrf-ccdl%2F&amp;data=05%7C02%7CMichelle.Lake%40concordia.ca%7Cd9ac35628fdd4c948cee08ddf6b9c2ff%7C5569f185d22f4e139850ce5b1abcd2e8%7C0%7C0%7C638937999910512049%7CUnknown%7CTWFpbGZsb3d8eyJFbXB0eU1hcGkiOnRydWUsIlYiOiIwLjAuMDAwMCIsIlAiOiJXaW4zMiIsIkFOIjoiTWFpbCIsIldUIjoyfQ%3D%3D%7C0%7C%7C%7C&amp;sdata=RqP0KyEBwS6mMoTjKbSH2l6eHLt%2Fy4Djio9O1br4tR0%3D&amp;reserved=0" TargetMode="External"/><Relationship Id="rId4" Type="http://schemas.openxmlformats.org/officeDocument/2006/relationships/hyperlink" Target="https://can01.safelinks.protection.outlook.com/?url=https%3A%2F%2Fqpat-apeq.qc.ca%2Ftechnical-meetings%2Fcollective-agreement-2023-2028%2F&amp;data=05%7C02%7CMichelle.Lake%40concordia.ca%7Cd9ac35628fdd4c948cee08ddf6b9c2ff%7C5569f185d22f4e139850ce5b1abcd2e8%7C0%7C0%7C638937999910487179%7CUnknown%7CTWFpbGZsb3d8eyJFbXB0eU1hcGkiOnRydWUsIlYiOiIwLjAuMDAwMCIsIlAiOiJXaW4zMiIsIkFOIjoiTWFpbCIsIldUIjoyfQ%3D%3D%7C0%7C%7C%7C&amp;sdata=dqHWt%2BPKkAyO%2B%2FqurT2JJrNjvNNjQeYktoab8ORYCzk%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thecanadianencyclopedia.ca/en/article/education-policy"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laws-lois.justice.gc.ca/eng/Const/page-3.html#h-23"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laws-lois.justice.gc.ca/eng/Const/page-12.html#h-50" TargetMode="External"/><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gisquebec.gouv.qc.ca/en/document/cs/c-11" TargetMode="External"/><Relationship Id="rId2" Type="http://schemas.openxmlformats.org/officeDocument/2006/relationships/hyperlink" Target="https://www.legisquebec.gouv.qc.ca/en/document/cs/c-12#se:40" TargetMode="External"/><Relationship Id="rId1" Type="http://schemas.openxmlformats.org/officeDocument/2006/relationships/slideLayout" Target="../slideLayouts/slideLayout16.xml"/><Relationship Id="rId4" Type="http://schemas.openxmlformats.org/officeDocument/2006/relationships/hyperlink" Target="https://www.legisquebec.gouv.qc.ca/en/document/cs/I-13.3/20200207"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educaloi.qc.ca/en/capsules/finding-laws-regulations-and-court-or-government-decisions/" TargetMode="Externa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hyperlink" Target="https://www.justice.gc.ca/eng/csj-sjc/just/03.html" TargetMode="Externa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https://www.assnat.qc.ca/fr/lien/10192.html" TargetMode="External"/><Relationship Id="rId2" Type="http://schemas.openxmlformats.org/officeDocument/2006/relationships/hyperlink" Target="https://can01.safelinks.protection.outlook.com/?url=http%3A%2F%2Fwww.assnat.qc.ca%2Fen%2Ftravaux-parlementaires%2Fprojets-loi%2Fprojets-loi-41-1.html&amp;data=05%7C02%7CMichelle.Lake%40concordia.ca%7Cd9ac35628fdd4c948cee08ddf6b9c2ff%7C5569f185d22f4e139850ce5b1abcd2e8%7C0%7C0%7C638937999910368746%7CUnknown%7CTWFpbGZsb3d8eyJFbXB0eU1hcGkiOnRydWUsIlYiOiIwLjAuMDAwMCIsIlAiOiJXaW4zMiIsIkFOIjoiTWFpbCIsIldUIjoyfQ%3D%3D%7C0%7C%7C%7C&amp;sdata=NP8xE9xceSwGLD2wHSKKGSCI2O6loCo2BOAo7pjFiDo%3D&amp;reserved=0" TargetMode="External"/><Relationship Id="rId1" Type="http://schemas.openxmlformats.org/officeDocument/2006/relationships/slideLayout" Target="../slideLayouts/slideLayout25.xml"/><Relationship Id="rId4" Type="http://schemas.openxmlformats.org/officeDocument/2006/relationships/hyperlink" Target="https://www.assnat.qc.ca/fr/lien/10090.html#Sectoriell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publicationsduquebec.gouv.qc.ca/lois-et-reglements/lois-annuelles/?tx_ccwdocumentation_ccwdocumentation%5Bkeyword%5D=education&amp;tx_ccwdocumentation_ccwdocumentation%5BchoixRepertoire%5D=2023&amp;tx_ccwdocumentation_ccwdocumentation%5Bcreator_tool%5D=23&amp;tx_ccwdocumentation_ccwdocumentation%5BcurrentPage%5D=1&amp;tx_ccwdocumentation_ccwdocumentation%5Benvoyer%5D=Filtrer&amp;tx_ccwdocumentation_ccwdocumentation%5Btri%5D=date" TargetMode="Externa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ublicationsduquebec.gouv.qc.ca/fileadmin/Fichiers_client/lois_et_reglements/LoisAnnuelles/en/2023/2023C32A.PDF" TargetMode="Externa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ublicationsduquebec.gouv.qc.ca/fileadmin/Fichiers_client/lois_et_reglements/LoisAnnuelles/en/2023/2023C32A.PDF" TargetMode="External"/><Relationship Id="rId1" Type="http://schemas.openxmlformats.org/officeDocument/2006/relationships/slideLayout" Target="../slideLayouts/slideLayout5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www.assnat.qc.ca/fr/travaux-parlementaires/projets-loi/projet-loi-23-43-1.html"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hyperlink" Target="https://www.assnat.qc.ca/en/travaux-parlementaires/commissions/cce/mandats/Mandat-49309/index.html" TargetMode="External"/><Relationship Id="rId2" Type="http://schemas.openxmlformats.org/officeDocument/2006/relationships/hyperlink" Target="https://www.assnat.qc.ca/fr/travaux-parlementaires/commissions/cce-43-1/index.html" TargetMode="Externa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ssnat.qc.ca/en/travaux-parlementaires/commissions/CCE/mandats/Mandat-49309/memoires-deposes.html" TargetMode="Externa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legisquebec.gouv.qc.ca/en/document/cs/I-13.3%20/" TargetMode="External"/><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9.png"/><Relationship Id="rId7" Type="http://schemas.openxmlformats.org/officeDocument/2006/relationships/image" Target="../media/image260.png"/><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customXml" Target="../ink/ink2.xml"/><Relationship Id="rId5" Type="http://schemas.openxmlformats.org/officeDocument/2006/relationships/image" Target="../media/image250.png"/><Relationship Id="rId4" Type="http://schemas.openxmlformats.org/officeDocument/2006/relationships/customXml" Target="../ink/ink1.xml"/><Relationship Id="rId9" Type="http://schemas.openxmlformats.org/officeDocument/2006/relationships/image" Target="../media/image270.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hyperlink" Target="https://library.concordia.ca/apps/critical-toolkit/course.html?courseID=2643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library.concordia.ca/apps/critical-toolkit/course.html?courseID=26440"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ibrary.concordia.ca/help/citing/index.php" TargetMode="External"/><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index.html" TargetMode="External"/><Relationship Id="rId7" Type="http://schemas.openxmlformats.org/officeDocument/2006/relationships/hyperlink" Target="https://library.concordia.ca/help/citing/index.php?guid=apa" TargetMode="External"/><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hyperlink" Target="https://www.bibl.ulaval.ca/fichiers_site/portails/medecine/sc_infirmieres/tableau-synthese-style-APA_7th.pdf" TargetMode="External"/><Relationship Id="rId5" Type="http://schemas.openxmlformats.org/officeDocument/2006/relationships/hyperlink" Target="https://apastyle.apa.org/instructional-aids/reference-guide.pdf" TargetMode="External"/><Relationship Id="rId4" Type="http://schemas.openxmlformats.org/officeDocument/2006/relationships/hyperlink" Target="https://www.lib.sfu.ca/help/cite-write/citation-style-guides/apa/gov-docs-apa"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hyperlink" Target="https://repository.arizona.edu/handle/10150/620615" TargetMode="External"/><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hyperlink" Target="https://library.concordia.ca/help/citing/zotero/index.php" TargetMode="External"/><Relationship Id="rId2" Type="http://schemas.openxmlformats.org/officeDocument/2006/relationships/notesSlide" Target="../notesSlides/notesSlide47.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hyperlink" Target="https://www.lib.sfu.ca/help/cite-write/citation-style-guides/apa/gov-docs-apa" TargetMode="External"/><Relationship Id="rId2" Type="http://schemas.openxmlformats.org/officeDocument/2006/relationships/notesSlide" Target="../notesSlides/notesSlide48.xml"/><Relationship Id="rId1" Type="http://schemas.openxmlformats.org/officeDocument/2006/relationships/slideLayout" Target="../slideLayouts/slideLayout33.xml"/><Relationship Id="rId6" Type="http://schemas.openxmlformats.org/officeDocument/2006/relationships/hyperlink" Target="https://library.concordia.ca/help/citing/index.php?guid=apa" TargetMode="External"/><Relationship Id="rId5" Type="http://schemas.openxmlformats.org/officeDocument/2006/relationships/hyperlink" Target="https://www.bibl.ulaval.ca/fichiers_site/portails/medecine/sc_infirmieres/tableau-synthese-style-APA_7th.pdf" TargetMode="External"/><Relationship Id="rId4" Type="http://schemas.openxmlformats.org/officeDocument/2006/relationships/hyperlink" Target="https://apastyle.apa.org/instructional-aids/reference-gui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guides.library.utoronto.ca/c.php?g=250552&amp;p=1671086"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Shape 340"/>
        <p:cNvGrpSpPr/>
        <p:nvPr/>
      </p:nvGrpSpPr>
      <p:grpSpPr>
        <a:xfrm>
          <a:off x="0" y="0"/>
          <a:ext cx="0" cy="0"/>
          <a:chOff x="0" y="0"/>
          <a:chExt cx="0" cy="0"/>
        </a:xfrm>
      </p:grpSpPr>
      <p:sp>
        <p:nvSpPr>
          <p:cNvPr id="342" name="Google Shape;342;p1"/>
          <p:cNvSpPr txBox="1">
            <a:spLocks noGrp="1"/>
          </p:cNvSpPr>
          <p:nvPr>
            <p:ph type="ctrTitle"/>
          </p:nvPr>
        </p:nvSpPr>
        <p:spPr>
          <a:xfrm>
            <a:off x="312252" y="752136"/>
            <a:ext cx="5783748" cy="3553163"/>
          </a:xfrm>
          <a:prstGeom prst="rect">
            <a:avLst/>
          </a:prstGeom>
          <a:noFill/>
          <a:ln>
            <a:noFill/>
          </a:ln>
        </p:spPr>
        <p:txBody>
          <a:bodyPr spcFirstLastPara="1" wrap="square" lIns="91425" tIns="45700" rIns="91425" bIns="45700" anchor="t" anchorCtr="0">
            <a:normAutofit/>
          </a:bodyPr>
          <a:lstStyle/>
          <a:p>
            <a:pPr>
              <a:buSzPts val="4800"/>
            </a:pPr>
            <a:r>
              <a:rPr lang="en-US" sz="4800"/>
              <a:t>Library Research Workshop</a:t>
            </a:r>
            <a:br>
              <a:rPr lang="en-US" sz="4800"/>
            </a:br>
            <a:br>
              <a:rPr lang="en-US" sz="4800"/>
            </a:br>
            <a:r>
              <a:rPr lang="en-US" sz="3100">
                <a:solidFill>
                  <a:srgbClr val="FFFF00"/>
                </a:solidFill>
              </a:rPr>
              <a:t>EDUC 445 Fall 2025</a:t>
            </a:r>
            <a:br>
              <a:rPr lang="en-US"/>
            </a:br>
            <a:endParaRPr/>
          </a:p>
        </p:txBody>
      </p:sp>
      <p:sp>
        <p:nvSpPr>
          <p:cNvPr id="343" name="Google Shape;343;p1"/>
          <p:cNvSpPr txBox="1">
            <a:spLocks noGrp="1"/>
          </p:cNvSpPr>
          <p:nvPr>
            <p:ph type="subTitle" idx="1"/>
          </p:nvPr>
        </p:nvSpPr>
        <p:spPr>
          <a:xfrm>
            <a:off x="179221" y="4111262"/>
            <a:ext cx="3698700" cy="2497116"/>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0"/>
              </a:spcAft>
              <a:buClr>
                <a:schemeClr val="lt1"/>
              </a:buClr>
              <a:buSzPct val="127186"/>
              <a:buNone/>
            </a:pPr>
            <a:endParaRPr b="1"/>
          </a:p>
          <a:p>
            <a:pPr marL="0" marR="0" lvl="0" indent="0" algn="l" rtl="0">
              <a:lnSpc>
                <a:spcPct val="120000"/>
              </a:lnSpc>
              <a:spcBef>
                <a:spcPts val="0"/>
              </a:spcBef>
              <a:spcAft>
                <a:spcPts val="0"/>
              </a:spcAft>
              <a:buClr>
                <a:schemeClr val="lt1"/>
              </a:buClr>
              <a:buSzPct val="127186"/>
              <a:buNone/>
            </a:pPr>
            <a:r>
              <a:rPr lang="en-US" sz="1400" b="1"/>
              <a:t>Michelle Lake</a:t>
            </a:r>
            <a:br>
              <a:rPr lang="en-US" sz="1400" b="1"/>
            </a:br>
            <a:r>
              <a:rPr lang="en-US" sz="1400" b="1"/>
              <a:t>michelle.lake@concordia.ca</a:t>
            </a:r>
          </a:p>
          <a:p>
            <a:pPr marL="0" marR="0" lvl="0" indent="0" algn="l" rtl="0">
              <a:lnSpc>
                <a:spcPct val="120000"/>
              </a:lnSpc>
              <a:spcBef>
                <a:spcPts val="0"/>
              </a:spcBef>
              <a:spcAft>
                <a:spcPts val="0"/>
              </a:spcAft>
              <a:buClr>
                <a:schemeClr val="lt1"/>
              </a:buClr>
              <a:buSzPct val="127186"/>
              <a:buNone/>
            </a:pPr>
            <a:endParaRPr lang="en-US" sz="1400" b="1"/>
          </a:p>
          <a:p>
            <a:pPr marL="0" marR="0" lvl="0" indent="0" algn="l" rtl="0">
              <a:lnSpc>
                <a:spcPct val="120000"/>
              </a:lnSpc>
              <a:spcBef>
                <a:spcPts val="0"/>
              </a:spcBef>
              <a:spcAft>
                <a:spcPts val="0"/>
              </a:spcAft>
              <a:buClr>
                <a:schemeClr val="lt1"/>
              </a:buClr>
              <a:buSzPct val="127186"/>
              <a:buNone/>
            </a:pPr>
            <a:r>
              <a:rPr lang="en-US" sz="1400" b="1"/>
              <a:t>Susie Breier</a:t>
            </a:r>
            <a:endParaRPr sz="1400"/>
          </a:p>
          <a:p>
            <a:pPr marL="0" marR="0" lvl="0" indent="0" algn="l" rtl="0">
              <a:lnSpc>
                <a:spcPct val="120000"/>
              </a:lnSpc>
              <a:spcBef>
                <a:spcPts val="0"/>
              </a:spcBef>
              <a:spcAft>
                <a:spcPts val="0"/>
              </a:spcAft>
              <a:buClr>
                <a:schemeClr val="lt1"/>
              </a:buClr>
              <a:buSzPct val="127186"/>
              <a:buNone/>
            </a:pPr>
            <a:r>
              <a:rPr lang="en-US" sz="1400" b="1"/>
              <a:t>susie.breier@concordia.ca</a:t>
            </a:r>
            <a:endParaRPr sz="1400"/>
          </a:p>
        </p:txBody>
      </p:sp>
      <p:sp>
        <p:nvSpPr>
          <p:cNvPr id="344" name="Google Shape;344;p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solidFill>
                  <a:srgbClr val="FFFFFF"/>
                </a:solidFill>
              </a:rPr>
              <a:t>1</a:t>
            </a:fld>
            <a:endParaRPr>
              <a:solidFill>
                <a:srgbClr val="FFFFFF"/>
              </a:solidFill>
            </a:endParaRPr>
          </a:p>
        </p:txBody>
      </p:sp>
      <p:pic>
        <p:nvPicPr>
          <p:cNvPr id="3" name="Graphic 2">
            <a:extLst>
              <a:ext uri="{FF2B5EF4-FFF2-40B4-BE49-F238E27FC236}">
                <a16:creationId xmlns:a16="http://schemas.microsoft.com/office/drawing/2014/main" id="{CF487017-5B9C-C0F9-F4C6-E2FA308BE10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145025" y="3605909"/>
            <a:ext cx="2912616" cy="3185032"/>
          </a:xfrm>
          <a:prstGeom prst="rect">
            <a:avLst/>
          </a:prstGeom>
        </p:spPr>
      </p:pic>
      <p:pic>
        <p:nvPicPr>
          <p:cNvPr id="5" name="Picture 4">
            <a:extLst>
              <a:ext uri="{FF2B5EF4-FFF2-40B4-BE49-F238E27FC236}">
                <a16:creationId xmlns:a16="http://schemas.microsoft.com/office/drawing/2014/main" id="{A41345E6-5B14-2B2E-717B-90E4D3C3504C}"/>
              </a:ext>
            </a:extLst>
          </p:cNvPr>
          <p:cNvPicPr>
            <a:picLocks noChangeAspect="1"/>
          </p:cNvPicPr>
          <p:nvPr/>
        </p:nvPicPr>
        <p:blipFill>
          <a:blip r:embed="rId6"/>
          <a:stretch>
            <a:fillRect/>
          </a:stretch>
        </p:blipFill>
        <p:spPr>
          <a:xfrm>
            <a:off x="6627043" y="0"/>
            <a:ext cx="5564957" cy="6858000"/>
          </a:xfrm>
          <a:prstGeom prst="rect">
            <a:avLst/>
          </a:prstGeom>
        </p:spPr>
      </p:pic>
      <p:sp>
        <p:nvSpPr>
          <p:cNvPr id="6" name="TextBox 5">
            <a:extLst>
              <a:ext uri="{FF2B5EF4-FFF2-40B4-BE49-F238E27FC236}">
                <a16:creationId xmlns:a16="http://schemas.microsoft.com/office/drawing/2014/main" id="{770C4AA9-AEE3-3238-5DE7-F48B38FB46CA}"/>
              </a:ext>
            </a:extLst>
          </p:cNvPr>
          <p:cNvSpPr txBox="1"/>
          <p:nvPr/>
        </p:nvSpPr>
        <p:spPr>
          <a:xfrm>
            <a:off x="10482307" y="6020203"/>
            <a:ext cx="1709693" cy="338554"/>
          </a:xfrm>
          <a:prstGeom prst="rect">
            <a:avLst/>
          </a:prstGeom>
          <a:noFill/>
        </p:spPr>
        <p:txBody>
          <a:bodyPr wrap="square" rtlCol="0">
            <a:spAutoFit/>
          </a:bodyPr>
          <a:lstStyle/>
          <a:p>
            <a:r>
              <a:rPr lang="en-CA" sz="800">
                <a:solidFill>
                  <a:schemeClr val="bg1"/>
                </a:solidFill>
              </a:rPr>
              <a:t>Louis Gabriel Pouliot, </a:t>
            </a:r>
            <a:r>
              <a:rPr lang="en-CA" sz="800">
                <a:solidFill>
                  <a:schemeClr val="bg1"/>
                </a:solidFill>
                <a:hlinkClick r:id="rId7"/>
              </a:rPr>
              <a:t>CC BY-SA 4.0 </a:t>
            </a:r>
            <a:r>
              <a:rPr lang="en-CA" sz="800">
                <a:solidFill>
                  <a:schemeClr val="bg1"/>
                </a:solidFill>
              </a:rPr>
              <a:t>via Wikimedia Commons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886AA69A-C0C2-DA51-3D9B-EEFA04F2B2C7}"/>
            </a:ext>
          </a:extLst>
        </p:cNvPr>
        <p:cNvGrpSpPr/>
        <p:nvPr/>
      </p:nvGrpSpPr>
      <p:grpSpPr>
        <a:xfrm>
          <a:off x="0" y="0"/>
          <a:ext cx="0" cy="0"/>
          <a:chOff x="0" y="0"/>
          <a:chExt cx="0" cy="0"/>
        </a:xfrm>
      </p:grpSpPr>
      <p:sp>
        <p:nvSpPr>
          <p:cNvPr id="368" name="Google Shape;368;g292c618d25d_0_25">
            <a:extLst>
              <a:ext uri="{FF2B5EF4-FFF2-40B4-BE49-F238E27FC236}">
                <a16:creationId xmlns:a16="http://schemas.microsoft.com/office/drawing/2014/main" id="{01DE8065-EC8D-34C7-F343-F7B9C987AAB7}"/>
              </a:ext>
            </a:extLst>
          </p:cNvPr>
          <p:cNvSpPr/>
          <p:nvPr/>
        </p:nvSpPr>
        <p:spPr>
          <a:xfrm>
            <a:off x="0" y="4206240"/>
            <a:ext cx="12192000" cy="26517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69" name="Google Shape;369;g292c618d25d_0_25">
            <a:extLst>
              <a:ext uri="{FF2B5EF4-FFF2-40B4-BE49-F238E27FC236}">
                <a16:creationId xmlns:a16="http://schemas.microsoft.com/office/drawing/2014/main" id="{A443A5BA-1EC5-A414-31D4-49630A9748BF}"/>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pic>
        <p:nvPicPr>
          <p:cNvPr id="370" name="Google Shape;370;g292c618d25d_0_25" descr="Close-up of hopscotch on a sidewalk">
            <a:extLst>
              <a:ext uri="{FF2B5EF4-FFF2-40B4-BE49-F238E27FC236}">
                <a16:creationId xmlns:a16="http://schemas.microsoft.com/office/drawing/2014/main" id="{05426F92-BE30-CA30-F838-70FF17050D80}"/>
              </a:ext>
            </a:extLst>
          </p:cNvPr>
          <p:cNvPicPr preferRelativeResize="0"/>
          <p:nvPr/>
        </p:nvPicPr>
        <p:blipFill rotWithShape="1">
          <a:blip r:embed="rId3">
            <a:alphaModFix/>
          </a:blip>
          <a:srcRect t="7097" b="8634"/>
          <a:stretch/>
        </p:blipFill>
        <p:spPr>
          <a:xfrm>
            <a:off x="20" y="10"/>
            <a:ext cx="12191980" cy="6857990"/>
          </a:xfrm>
          <a:prstGeom prst="rect">
            <a:avLst/>
          </a:prstGeom>
          <a:noFill/>
          <a:ln>
            <a:noFill/>
          </a:ln>
        </p:spPr>
      </p:pic>
      <p:sp>
        <p:nvSpPr>
          <p:cNvPr id="371" name="Google Shape;371;g292c618d25d_0_25">
            <a:extLst>
              <a:ext uri="{FF2B5EF4-FFF2-40B4-BE49-F238E27FC236}">
                <a16:creationId xmlns:a16="http://schemas.microsoft.com/office/drawing/2014/main" id="{F55A7AFA-8A8D-86C2-405F-1678F7ABD4F1}"/>
              </a:ext>
            </a:extLst>
          </p:cNvPr>
          <p:cNvSpPr/>
          <p:nvPr/>
        </p:nvSpPr>
        <p:spPr>
          <a:xfrm rot="-5400000">
            <a:off x="3799865" y="-1436165"/>
            <a:ext cx="4592270" cy="12192001"/>
          </a:xfrm>
          <a:prstGeom prst="rect">
            <a:avLst/>
          </a:prstGeom>
          <a:gradFill>
            <a:gsLst>
              <a:gs pos="0">
                <a:srgbClr val="000000">
                  <a:alpha val="0"/>
                </a:srgbClr>
              </a:gs>
              <a:gs pos="21000">
                <a:srgbClr val="000000">
                  <a:alpha val="29019"/>
                </a:srgbClr>
              </a:gs>
              <a:gs pos="35000">
                <a:srgbClr val="000000">
                  <a:alpha val="45098"/>
                </a:srgbClr>
              </a:gs>
              <a:gs pos="100000">
                <a:srgbClr val="000000">
                  <a:alpha val="8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72" name="Google Shape;372;g292c618d25d_0_25">
            <a:extLst>
              <a:ext uri="{FF2B5EF4-FFF2-40B4-BE49-F238E27FC236}">
                <a16:creationId xmlns:a16="http://schemas.microsoft.com/office/drawing/2014/main" id="{24A81C2A-485C-751E-B34B-A0DB59410F6B}"/>
              </a:ext>
            </a:extLst>
          </p:cNvPr>
          <p:cNvSpPr txBox="1">
            <a:spLocks noGrp="1"/>
          </p:cNvSpPr>
          <p:nvPr>
            <p:ph type="title"/>
          </p:nvPr>
        </p:nvSpPr>
        <p:spPr>
          <a:xfrm>
            <a:off x="775498" y="896112"/>
            <a:ext cx="10268712" cy="18760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8800"/>
              <a:buFont typeface="Libre Franklin"/>
              <a:buNone/>
            </a:pPr>
            <a:r>
              <a:rPr lang="en-US" sz="5400" b="1" dirty="0">
                <a:solidFill>
                  <a:srgbClr val="FFFF00"/>
                </a:solidFill>
              </a:rPr>
              <a:t>START WITH </a:t>
            </a:r>
            <a:br>
              <a:rPr lang="en-US" sz="5400" b="1" dirty="0">
                <a:solidFill>
                  <a:srgbClr val="FFFF00"/>
                </a:solidFill>
              </a:rPr>
            </a:br>
            <a:r>
              <a:rPr lang="en-US" sz="5400" b="1" dirty="0">
                <a:solidFill>
                  <a:srgbClr val="FFFFFF"/>
                </a:solidFill>
              </a:rPr>
              <a:t>SECONDARY SOURCES</a:t>
            </a:r>
            <a:endParaRPr sz="4400" b="1" dirty="0"/>
          </a:p>
        </p:txBody>
      </p:sp>
      <p:sp>
        <p:nvSpPr>
          <p:cNvPr id="2" name="Google Shape;372;g292c618d25d_0_25">
            <a:extLst>
              <a:ext uri="{FF2B5EF4-FFF2-40B4-BE49-F238E27FC236}">
                <a16:creationId xmlns:a16="http://schemas.microsoft.com/office/drawing/2014/main" id="{53AE5C2B-81CD-D40C-8B5A-F3A8DDC9520B}"/>
              </a:ext>
            </a:extLst>
          </p:cNvPr>
          <p:cNvSpPr txBox="1">
            <a:spLocks/>
          </p:cNvSpPr>
          <p:nvPr/>
        </p:nvSpPr>
        <p:spPr>
          <a:xfrm>
            <a:off x="914400" y="3060192"/>
            <a:ext cx="10945368" cy="1876067"/>
          </a:xfrm>
          <a:prstGeom prst="rect">
            <a:avLst/>
          </a:prstGeom>
          <a:noFill/>
          <a:ln>
            <a:noFill/>
          </a:ln>
        </p:spPr>
        <p:txBody>
          <a:bodyPr spcFirstLastPara="1" wrap="square" lIns="91425" tIns="45700" rIns="91425" bIns="45700" anchor="b"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7200"/>
              <a:buFont typeface="Libre Franklin"/>
              <a:buNone/>
              <a:defRPr sz="7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8800"/>
            </a:pPr>
            <a:r>
              <a:rPr lang="en-US" sz="5400" b="1" dirty="0">
                <a:solidFill>
                  <a:srgbClr val="FFFF00"/>
                </a:solidFill>
              </a:rPr>
              <a:t>THEY MAY POINT YOU TO </a:t>
            </a:r>
            <a:r>
              <a:rPr lang="en-US" sz="5400" b="1" dirty="0">
                <a:solidFill>
                  <a:schemeClr val="bg1"/>
                </a:solidFill>
              </a:rPr>
              <a:t>RELEVANT</a:t>
            </a:r>
            <a:r>
              <a:rPr lang="en-US" sz="5400" b="1" dirty="0">
                <a:solidFill>
                  <a:srgbClr val="FFFF00"/>
                </a:solidFill>
              </a:rPr>
              <a:t> </a:t>
            </a:r>
            <a:r>
              <a:rPr lang="en-US" sz="5400" b="1" dirty="0">
                <a:solidFill>
                  <a:schemeClr val="bg1"/>
                </a:solidFill>
              </a:rPr>
              <a:t>PRIMARY SOURCES</a:t>
            </a:r>
            <a:endParaRPr lang="en-US" sz="4400" b="1" dirty="0">
              <a:solidFill>
                <a:schemeClr val="bg1"/>
              </a:solidFill>
            </a:endParaRPr>
          </a:p>
        </p:txBody>
      </p:sp>
    </p:spTree>
    <p:extLst>
      <p:ext uri="{BB962C8B-B14F-4D97-AF65-F5344CB8AC3E}">
        <p14:creationId xmlns:p14="http://schemas.microsoft.com/office/powerpoint/2010/main" val="15490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11" descr="Magnifying glass and question mark"/>
          <p:cNvPicPr preferRelativeResize="0"/>
          <p:nvPr/>
        </p:nvPicPr>
        <p:blipFill rotWithShape="1">
          <a:blip r:embed="rId3">
            <a:alphaModFix/>
          </a:blip>
          <a:srcRect l="18524" r="15570"/>
          <a:stretch/>
        </p:blipFill>
        <p:spPr>
          <a:xfrm>
            <a:off x="4157001" y="-1"/>
            <a:ext cx="8035000" cy="6858001"/>
          </a:xfrm>
          <a:custGeom>
            <a:avLst/>
            <a:gdLst/>
            <a:ahLst/>
            <a:cxnLst/>
            <a:rect l="l" t="t" r="r" b="b"/>
            <a:pathLst>
              <a:path w="8035000" h="6858001" extrusionOk="0">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noFill/>
          <a:ln>
            <a:noFill/>
          </a:ln>
        </p:spPr>
      </p:pic>
      <p:sp>
        <p:nvSpPr>
          <p:cNvPr id="501" name="Google Shape;501;p11"/>
          <p:cNvSpPr txBox="1">
            <a:spLocks noGrp="1"/>
          </p:cNvSpPr>
          <p:nvPr>
            <p:ph type="ctrTitle"/>
          </p:nvPr>
        </p:nvSpPr>
        <p:spPr>
          <a:xfrm>
            <a:off x="173625" y="1474800"/>
            <a:ext cx="4629900" cy="3553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Arial"/>
              <a:buNone/>
            </a:pPr>
            <a:r>
              <a:rPr lang="en-US" sz="4800">
                <a:solidFill>
                  <a:srgbClr val="FFFF00"/>
                </a:solidFill>
                <a:latin typeface="Libre Franklin"/>
                <a:ea typeface="Libre Franklin"/>
                <a:cs typeface="Libre Franklin"/>
                <a:sym typeface="Libre Franklin"/>
              </a:rPr>
              <a:t>SECONDARY SOURCES:</a:t>
            </a:r>
            <a:br>
              <a:rPr lang="en-US" sz="4800">
                <a:solidFill>
                  <a:srgbClr val="FFFF00"/>
                </a:solidFill>
                <a:latin typeface="Libre Franklin"/>
                <a:ea typeface="Libre Franklin"/>
                <a:cs typeface="Libre Franklin"/>
                <a:sym typeface="Libre Franklin"/>
              </a:rPr>
            </a:br>
            <a:r>
              <a:rPr lang="en-US" sz="4800">
                <a:solidFill>
                  <a:schemeClr val="bg1"/>
                </a:solidFill>
                <a:latin typeface="Libre Franklin"/>
                <a:ea typeface="Libre Franklin"/>
                <a:cs typeface="Libre Franklin"/>
                <a:sym typeface="Libre Franklin"/>
              </a:rPr>
              <a:t>BOOKS &amp; ARTICLES</a:t>
            </a:r>
            <a:endParaRPr sz="4800">
              <a:solidFill>
                <a:schemeClr val="bg1"/>
              </a:solidFill>
              <a:latin typeface="Libre Franklin"/>
              <a:ea typeface="Libre Franklin"/>
              <a:cs typeface="Libre Franklin"/>
              <a:sym typeface="Libre Franklin"/>
            </a:endParaRPr>
          </a:p>
        </p:txBody>
      </p:sp>
      <p:sp>
        <p:nvSpPr>
          <p:cNvPr id="502" name="Google Shape;502;p11"/>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US">
                <a:solidFill>
                  <a:srgbClr val="FFFFFF"/>
                </a:solidFill>
              </a:rPr>
              <a:t>SAMPLE FOOTER TEXT</a:t>
            </a:r>
            <a:endParaRPr/>
          </a:p>
        </p:txBody>
      </p:sp>
      <p:sp>
        <p:nvSpPr>
          <p:cNvPr id="503" name="Google Shape;503;p11"/>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800"/>
              <a:buNone/>
            </a:pPr>
            <a:fld id="{00000000-1234-1234-1234-123412341234}" type="slidenum">
              <a:rPr lang="en-US">
                <a:solidFill>
                  <a:srgbClr val="FFFFFF"/>
                </a:solidFill>
              </a:rPr>
              <a:t>11</a:t>
            </a:fld>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7"/>
          <p:cNvSpPr txBox="1">
            <a:spLocks noGrp="1"/>
          </p:cNvSpPr>
          <p:nvPr>
            <p:ph type="title"/>
          </p:nvPr>
        </p:nvSpPr>
        <p:spPr>
          <a:xfrm>
            <a:off x="195200" y="268111"/>
            <a:ext cx="10869300" cy="1687500"/>
          </a:xfrm>
          <a:prstGeom prst="rect">
            <a:avLst/>
          </a:prstGeom>
          <a:noFill/>
          <a:ln>
            <a:noFill/>
          </a:ln>
        </p:spPr>
        <p:txBody>
          <a:bodyPr spcFirstLastPara="1" wrap="square" lIns="91425" tIns="45700" rIns="91425" bIns="45700" anchor="b" anchorCtr="0">
            <a:normAutofit fontScale="90000"/>
          </a:bodyPr>
          <a:lstStyle/>
          <a:p>
            <a:pPr lvl="0">
              <a:buSzPct val="37037"/>
            </a:pPr>
            <a:br>
              <a:rPr lang="en-US">
                <a:latin typeface="Libre Franklin SemiBold"/>
                <a:ea typeface="Libre Franklin SemiBold"/>
                <a:cs typeface="Libre Franklin SemiBold"/>
                <a:sym typeface="Libre Franklin SemiBold"/>
              </a:rPr>
            </a:br>
            <a:r>
              <a:rPr lang="en-US" sz="4900" b="1">
                <a:solidFill>
                  <a:srgbClr val="FFFF00"/>
                </a:solidFill>
                <a:latin typeface="Libre Franklin"/>
                <a:ea typeface="Libre Franklin"/>
                <a:cs typeface="Libre Franklin"/>
                <a:sym typeface="Libre Franklin"/>
              </a:rPr>
              <a:t>SECONDARY SOURCES – </a:t>
            </a:r>
            <a:br>
              <a:rPr lang="en-US" sz="4900" b="1">
                <a:solidFill>
                  <a:srgbClr val="FFFF00"/>
                </a:solidFill>
                <a:latin typeface="Libre Franklin"/>
                <a:ea typeface="Libre Franklin"/>
                <a:cs typeface="Libre Franklin"/>
                <a:sym typeface="Libre Franklin"/>
              </a:rPr>
            </a:br>
            <a:r>
              <a:rPr lang="en-US" sz="6000">
                <a:latin typeface="Libre Franklin SemiBold"/>
                <a:ea typeface="Libre Franklin SemiBold"/>
                <a:cs typeface="Libre Franklin SemiBold"/>
                <a:sym typeface="Libre Franklin SemiBold"/>
              </a:rPr>
              <a:t>RESEARCH TOOLS</a:t>
            </a:r>
            <a:endParaRPr>
              <a:solidFill>
                <a:srgbClr val="FFFF00"/>
              </a:solidFill>
              <a:latin typeface="Libre Franklin SemiBold"/>
              <a:ea typeface="Libre Franklin SemiBold"/>
              <a:cs typeface="Libre Franklin SemiBold"/>
              <a:sym typeface="Libre Franklin SemiBold"/>
            </a:endParaRPr>
          </a:p>
        </p:txBody>
      </p:sp>
      <p:sp>
        <p:nvSpPr>
          <p:cNvPr id="519" name="Google Shape;519;p77"/>
          <p:cNvSpPr txBox="1">
            <a:spLocks noGrp="1"/>
          </p:cNvSpPr>
          <p:nvPr>
            <p:ph type="body" idx="1"/>
          </p:nvPr>
        </p:nvSpPr>
        <p:spPr>
          <a:xfrm>
            <a:off x="484551" y="2576512"/>
            <a:ext cx="11378423" cy="4116895"/>
          </a:xfrm>
          <a:prstGeom prst="rect">
            <a:avLst/>
          </a:prstGeom>
          <a:noFill/>
          <a:ln>
            <a:noFill/>
          </a:ln>
        </p:spPr>
        <p:txBody>
          <a:bodyPr spcFirstLastPara="1" wrap="square" lIns="91425" tIns="45700" rIns="91425" bIns="45700" anchor="t" anchorCtr="0">
            <a:noAutofit/>
          </a:bodyPr>
          <a:lstStyle/>
          <a:p>
            <a:pPr marL="457200" lvl="0" indent="-482600" algn="l" rtl="0">
              <a:lnSpc>
                <a:spcPct val="120000"/>
              </a:lnSpc>
              <a:spcBef>
                <a:spcPts val="1000"/>
              </a:spcBef>
              <a:spcAft>
                <a:spcPts val="0"/>
              </a:spcAft>
              <a:buClr>
                <a:srgbClr val="000000"/>
              </a:buClr>
              <a:buSzPct val="100000"/>
              <a:buFont typeface="Libre Franklin Medium"/>
              <a:buAutoNum type="arabicPeriod"/>
            </a:pPr>
            <a:r>
              <a:rPr lang="en-US" sz="3200" i="0" dirty="0">
                <a:solidFill>
                  <a:srgbClr val="000000"/>
                </a:solidFill>
                <a:latin typeface="Libre Franklin Medium"/>
                <a:ea typeface="Libre Franklin Medium"/>
                <a:cs typeface="Libre Franklin Medium"/>
                <a:sym typeface="Libre Franklin Medium"/>
                <a:hlinkClick r:id="rId3"/>
              </a:rPr>
              <a:t>Sofia</a:t>
            </a:r>
            <a:r>
              <a:rPr lang="en-US" sz="3200" i="0" dirty="0">
                <a:solidFill>
                  <a:srgbClr val="000000"/>
                </a:solidFill>
                <a:latin typeface="Libre Franklin Medium"/>
                <a:ea typeface="Libre Franklin Medium"/>
                <a:cs typeface="Libre Franklin Medium"/>
                <a:sym typeface="Libre Franklin Medium"/>
              </a:rPr>
              <a:t> –</a:t>
            </a:r>
            <a:r>
              <a:rPr kumimoji="0" lang="en-US" sz="3200" b="0" i="0" u="none" strike="noStrike" kern="0" cap="none" spc="0" normalizeH="0" baseline="0" noProof="0" dirty="0">
                <a:ln>
                  <a:noFill/>
                </a:ln>
                <a:solidFill>
                  <a:srgbClr val="191919"/>
                </a:solidFill>
                <a:effectLst/>
                <a:uLnTx/>
                <a:uFillTx/>
                <a:latin typeface="Libre Franklin Medium"/>
                <a:ea typeface="Libre Franklin Medium"/>
                <a:cs typeface="Libre Franklin Medium"/>
                <a:sym typeface="Libre Franklin Medium"/>
              </a:rPr>
              <a:t> mainly for finding books</a:t>
            </a:r>
            <a:r>
              <a:rPr lang="en-US" sz="3200" dirty="0">
                <a:solidFill>
                  <a:srgbClr val="191919"/>
                </a:solidFill>
                <a:latin typeface="Libre Franklin Medium"/>
                <a:ea typeface="Libre Franklin Medium"/>
                <a:cs typeface="Libre Franklin Medium"/>
                <a:sym typeface="Libre Franklin Medium"/>
              </a:rPr>
              <a:t> at Concordia &amp; beyond</a:t>
            </a:r>
            <a:endParaRPr kumimoji="0" lang="en-US" sz="3200" b="0" i="0" u="none" strike="noStrike" kern="0" cap="none" spc="0" normalizeH="0" baseline="0" noProof="0" dirty="0">
              <a:ln>
                <a:noFill/>
              </a:ln>
              <a:solidFill>
                <a:srgbClr val="191919"/>
              </a:solidFill>
              <a:effectLst/>
              <a:uLnTx/>
              <a:uFillTx/>
              <a:latin typeface="Libre Franklin Medium"/>
              <a:ea typeface="Libre Franklin Medium"/>
              <a:cs typeface="Libre Franklin Medium"/>
              <a:sym typeface="Libre Franklin Medium"/>
            </a:endParaRPr>
          </a:p>
          <a:p>
            <a:pPr marL="457200" lvl="0" indent="-482600" algn="l" rtl="0">
              <a:lnSpc>
                <a:spcPct val="120000"/>
              </a:lnSpc>
              <a:spcBef>
                <a:spcPts val="0"/>
              </a:spcBef>
              <a:spcAft>
                <a:spcPts val="0"/>
              </a:spcAft>
              <a:buClr>
                <a:srgbClr val="000000"/>
              </a:buClr>
              <a:buSzPct val="100000"/>
              <a:buFont typeface="Libre Franklin Medium"/>
              <a:buAutoNum type="arabicPeriod"/>
            </a:pPr>
            <a:r>
              <a:rPr lang="en-US" sz="3200" i="0" dirty="0">
                <a:solidFill>
                  <a:srgbClr val="000000"/>
                </a:solidFill>
                <a:latin typeface="Libre Franklin Medium"/>
                <a:ea typeface="Libre Franklin Medium"/>
                <a:cs typeface="Libre Franklin Medium"/>
                <a:sym typeface="Libre Franklin Medium"/>
                <a:hlinkClick r:id="rId4" action="ppaction://hlinksldjump"/>
              </a:rPr>
              <a:t>Library Databases</a:t>
            </a:r>
            <a:r>
              <a:rPr lang="en-US" sz="3200" i="0" dirty="0">
                <a:solidFill>
                  <a:srgbClr val="000000"/>
                </a:solidFill>
                <a:latin typeface="Libre Franklin Medium"/>
                <a:ea typeface="Libre Franklin Medium"/>
                <a:cs typeface="Libre Franklin Medium"/>
                <a:sym typeface="Libre Franklin Medium"/>
              </a:rPr>
              <a:t> </a:t>
            </a:r>
            <a:r>
              <a:rPr kumimoji="0" lang="en-US" sz="3200" b="0" i="0" u="none" strike="noStrike" kern="0" cap="none" spc="0" normalizeH="0" baseline="0" noProof="0" dirty="0">
                <a:ln>
                  <a:noFill/>
                </a:ln>
                <a:solidFill>
                  <a:srgbClr val="000000"/>
                </a:solidFill>
                <a:effectLst/>
                <a:uLnTx/>
                <a:uFillTx/>
                <a:latin typeface="Libre Franklin Medium"/>
                <a:ea typeface="Libre Franklin Medium"/>
                <a:cs typeface="Libre Franklin Medium"/>
                <a:sym typeface="Libre Franklin Medium"/>
              </a:rPr>
              <a:t>- mainly  for finding articles</a:t>
            </a:r>
            <a:endParaRPr sz="3200" dirty="0">
              <a:latin typeface="Libre Franklin Medium"/>
              <a:ea typeface="Libre Franklin Medium"/>
              <a:cs typeface="Libre Franklin Medium"/>
              <a:sym typeface="Libre Franklin Medium"/>
            </a:endParaRPr>
          </a:p>
          <a:p>
            <a:pPr marL="457200" lvl="0" indent="-482600" algn="l" rtl="0">
              <a:lnSpc>
                <a:spcPct val="120000"/>
              </a:lnSpc>
              <a:spcBef>
                <a:spcPts val="0"/>
              </a:spcBef>
              <a:spcAft>
                <a:spcPts val="0"/>
              </a:spcAft>
              <a:buClr>
                <a:srgbClr val="000000"/>
              </a:buClr>
              <a:buSzPct val="100000"/>
              <a:buFont typeface="Libre Franklin Medium"/>
              <a:buAutoNum type="arabicPeriod"/>
            </a:pPr>
            <a:r>
              <a:rPr lang="en-US" sz="3200" dirty="0">
                <a:solidFill>
                  <a:srgbClr val="000000"/>
                </a:solidFill>
                <a:latin typeface="Libre Franklin Medium"/>
                <a:ea typeface="Libre Franklin Medium"/>
                <a:cs typeface="Libre Franklin Medium"/>
                <a:sym typeface="Libre Franklin Medium"/>
                <a:hlinkClick r:id="rId5"/>
              </a:rPr>
              <a:t>Google Scholar</a:t>
            </a:r>
            <a:r>
              <a:rPr lang="en-US" sz="3200" dirty="0">
                <a:solidFill>
                  <a:srgbClr val="000000"/>
                </a:solidFill>
                <a:latin typeface="Libre Franklin Medium"/>
                <a:ea typeface="Libre Franklin Medium"/>
                <a:cs typeface="Libre Franklin Medium"/>
                <a:sym typeface="Libre Franklin Medium"/>
              </a:rPr>
              <a:t> - find articles, books, theses</a:t>
            </a:r>
          </a:p>
          <a:p>
            <a:pPr indent="-482600">
              <a:spcBef>
                <a:spcPts val="0"/>
              </a:spcBef>
              <a:buClr>
                <a:srgbClr val="000000"/>
              </a:buClr>
              <a:buSzPct val="100000"/>
              <a:buFont typeface="Libre Franklin Medium"/>
              <a:buAutoNum type="arabicPeriod"/>
            </a:pPr>
            <a:r>
              <a:rPr lang="en-CA" sz="3200" dirty="0">
                <a:solidFill>
                  <a:srgbClr val="191919"/>
                </a:solidFill>
                <a:latin typeface="Libre Franklin Medium"/>
                <a:ea typeface="Libre Franklin Medium"/>
                <a:cs typeface="Libre Franklin Medium"/>
                <a:sym typeface="Libre Franklin Medium"/>
                <a:hlinkClick r:id="rId6"/>
              </a:rPr>
              <a:t>BAnQ Catalogue </a:t>
            </a:r>
            <a:r>
              <a:rPr lang="en-CA" sz="3200" dirty="0">
                <a:solidFill>
                  <a:srgbClr val="191919"/>
                </a:solidFill>
                <a:latin typeface="Libre Franklin Medium"/>
                <a:ea typeface="Libre Franklin Medium"/>
                <a:cs typeface="Libre Franklin Medium"/>
                <a:sym typeface="Libre Franklin Medium"/>
              </a:rPr>
              <a:t>– mainly for finding books at the </a:t>
            </a:r>
            <a:r>
              <a:rPr lang="en-CA" sz="3200" dirty="0">
                <a:solidFill>
                  <a:srgbClr val="191919"/>
                </a:solidFill>
                <a:latin typeface="Libre Franklin Medium"/>
                <a:ea typeface="Libre Franklin Medium"/>
                <a:cs typeface="Libre Franklin Medium"/>
                <a:sym typeface="Libre Franklin Medium"/>
                <a:hlinkClick r:id="rId7"/>
              </a:rPr>
              <a:t>BAnQ</a:t>
            </a:r>
            <a:endParaRPr lang="en-CA" sz="3200" dirty="0">
              <a:latin typeface="Libre Franklin Medium"/>
              <a:ea typeface="Libre Franklin Medium"/>
              <a:cs typeface="Libre Franklin Medium"/>
              <a:sym typeface="Libre Franklin Medium"/>
            </a:endParaRPr>
          </a:p>
          <a:p>
            <a:pPr marL="457200" lvl="0" indent="-482600" algn="l" rtl="0">
              <a:lnSpc>
                <a:spcPct val="120000"/>
              </a:lnSpc>
              <a:spcBef>
                <a:spcPts val="0"/>
              </a:spcBef>
              <a:spcAft>
                <a:spcPts val="0"/>
              </a:spcAft>
              <a:buClr>
                <a:srgbClr val="000000"/>
              </a:buClr>
              <a:buSzPct val="100000"/>
              <a:buFont typeface="Libre Franklin Medium"/>
              <a:buAutoNum type="arabicPeriod"/>
            </a:pPr>
            <a:r>
              <a:rPr lang="en-US" sz="3200" dirty="0">
                <a:solidFill>
                  <a:srgbClr val="000000"/>
                </a:solidFill>
                <a:latin typeface="Libre Franklin Medium"/>
                <a:ea typeface="Libre Franklin Medium"/>
                <a:cs typeface="Libre Franklin Medium"/>
                <a:sym typeface="Libre Franklin Medium"/>
                <a:hlinkClick r:id="rId8"/>
              </a:rPr>
              <a:t>AI</a:t>
            </a:r>
            <a:r>
              <a:rPr lang="en-US" sz="3200" dirty="0">
                <a:solidFill>
                  <a:srgbClr val="000000"/>
                </a:solidFill>
                <a:latin typeface="Libre Franklin Medium"/>
                <a:ea typeface="Libre Franklin Medium"/>
                <a:cs typeface="Libre Franklin Medium"/>
                <a:sym typeface="Libre Franklin Medium"/>
              </a:rPr>
              <a:t> ???</a:t>
            </a:r>
          </a:p>
        </p:txBody>
      </p:sp>
      <p:sp>
        <p:nvSpPr>
          <p:cNvPr id="520" name="Google Shape;520;p77"/>
          <p:cNvSpPr txBox="1"/>
          <p:nvPr/>
        </p:nvSpPr>
        <p:spPr>
          <a:xfrm>
            <a:off x="303075" y="6065700"/>
            <a:ext cx="11559900" cy="56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chemeClr val="dk1"/>
                </a:solidFill>
                <a:latin typeface="Avenir"/>
                <a:ea typeface="Avenir"/>
                <a:cs typeface="Avenir"/>
                <a:sym typeface="Avenir"/>
              </a:rPr>
              <a:t>see also the module: </a:t>
            </a:r>
            <a:r>
              <a:rPr lang="en-US" sz="2000" u="sng">
                <a:solidFill>
                  <a:srgbClr val="674CF0"/>
                </a:solidFill>
                <a:latin typeface="Avenir"/>
                <a:ea typeface="Avenir"/>
                <a:cs typeface="Avenir"/>
                <a:sym typeface="Avenir"/>
                <a:hlinkClick r:id="rId9">
                  <a:extLst>
                    <a:ext uri="{A12FA001-AC4F-418D-AE19-62706E023703}">
                      <ahyp:hlinkClr xmlns:ahyp="http://schemas.microsoft.com/office/drawing/2018/hyperlinkcolor" val="tx"/>
                    </a:ext>
                  </a:extLst>
                </a:hlinkClick>
              </a:rPr>
              <a:t>Choosing your Search Tool</a:t>
            </a:r>
            <a:r>
              <a:rPr lang="en-US" sz="2000">
                <a:solidFill>
                  <a:schemeClr val="dk1"/>
                </a:solidFill>
                <a:latin typeface="Avenir"/>
                <a:ea typeface="Avenir"/>
                <a:cs typeface="Avenir"/>
                <a:sym typeface="Avenir"/>
              </a:rPr>
              <a:t> from our </a:t>
            </a:r>
            <a:r>
              <a:rPr lang="en-US" sz="2000" u="sng">
                <a:solidFill>
                  <a:srgbClr val="674CF0"/>
                </a:solidFill>
                <a:latin typeface="Avenir"/>
                <a:ea typeface="Avenir"/>
                <a:cs typeface="Avenir"/>
                <a:sym typeface="Avenir"/>
                <a:hlinkClick r:id="rId10">
                  <a:extLst>
                    <a:ext uri="{A12FA001-AC4F-418D-AE19-62706E023703}">
                      <ahyp:hlinkClr xmlns:ahyp="http://schemas.microsoft.com/office/drawing/2018/hyperlinkcolor" val="tx"/>
                    </a:ext>
                  </a:extLst>
                </a:hlinkClick>
              </a:rPr>
              <a:t>Critical Toolkit for Navigating Information</a:t>
            </a:r>
            <a:endParaRPr sz="2000">
              <a:solidFill>
                <a:srgbClr val="674CF0"/>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
          <p:cNvSpPr txBox="1">
            <a:spLocks noGrp="1"/>
          </p:cNvSpPr>
          <p:nvPr>
            <p:ph type="title"/>
          </p:nvPr>
        </p:nvSpPr>
        <p:spPr>
          <a:xfrm>
            <a:off x="420150" y="303103"/>
            <a:ext cx="9956700" cy="779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rgbClr val="FFFF00"/>
                </a:solidFill>
                <a:latin typeface="Libre Franklin" pitchFamily="2" charset="0"/>
              </a:rPr>
              <a:t>1. Sofia:</a:t>
            </a:r>
            <a:r>
              <a:rPr lang="en-US">
                <a:latin typeface="Libre Franklin" pitchFamily="2" charset="0"/>
              </a:rPr>
              <a:t> </a:t>
            </a:r>
            <a:r>
              <a:rPr lang="en-US" b="0">
                <a:latin typeface="Libre Franklin" pitchFamily="2" charset="0"/>
              </a:rPr>
              <a:t> pros &amp; cons</a:t>
            </a:r>
            <a:endParaRPr lang="en-CA">
              <a:latin typeface="Libre Franklin" pitchFamily="2" charset="0"/>
            </a:endParaRPr>
          </a:p>
        </p:txBody>
      </p:sp>
      <p:sp>
        <p:nvSpPr>
          <p:cNvPr id="562" name="Google Shape;562;p9"/>
          <p:cNvSpPr txBox="1">
            <a:spLocks noGrp="1"/>
          </p:cNvSpPr>
          <p:nvPr>
            <p:ph type="body" idx="1"/>
          </p:nvPr>
        </p:nvSpPr>
        <p:spPr>
          <a:xfrm>
            <a:off x="420150" y="1348325"/>
            <a:ext cx="11351700" cy="50775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lt1"/>
              </a:buClr>
              <a:buSzPts val="2400"/>
              <a:buChar char="•"/>
            </a:pPr>
            <a:r>
              <a:rPr lang="en-CA" sz="2400" b="1">
                <a:solidFill>
                  <a:srgbClr val="FFFF00"/>
                </a:solidFill>
                <a:latin typeface="Libre Franklin" pitchFamily="2" charset="0"/>
              </a:rPr>
              <a:t>PRO:</a:t>
            </a:r>
            <a:r>
              <a:rPr lang="en-CA" sz="2400" b="1">
                <a:latin typeface="Libre Franklin" pitchFamily="2" charset="0"/>
              </a:rPr>
              <a:t> great for finding</a:t>
            </a:r>
            <a:r>
              <a:rPr lang="en-CA" sz="2400" b="1">
                <a:latin typeface="Libre Franklin" pitchFamily="2" charset="0"/>
                <a:sym typeface="Arial"/>
              </a:rPr>
              <a:t> what we </a:t>
            </a:r>
            <a:r>
              <a:rPr lang="en-CA" sz="2400" b="1">
                <a:latin typeface="Libre Franklin" pitchFamily="2" charset="0"/>
              </a:rPr>
              <a:t>have</a:t>
            </a:r>
            <a:r>
              <a:rPr lang="en-CA" sz="2400" b="1">
                <a:latin typeface="Libre Franklin" pitchFamily="2" charset="0"/>
                <a:sym typeface="Arial"/>
              </a:rPr>
              <a:t>: </a:t>
            </a:r>
            <a:r>
              <a:rPr lang="en-CA" sz="2400">
                <a:latin typeface="Libre Franklin" pitchFamily="2" charset="0"/>
              </a:rPr>
              <a:t>BOOKS,</a:t>
            </a:r>
            <a:r>
              <a:rPr lang="en-CA" sz="2400">
                <a:latin typeface="Libre Franklin" pitchFamily="2" charset="0"/>
                <a:sym typeface="Arial"/>
              </a:rPr>
              <a:t> videos, articles </a:t>
            </a:r>
            <a:br>
              <a:rPr lang="en-CA" sz="2400">
                <a:latin typeface="Libre Franklin" pitchFamily="2" charset="0"/>
                <a:sym typeface="Arial"/>
              </a:rPr>
            </a:br>
            <a:endParaRPr lang="en-CA" sz="2400">
              <a:latin typeface="Libre Franklin" pitchFamily="2" charset="0"/>
              <a:sym typeface="Arial"/>
            </a:endParaRPr>
          </a:p>
          <a:p>
            <a:pPr marL="228600" lvl="0" indent="-228600" algn="l" rtl="0">
              <a:lnSpc>
                <a:spcPct val="110000"/>
              </a:lnSpc>
              <a:spcBef>
                <a:spcPts val="1000"/>
              </a:spcBef>
              <a:spcAft>
                <a:spcPts val="0"/>
              </a:spcAft>
              <a:buClr>
                <a:schemeClr val="lt1"/>
              </a:buClr>
              <a:buSzPts val="2400"/>
              <a:buChar char="•"/>
            </a:pPr>
            <a:r>
              <a:rPr lang="en-CA" sz="2400" b="1">
                <a:solidFill>
                  <a:srgbClr val="FFFF00"/>
                </a:solidFill>
                <a:latin typeface="Libre Franklin" pitchFamily="2" charset="0"/>
              </a:rPr>
              <a:t>PRO: </a:t>
            </a:r>
            <a:r>
              <a:rPr lang="en-CA" sz="2400">
                <a:latin typeface="Libre Franklin" pitchFamily="2" charset="0"/>
              </a:rPr>
              <a:t>easily REQUEST</a:t>
            </a:r>
            <a:r>
              <a:rPr lang="en-CA" sz="2400" b="1">
                <a:latin typeface="Libre Franklin" pitchFamily="2" charset="0"/>
              </a:rPr>
              <a:t> </a:t>
            </a:r>
            <a:r>
              <a:rPr lang="en-CA" sz="2400">
                <a:latin typeface="Libre Franklin" pitchFamily="2" charset="0"/>
                <a:sym typeface="Arial"/>
              </a:rPr>
              <a:t>material from Quebec University Libraries and libraries around the world</a:t>
            </a:r>
            <a:br>
              <a:rPr lang="en-CA" sz="2400">
                <a:latin typeface="Libre Franklin" pitchFamily="2" charset="0"/>
                <a:sym typeface="Arial"/>
              </a:rPr>
            </a:br>
            <a:endParaRPr lang="en-CA" sz="2400">
              <a:latin typeface="Libre Franklin" pitchFamily="2" charset="0"/>
              <a:sym typeface="Arial"/>
            </a:endParaRPr>
          </a:p>
          <a:p>
            <a:pPr marL="228600" lvl="0" indent="-228600" algn="l" rtl="0">
              <a:lnSpc>
                <a:spcPct val="110000"/>
              </a:lnSpc>
              <a:spcBef>
                <a:spcPts val="1000"/>
              </a:spcBef>
              <a:spcAft>
                <a:spcPts val="0"/>
              </a:spcAft>
              <a:buClr>
                <a:schemeClr val="lt1"/>
              </a:buClr>
              <a:buSzPts val="2400"/>
              <a:buChar char="•"/>
            </a:pPr>
            <a:r>
              <a:rPr lang="en-CA" sz="2400" b="1">
                <a:solidFill>
                  <a:srgbClr val="FFFF00"/>
                </a:solidFill>
                <a:latin typeface="Libre Franklin" pitchFamily="2" charset="0"/>
              </a:rPr>
              <a:t>OK:</a:t>
            </a:r>
            <a:r>
              <a:rPr lang="en-CA" sz="2400">
                <a:latin typeface="Libre Franklin" pitchFamily="2" charset="0"/>
              </a:rPr>
              <a:t> </a:t>
            </a:r>
            <a:r>
              <a:rPr lang="en-CA" sz="2400">
                <a:latin typeface="Libre Franklin" pitchFamily="2" charset="0"/>
                <a:sym typeface="Arial"/>
              </a:rPr>
              <a:t>quick topic searches</a:t>
            </a:r>
            <a:br>
              <a:rPr lang="en-CA" sz="2400">
                <a:latin typeface="Libre Franklin" pitchFamily="2" charset="0"/>
                <a:sym typeface="Arial"/>
              </a:rPr>
            </a:br>
            <a:endParaRPr lang="en-CA" sz="2400">
              <a:latin typeface="Libre Franklin" pitchFamily="2" charset="0"/>
            </a:endParaRPr>
          </a:p>
          <a:p>
            <a:pPr marL="228600" lvl="0" indent="-228600" algn="l" rtl="0">
              <a:lnSpc>
                <a:spcPct val="110000"/>
              </a:lnSpc>
              <a:spcBef>
                <a:spcPts val="1000"/>
              </a:spcBef>
              <a:spcAft>
                <a:spcPts val="0"/>
              </a:spcAft>
              <a:buClr>
                <a:schemeClr val="lt1"/>
              </a:buClr>
              <a:buSzPts val="2400"/>
              <a:buChar char="•"/>
            </a:pPr>
            <a:r>
              <a:rPr lang="en-CA" sz="2400" b="1">
                <a:solidFill>
                  <a:srgbClr val="FFFF00"/>
                </a:solidFill>
                <a:latin typeface="Libre Franklin" pitchFamily="2" charset="0"/>
              </a:rPr>
              <a:t>CON:</a:t>
            </a:r>
            <a:r>
              <a:rPr lang="en-CA" sz="2400">
                <a:latin typeface="Libre Franklin" pitchFamily="2" charset="0"/>
              </a:rPr>
              <a:t> often not useful for </a:t>
            </a:r>
            <a:br>
              <a:rPr lang="en-CA" sz="2400">
                <a:latin typeface="Libre Franklin" pitchFamily="2" charset="0"/>
              </a:rPr>
            </a:br>
            <a:r>
              <a:rPr lang="en-CA" sz="2300">
                <a:latin typeface="Libre Franklin" pitchFamily="2" charset="0"/>
              </a:rPr>
              <a:t>advanced or subject-</a:t>
            </a:r>
            <a:br>
              <a:rPr lang="en-CA" sz="2300">
                <a:latin typeface="Libre Franklin" pitchFamily="2" charset="0"/>
              </a:rPr>
            </a:br>
            <a:r>
              <a:rPr lang="en-CA" sz="2300">
                <a:latin typeface="Libre Franklin" pitchFamily="2" charset="0"/>
              </a:rPr>
              <a:t>specific searches</a:t>
            </a:r>
            <a:br>
              <a:rPr lang="en-CA" sz="2400">
                <a:latin typeface="Libre Franklin" pitchFamily="2" charset="0"/>
                <a:sym typeface="Arial"/>
              </a:rPr>
            </a:br>
            <a:endParaRPr lang="en-CA" sz="2200">
              <a:solidFill>
                <a:srgbClr val="FFFF00"/>
              </a:solidFill>
              <a:latin typeface="Libre Franklin" pitchFamily="2" charset="0"/>
              <a:sym typeface="Arial"/>
            </a:endParaRPr>
          </a:p>
          <a:p>
            <a:pPr marL="228600" lvl="0" indent="-114300" algn="l" rtl="0">
              <a:lnSpc>
                <a:spcPct val="110000"/>
              </a:lnSpc>
              <a:spcBef>
                <a:spcPts val="1000"/>
              </a:spcBef>
              <a:spcAft>
                <a:spcPts val="0"/>
              </a:spcAft>
              <a:buClr>
                <a:schemeClr val="lt1"/>
              </a:buClr>
              <a:buSzPts val="1800"/>
              <a:buNone/>
            </a:pPr>
            <a:endParaRPr lang="en-CA" sz="2000">
              <a:latin typeface="Libre Franklin" pitchFamily="2" charset="0"/>
            </a:endParaRPr>
          </a:p>
        </p:txBody>
      </p:sp>
      <p:sp>
        <p:nvSpPr>
          <p:cNvPr id="563" name="Google Shape;563;p9"/>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US" sz="8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13</a:t>
            </a:fld>
            <a:endParaRPr kumimoji="0" sz="800" b="0" i="0" u="none" strike="noStrike" kern="0" cap="none" spc="0" normalizeH="0" baseline="0" noProof="0">
              <a:ln>
                <a:noFill/>
              </a:ln>
              <a:solidFill>
                <a:srgbClr val="FFFFFF"/>
              </a:solidFill>
              <a:effectLst/>
              <a:uLnTx/>
              <a:uFillTx/>
              <a:latin typeface="Arial"/>
              <a:cs typeface="Arial"/>
              <a:sym typeface="Arial"/>
            </a:endParaRPr>
          </a:p>
        </p:txBody>
      </p:sp>
      <p:pic>
        <p:nvPicPr>
          <p:cNvPr id="564" name="Google Shape;564;p9" descr="screenshot of Sofia search box on library home page">
            <a:hlinkClick r:id="rId3"/>
          </p:cNvPr>
          <p:cNvPicPr preferRelativeResize="0"/>
          <p:nvPr/>
        </p:nvPicPr>
        <p:blipFill rotWithShape="1">
          <a:blip r:embed="rId4">
            <a:alphaModFix/>
          </a:blip>
          <a:srcRect/>
          <a:stretch/>
        </p:blipFill>
        <p:spPr>
          <a:xfrm>
            <a:off x="4499750" y="2987400"/>
            <a:ext cx="7437850" cy="2802375"/>
          </a:xfrm>
          <a:prstGeom prst="rect">
            <a:avLst/>
          </a:prstGeom>
          <a:noFill/>
          <a:ln w="28575" cap="flat" cmpd="sng">
            <a:solidFill>
              <a:srgbClr val="0000FF"/>
            </a:solidFill>
            <a:prstDash val="solid"/>
            <a:round/>
            <a:headEnd type="none" w="sm" len="sm"/>
            <a:tailEnd type="none" w="sm" len="sm"/>
          </a:ln>
          <a:effectLst>
            <a:outerShdw blurRad="292100" dist="139700" dir="2700000" algn="tl" rotWithShape="0">
              <a:srgbClr val="333333">
                <a:alpha val="6431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365600f20e1_1_75"/>
          <p:cNvSpPr/>
          <p:nvPr/>
        </p:nvSpPr>
        <p:spPr>
          <a:xfrm>
            <a:off x="0" y="4206240"/>
            <a:ext cx="12192000" cy="265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5" name="Google Shape;545;g365600f20e1_1_75"/>
          <p:cNvSpPr/>
          <p:nvPr/>
        </p:nvSpPr>
        <p:spPr>
          <a:xfrm>
            <a:off x="1524"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6" name="Google Shape;546;g365600f20e1_1_75"/>
          <p:cNvSpPr/>
          <p:nvPr/>
        </p:nvSpPr>
        <p:spPr>
          <a:xfrm>
            <a:off x="1522" y="0"/>
            <a:ext cx="5546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7" name="Google Shape;547;g365600f20e1_1_75"/>
          <p:cNvSpPr txBox="1"/>
          <p:nvPr/>
        </p:nvSpPr>
        <p:spPr>
          <a:xfrm>
            <a:off x="5693350" y="170050"/>
            <a:ext cx="6342900" cy="6242100"/>
          </a:xfrm>
          <a:prstGeom prst="rect">
            <a:avLst/>
          </a:prstGeom>
          <a:noFill/>
          <a:ln>
            <a:noFill/>
          </a:ln>
        </p:spPr>
        <p:txBody>
          <a:bodyPr spcFirstLastPara="1" wrap="square" lIns="91425" tIns="45700" rIns="91425" bIns="45700" anchor="ctr" anchorCtr="0">
            <a:noAutofit/>
          </a:bodyPr>
          <a:lstStyle/>
          <a:p>
            <a:pPr>
              <a:lnSpc>
                <a:spcPct val="101000"/>
              </a:lnSpc>
            </a:pPr>
            <a:r>
              <a:rPr lang="en-CA" sz="3200" dirty="0">
                <a:solidFill>
                  <a:schemeClr val="dk1"/>
                </a:solidFill>
                <a:latin typeface="Roboto"/>
                <a:ea typeface="Roboto"/>
                <a:cs typeface="Roboto"/>
                <a:sym typeface="Roboto"/>
                <a:hlinkClick r:id="rId3"/>
              </a:rPr>
              <a:t>America History &amp; Life</a:t>
            </a:r>
            <a:r>
              <a:rPr lang="en-CA" sz="3200" dirty="0">
                <a:solidFill>
                  <a:schemeClr val="dk1"/>
                </a:solidFill>
                <a:latin typeface="Roboto"/>
                <a:ea typeface="Roboto"/>
                <a:cs typeface="Roboto"/>
                <a:sym typeface="Roboto"/>
              </a:rPr>
              <a:t> </a:t>
            </a:r>
            <a:br>
              <a:rPr lang="en-CA" sz="3200" dirty="0">
                <a:solidFill>
                  <a:schemeClr val="dk1"/>
                </a:solidFill>
                <a:latin typeface="Roboto"/>
                <a:ea typeface="Roboto"/>
                <a:cs typeface="Roboto"/>
                <a:sym typeface="Roboto"/>
              </a:rPr>
            </a:br>
            <a:r>
              <a:rPr lang="en-CA" sz="2400" i="1" dirty="0">
                <a:solidFill>
                  <a:schemeClr val="dk1"/>
                </a:solidFill>
                <a:latin typeface="Roboto"/>
                <a:ea typeface="Roboto"/>
                <a:cs typeface="Roboto"/>
                <a:sym typeface="Roboto"/>
              </a:rPr>
              <a:t>INCLUDES CANADA &amp; QUEBEC HISTORY</a:t>
            </a:r>
          </a:p>
          <a:p>
            <a:pPr marL="342900" indent="-342900">
              <a:lnSpc>
                <a:spcPct val="101000"/>
              </a:lnSpc>
              <a:buFont typeface="Arial" panose="020B0604020202020204" pitchFamily="34" charset="0"/>
              <a:buChar char="•"/>
            </a:pPr>
            <a:r>
              <a:rPr lang="en-CA" sz="2400" dirty="0">
                <a:solidFill>
                  <a:schemeClr val="dk1"/>
                </a:solidFill>
                <a:latin typeface="Roboto"/>
                <a:ea typeface="Roboto"/>
                <a:cs typeface="Roboto"/>
                <a:sym typeface="Roboto"/>
              </a:rPr>
              <a:t>Current scholarly articles about historical subjects </a:t>
            </a:r>
            <a:br>
              <a:rPr lang="en-CA" sz="2800" dirty="0">
                <a:solidFill>
                  <a:schemeClr val="dk1"/>
                </a:solidFill>
                <a:latin typeface="Libre Franklin" pitchFamily="2" charset="0"/>
                <a:ea typeface="Roboto"/>
                <a:cs typeface="Roboto"/>
                <a:sym typeface="Roboto"/>
              </a:rPr>
            </a:br>
            <a:endParaRPr lang="en-CA" sz="2800" dirty="0">
              <a:solidFill>
                <a:schemeClr val="dk1"/>
              </a:solidFill>
              <a:latin typeface="Libre Franklin" pitchFamily="2" charset="0"/>
              <a:ea typeface="Roboto"/>
              <a:cs typeface="Roboto"/>
              <a:sym typeface="Roboto"/>
            </a:endParaRPr>
          </a:p>
          <a:p>
            <a:pPr lvl="1"/>
            <a:r>
              <a:rPr lang="en-CA" sz="3400" dirty="0">
                <a:solidFill>
                  <a:schemeClr val="tx1"/>
                </a:solidFill>
                <a:latin typeface="Roboto"/>
                <a:ea typeface="Roboto"/>
                <a:cs typeface="Roboto"/>
                <a:sym typeface="Roboto"/>
                <a:hlinkClick r:id="rId4"/>
              </a:rPr>
              <a:t>JSTOR</a:t>
            </a:r>
            <a:endParaRPr lang="en-CA" sz="3400" dirty="0">
              <a:solidFill>
                <a:schemeClr val="tx1"/>
              </a:solidFill>
              <a:latin typeface="Roboto"/>
              <a:ea typeface="Roboto"/>
              <a:cs typeface="Roboto"/>
              <a:sym typeface="Roboto"/>
            </a:endParaRPr>
          </a:p>
          <a:p>
            <a:pPr marL="457200" lvl="1" indent="-457200">
              <a:buFont typeface="Arial" panose="020B0604020202020204" pitchFamily="34" charset="0"/>
              <a:buChar char="•"/>
            </a:pPr>
            <a:r>
              <a:rPr lang="en-CA" sz="2400" dirty="0">
                <a:solidFill>
                  <a:schemeClr val="tx1"/>
                </a:solidFill>
                <a:latin typeface="Roboto"/>
                <a:ea typeface="Roboto"/>
                <a:cs typeface="Roboto"/>
                <a:sym typeface="Roboto"/>
              </a:rPr>
              <a:t>Scholarly articles, including historical</a:t>
            </a:r>
            <a:br>
              <a:rPr lang="en-CA" sz="3400" dirty="0">
                <a:solidFill>
                  <a:srgbClr val="757575"/>
                </a:solidFill>
                <a:latin typeface="Roboto"/>
                <a:ea typeface="Roboto"/>
                <a:cs typeface="Roboto"/>
                <a:sym typeface="Roboto"/>
              </a:rPr>
            </a:br>
            <a:endParaRPr lang="en-CA" sz="3400" dirty="0">
              <a:solidFill>
                <a:schemeClr val="dk1"/>
              </a:solidFill>
              <a:latin typeface="Libre Franklin SemiBold"/>
              <a:ea typeface="Libre Franklin SemiBold"/>
              <a:cs typeface="Libre Franklin SemiBold"/>
              <a:sym typeface="Libre Franklin SemiBold"/>
            </a:endParaRPr>
          </a:p>
        </p:txBody>
      </p:sp>
      <p:sp>
        <p:nvSpPr>
          <p:cNvPr id="548" name="Google Shape;548;g365600f20e1_1_75"/>
          <p:cNvSpPr txBox="1">
            <a:spLocks noGrp="1"/>
          </p:cNvSpPr>
          <p:nvPr>
            <p:ph type="title"/>
          </p:nvPr>
        </p:nvSpPr>
        <p:spPr>
          <a:xfrm>
            <a:off x="254724" y="170050"/>
            <a:ext cx="5284352" cy="331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200"/>
              <a:buFont typeface="Libre Franklin"/>
              <a:buNone/>
            </a:pPr>
            <a:r>
              <a:rPr lang="en-CA" sz="4000" dirty="0">
                <a:solidFill>
                  <a:srgbClr val="FFFF00"/>
                </a:solidFill>
                <a:latin typeface="Libre Franklin SemiBold"/>
                <a:ea typeface="Libre Franklin SemiBold"/>
                <a:cs typeface="Libre Franklin SemiBold"/>
                <a:sym typeface="Libre Franklin SemiBold"/>
              </a:rPr>
              <a:t>2. Library Databases</a:t>
            </a:r>
            <a:endParaRPr lang="en-CA" sz="4000" dirty="0">
              <a:latin typeface="Libre Franklin SemiBold"/>
              <a:ea typeface="Libre Franklin SemiBold"/>
              <a:cs typeface="Libre Franklin SemiBold"/>
              <a:sym typeface="Libre Franklin SemiBold"/>
            </a:endParaRPr>
          </a:p>
          <a:p>
            <a:pPr marL="0" lvl="0" indent="0" algn="l" rtl="0">
              <a:lnSpc>
                <a:spcPct val="90000"/>
              </a:lnSpc>
              <a:spcBef>
                <a:spcPts val="0"/>
              </a:spcBef>
              <a:spcAft>
                <a:spcPts val="0"/>
              </a:spcAft>
              <a:buClr>
                <a:schemeClr val="dk1"/>
              </a:buClr>
              <a:buSzPts val="6200"/>
              <a:buFont typeface="Libre Franklin"/>
              <a:buNone/>
            </a:pPr>
            <a:r>
              <a:rPr lang="en-CA" sz="6000" b="1" dirty="0"/>
              <a:t> </a:t>
            </a:r>
            <a:r>
              <a:rPr lang="en-CA" sz="5400" dirty="0"/>
              <a:t>historical</a:t>
            </a:r>
            <a:br>
              <a:rPr lang="en-US" sz="6000" b="1" dirty="0"/>
            </a:br>
            <a:endParaRPr sz="6000" b="1" dirty="0"/>
          </a:p>
        </p:txBody>
      </p:sp>
      <p:pic>
        <p:nvPicPr>
          <p:cNvPr id="549" name="Google Shape;549;g365600f20e1_1_75" descr="EBSCO (library database platform)"/>
          <p:cNvPicPr preferRelativeResize="0"/>
          <p:nvPr/>
        </p:nvPicPr>
        <p:blipFill>
          <a:blip r:embed="rId5">
            <a:alphaModFix/>
          </a:blip>
          <a:stretch>
            <a:fillRect/>
          </a:stretch>
        </p:blipFill>
        <p:spPr>
          <a:xfrm>
            <a:off x="2497835" y="3424104"/>
            <a:ext cx="2345675" cy="897955"/>
          </a:xfrm>
          <a:prstGeom prst="rect">
            <a:avLst/>
          </a:prstGeom>
          <a:solidFill>
            <a:schemeClr val="dk1"/>
          </a:solidFill>
          <a:ln>
            <a:noFill/>
          </a:ln>
          <a:effectLst>
            <a:outerShdw blurRad="428625" dist="19050" dir="5400000" algn="bl" rotWithShape="0">
              <a:schemeClr val="lt1">
                <a:alpha val="50000"/>
              </a:schemeClr>
            </a:outerShdw>
          </a:effectLst>
        </p:spPr>
      </p:pic>
      <p:pic>
        <p:nvPicPr>
          <p:cNvPr id="550" name="Google Shape;550;g365600f20e1_1_75" descr="ProQuest (library database platform)"/>
          <p:cNvPicPr preferRelativeResize="0"/>
          <p:nvPr/>
        </p:nvPicPr>
        <p:blipFill rotWithShape="1">
          <a:blip r:embed="rId6">
            <a:alphaModFix/>
          </a:blip>
          <a:srcRect l="16653" t="40486" r="20528" b="39344"/>
          <a:stretch/>
        </p:blipFill>
        <p:spPr>
          <a:xfrm>
            <a:off x="3421010" y="4235176"/>
            <a:ext cx="2345674" cy="753126"/>
          </a:xfrm>
          <a:prstGeom prst="rect">
            <a:avLst/>
          </a:prstGeom>
          <a:solidFill>
            <a:schemeClr val="dk1"/>
          </a:solidFill>
          <a:ln>
            <a:noFill/>
          </a:ln>
          <a:effectLst>
            <a:outerShdw blurRad="428625" dist="19050" dir="5400000" algn="bl" rotWithShape="0">
              <a:schemeClr val="lt1">
                <a:alpha val="50000"/>
              </a:scheme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a:extLst>
            <a:ext uri="{FF2B5EF4-FFF2-40B4-BE49-F238E27FC236}">
              <a16:creationId xmlns:a16="http://schemas.microsoft.com/office/drawing/2014/main" id="{24BE7B39-B4AB-B2DF-7CB1-07BA760E665B}"/>
            </a:ext>
          </a:extLst>
        </p:cNvPr>
        <p:cNvGrpSpPr/>
        <p:nvPr/>
      </p:nvGrpSpPr>
      <p:grpSpPr>
        <a:xfrm>
          <a:off x="0" y="0"/>
          <a:ext cx="0" cy="0"/>
          <a:chOff x="0" y="0"/>
          <a:chExt cx="0" cy="0"/>
        </a:xfrm>
      </p:grpSpPr>
      <p:sp>
        <p:nvSpPr>
          <p:cNvPr id="544" name="Google Shape;544;g365600f20e1_1_75">
            <a:extLst>
              <a:ext uri="{FF2B5EF4-FFF2-40B4-BE49-F238E27FC236}">
                <a16:creationId xmlns:a16="http://schemas.microsoft.com/office/drawing/2014/main" id="{4AFB47EC-3023-1690-9DAF-32FCB8AB02A1}"/>
              </a:ext>
            </a:extLst>
          </p:cNvPr>
          <p:cNvSpPr/>
          <p:nvPr/>
        </p:nvSpPr>
        <p:spPr>
          <a:xfrm>
            <a:off x="0" y="4206240"/>
            <a:ext cx="12192000" cy="265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5" name="Google Shape;545;g365600f20e1_1_75">
            <a:extLst>
              <a:ext uri="{FF2B5EF4-FFF2-40B4-BE49-F238E27FC236}">
                <a16:creationId xmlns:a16="http://schemas.microsoft.com/office/drawing/2014/main" id="{872DD495-5EE7-EF01-B35A-36CB5CBE319A}"/>
              </a:ext>
            </a:extLst>
          </p:cNvPr>
          <p:cNvSpPr/>
          <p:nvPr/>
        </p:nvSpPr>
        <p:spPr>
          <a:xfrm>
            <a:off x="1524"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6" name="Google Shape;546;g365600f20e1_1_75">
            <a:extLst>
              <a:ext uri="{FF2B5EF4-FFF2-40B4-BE49-F238E27FC236}">
                <a16:creationId xmlns:a16="http://schemas.microsoft.com/office/drawing/2014/main" id="{F512B136-C531-BD76-FB38-345CA941B823}"/>
              </a:ext>
            </a:extLst>
          </p:cNvPr>
          <p:cNvSpPr/>
          <p:nvPr/>
        </p:nvSpPr>
        <p:spPr>
          <a:xfrm>
            <a:off x="1522" y="0"/>
            <a:ext cx="55461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47" name="Google Shape;547;g365600f20e1_1_75">
            <a:extLst>
              <a:ext uri="{FF2B5EF4-FFF2-40B4-BE49-F238E27FC236}">
                <a16:creationId xmlns:a16="http://schemas.microsoft.com/office/drawing/2014/main" id="{6B078B8B-FFE8-98B0-5B93-A7B017C13E3B}"/>
              </a:ext>
            </a:extLst>
          </p:cNvPr>
          <p:cNvSpPr txBox="1"/>
          <p:nvPr/>
        </p:nvSpPr>
        <p:spPr>
          <a:xfrm>
            <a:off x="5693350" y="170050"/>
            <a:ext cx="6342900" cy="6242100"/>
          </a:xfrm>
          <a:prstGeom prst="rect">
            <a:avLst/>
          </a:prstGeom>
          <a:noFill/>
          <a:ln>
            <a:noFill/>
          </a:ln>
        </p:spPr>
        <p:txBody>
          <a:bodyPr spcFirstLastPara="1" wrap="square" lIns="91425" tIns="45700" rIns="91425" bIns="45700" anchor="ctr" anchorCtr="0">
            <a:noAutofit/>
          </a:bodyPr>
          <a:lstStyle/>
          <a:p>
            <a:pPr marL="0" marR="0" lvl="0" indent="0" algn="l" rtl="0">
              <a:lnSpc>
                <a:spcPct val="101000"/>
              </a:lnSpc>
              <a:spcBef>
                <a:spcPts val="0"/>
              </a:spcBef>
              <a:spcAft>
                <a:spcPts val="0"/>
              </a:spcAft>
              <a:buNone/>
            </a:pPr>
            <a:endParaRPr lang="en-CA" sz="3200" dirty="0">
              <a:solidFill>
                <a:schemeClr val="dk1"/>
              </a:solidFill>
              <a:latin typeface="Roboto"/>
              <a:ea typeface="Roboto"/>
              <a:cs typeface="Roboto"/>
              <a:sym typeface="Roboto"/>
            </a:endParaRPr>
          </a:p>
          <a:p>
            <a:pPr marL="457200" indent="-457200">
              <a:lnSpc>
                <a:spcPct val="101000"/>
              </a:lnSpc>
              <a:buFont typeface="Arial" panose="020B0604020202020204" pitchFamily="34" charset="0"/>
              <a:buChar char="•"/>
            </a:pPr>
            <a:r>
              <a:rPr lang="en-CA" sz="2800" dirty="0">
                <a:solidFill>
                  <a:schemeClr val="dk1"/>
                </a:solidFill>
                <a:latin typeface="Libre Franklin" pitchFamily="2" charset="0"/>
                <a:ea typeface="Roboto"/>
                <a:cs typeface="Roboto"/>
                <a:sym typeface="Roboto"/>
                <a:hlinkClick r:id="rId3"/>
              </a:rPr>
              <a:t>ProQuest Combined Canadian</a:t>
            </a:r>
            <a:br>
              <a:rPr lang="en-CA" sz="2800" dirty="0">
                <a:solidFill>
                  <a:schemeClr val="dk1"/>
                </a:solidFill>
                <a:latin typeface="Libre Franklin" pitchFamily="2" charset="0"/>
                <a:ea typeface="Roboto"/>
                <a:cs typeface="Roboto"/>
                <a:sym typeface="Roboto"/>
              </a:rPr>
            </a:br>
            <a:r>
              <a:rPr lang="en-CA" sz="2000" dirty="0" err="1">
                <a:solidFill>
                  <a:schemeClr val="dk1"/>
                </a:solidFill>
                <a:latin typeface="Libre Franklin" pitchFamily="2" charset="0"/>
                <a:ea typeface="Roboto"/>
                <a:cs typeface="Roboto"/>
                <a:sym typeface="Roboto"/>
              </a:rPr>
              <a:t>Canadian</a:t>
            </a:r>
            <a:r>
              <a:rPr lang="en-CA" sz="2000" dirty="0">
                <a:solidFill>
                  <a:schemeClr val="dk1"/>
                </a:solidFill>
                <a:latin typeface="Libre Franklin" pitchFamily="2" charset="0"/>
                <a:ea typeface="Roboto"/>
                <a:cs typeface="Roboto"/>
                <a:sym typeface="Roboto"/>
              </a:rPr>
              <a:t> newspapers, magazines, academic journals and more.</a:t>
            </a:r>
          </a:p>
          <a:p>
            <a:pPr marR="0" lvl="0" algn="l" rtl="0">
              <a:lnSpc>
                <a:spcPct val="101000"/>
              </a:lnSpc>
              <a:spcBef>
                <a:spcPts val="0"/>
              </a:spcBef>
              <a:spcAft>
                <a:spcPts val="0"/>
              </a:spcAft>
            </a:pPr>
            <a:endParaRPr lang="en-CA" sz="2800" dirty="0">
              <a:solidFill>
                <a:schemeClr val="dk1"/>
              </a:solidFill>
              <a:latin typeface="Libre Franklin" pitchFamily="2" charset="0"/>
              <a:ea typeface="Roboto"/>
              <a:cs typeface="Roboto"/>
              <a:sym typeface="Roboto"/>
            </a:endParaRPr>
          </a:p>
          <a:p>
            <a:pPr marL="457200" indent="-457200">
              <a:buFont typeface="Arial" panose="020B0604020202020204" pitchFamily="34" charset="0"/>
              <a:buChar char="•"/>
            </a:pPr>
            <a:r>
              <a:rPr lang="en-CA" sz="2800" dirty="0" err="1">
                <a:solidFill>
                  <a:schemeClr val="dk1"/>
                </a:solidFill>
                <a:latin typeface="Libre Franklin" pitchFamily="2" charset="0"/>
                <a:ea typeface="Roboto"/>
                <a:cs typeface="Roboto"/>
                <a:sym typeface="Roboto"/>
                <a:hlinkClick r:id="rId4"/>
              </a:rPr>
              <a:t>Érudit</a:t>
            </a:r>
            <a:r>
              <a:rPr lang="en-CA" sz="2800" dirty="0">
                <a:solidFill>
                  <a:schemeClr val="dk1"/>
                </a:solidFill>
                <a:latin typeface="Libre Franklin" pitchFamily="2" charset="0"/>
                <a:ea typeface="Roboto"/>
                <a:cs typeface="Roboto"/>
                <a:sym typeface="Roboto"/>
              </a:rPr>
              <a:t> </a:t>
            </a:r>
            <a:br>
              <a:rPr lang="en-CA" sz="2800" dirty="0">
                <a:solidFill>
                  <a:schemeClr val="dk1"/>
                </a:solidFill>
                <a:latin typeface="Libre Franklin" pitchFamily="2" charset="0"/>
                <a:ea typeface="Roboto"/>
                <a:cs typeface="Roboto"/>
                <a:sym typeface="Roboto"/>
              </a:rPr>
            </a:br>
            <a:r>
              <a:rPr lang="en-CA" sz="2000" dirty="0">
                <a:solidFill>
                  <a:schemeClr val="dk1"/>
                </a:solidFill>
                <a:latin typeface="Libre Franklin" pitchFamily="2" charset="0"/>
                <a:ea typeface="Roboto"/>
                <a:cs typeface="Roboto"/>
                <a:sym typeface="Roboto"/>
              </a:rPr>
              <a:t>French &amp; English journals, books, theses and more from Canada, Quebec &amp; France. </a:t>
            </a:r>
            <a:br>
              <a:rPr lang="en-CA" sz="2800" dirty="0">
                <a:solidFill>
                  <a:schemeClr val="dk1"/>
                </a:solidFill>
                <a:latin typeface="Libre Franklin" pitchFamily="2" charset="0"/>
                <a:ea typeface="Roboto"/>
                <a:cs typeface="Roboto"/>
                <a:sym typeface="Roboto"/>
              </a:rPr>
            </a:br>
            <a:endParaRPr lang="en-CA" sz="2800" dirty="0">
              <a:solidFill>
                <a:schemeClr val="dk1"/>
              </a:solidFill>
              <a:latin typeface="Libre Franklin" pitchFamily="2" charset="0"/>
              <a:ea typeface="Roboto"/>
              <a:cs typeface="Roboto"/>
              <a:sym typeface="Roboto"/>
            </a:endParaRPr>
          </a:p>
          <a:p>
            <a:pPr marL="457200" marR="0" lvl="0" indent="-457200" algn="l" rtl="0">
              <a:lnSpc>
                <a:spcPct val="101000"/>
              </a:lnSpc>
              <a:spcBef>
                <a:spcPts val="0"/>
              </a:spcBef>
              <a:spcAft>
                <a:spcPts val="0"/>
              </a:spcAft>
              <a:buFont typeface="Libre Franklin" pitchFamily="2" charset="0"/>
              <a:buChar char="?"/>
            </a:pPr>
            <a:r>
              <a:rPr lang="en-CA" sz="2000" dirty="0">
                <a:solidFill>
                  <a:schemeClr val="dk1"/>
                </a:solidFill>
                <a:latin typeface="Libre Franklin" pitchFamily="2" charset="0"/>
                <a:ea typeface="Roboto"/>
                <a:cs typeface="Roboto"/>
                <a:sym typeface="Roboto"/>
                <a:hlinkClick r:id="rId5"/>
              </a:rPr>
              <a:t>Academic Search Complete</a:t>
            </a:r>
            <a:r>
              <a:rPr lang="en-CA" sz="2000" dirty="0">
                <a:solidFill>
                  <a:schemeClr val="dk1"/>
                </a:solidFill>
                <a:latin typeface="Libre Franklin" pitchFamily="2" charset="0"/>
                <a:ea typeface="Roboto"/>
                <a:cs typeface="Roboto"/>
                <a:sym typeface="Roboto"/>
              </a:rPr>
              <a:t> (EBSCO)</a:t>
            </a:r>
            <a:br>
              <a:rPr lang="en-CA" sz="2000" dirty="0">
                <a:solidFill>
                  <a:schemeClr val="dk1"/>
                </a:solidFill>
                <a:latin typeface="Libre Franklin" pitchFamily="2" charset="0"/>
                <a:ea typeface="Roboto"/>
                <a:cs typeface="Roboto"/>
                <a:sym typeface="Roboto"/>
              </a:rPr>
            </a:br>
            <a:r>
              <a:rPr lang="en-CA" sz="1600" dirty="0">
                <a:solidFill>
                  <a:schemeClr val="dk1"/>
                </a:solidFill>
                <a:latin typeface="Libre Franklin" pitchFamily="2" charset="0"/>
                <a:ea typeface="Roboto"/>
                <a:cs typeface="Roboto"/>
                <a:sym typeface="Roboto"/>
              </a:rPr>
              <a:t>multidisciplinary, mostly scholarly, little Canadian and Quebec content</a:t>
            </a:r>
            <a:br>
              <a:rPr lang="en-CA" sz="2000" dirty="0">
                <a:solidFill>
                  <a:schemeClr val="dk1"/>
                </a:solidFill>
                <a:latin typeface="Libre Franklin" pitchFamily="2" charset="0"/>
                <a:ea typeface="Roboto"/>
                <a:cs typeface="Roboto"/>
                <a:sym typeface="Roboto"/>
              </a:rPr>
            </a:br>
            <a:endParaRPr lang="en-CA" sz="2000" dirty="0">
              <a:solidFill>
                <a:schemeClr val="dk1"/>
              </a:solidFill>
              <a:latin typeface="Libre Franklin" pitchFamily="2" charset="0"/>
              <a:ea typeface="Roboto"/>
              <a:cs typeface="Roboto"/>
              <a:sym typeface="Roboto"/>
            </a:endParaRPr>
          </a:p>
          <a:p>
            <a:pPr marL="457200" lvl="0" indent="-457200">
              <a:buFont typeface="Libre Franklin" pitchFamily="2" charset="0"/>
              <a:buChar char="?"/>
            </a:pPr>
            <a:r>
              <a:rPr lang="en-CA" sz="2000" u="sng" dirty="0">
                <a:solidFill>
                  <a:schemeClr val="hlink"/>
                </a:solidFill>
                <a:latin typeface="Libre Franklin" pitchFamily="2" charset="0"/>
                <a:ea typeface="Roboto"/>
                <a:cs typeface="Roboto"/>
                <a:sym typeface="Roboto"/>
                <a:hlinkClick r:id="rId6"/>
              </a:rPr>
              <a:t>Education Source</a:t>
            </a:r>
            <a:r>
              <a:rPr lang="en-CA" sz="2000" dirty="0">
                <a:solidFill>
                  <a:schemeClr val="dk1"/>
                </a:solidFill>
                <a:latin typeface="Libre Franklin" pitchFamily="2" charset="0"/>
                <a:ea typeface="Roboto"/>
                <a:cs typeface="Roboto"/>
                <a:sym typeface="Roboto"/>
                <a:hlinkClick r:id="rId6"/>
              </a:rPr>
              <a:t>  </a:t>
            </a:r>
            <a:r>
              <a:rPr lang="en-CA" sz="2000" dirty="0">
                <a:solidFill>
                  <a:schemeClr val="dk1"/>
                </a:solidFill>
                <a:latin typeface="Libre Franklin" pitchFamily="2" charset="0"/>
                <a:ea typeface="Roboto"/>
                <a:cs typeface="Roboto"/>
                <a:sym typeface="Roboto"/>
              </a:rPr>
              <a:t>&amp; </a:t>
            </a:r>
            <a:r>
              <a:rPr lang="en-CA" sz="2000" u="sng" dirty="0">
                <a:solidFill>
                  <a:schemeClr val="hlink"/>
                </a:solidFill>
                <a:latin typeface="Libre Franklin" pitchFamily="2" charset="0"/>
                <a:ea typeface="Roboto"/>
                <a:cs typeface="Roboto"/>
                <a:sym typeface="Roboto"/>
                <a:hlinkClick r:id="rId7"/>
              </a:rPr>
              <a:t>ERIC</a:t>
            </a:r>
            <a:r>
              <a:rPr lang="en-CA" sz="2000" u="sng" dirty="0">
                <a:solidFill>
                  <a:schemeClr val="hlink"/>
                </a:solidFill>
                <a:latin typeface="Libre Franklin" pitchFamily="2" charset="0"/>
                <a:ea typeface="Roboto"/>
                <a:cs typeface="Roboto"/>
                <a:sym typeface="Roboto"/>
              </a:rPr>
              <a:t> </a:t>
            </a:r>
            <a:r>
              <a:rPr lang="en-CA" sz="2000" dirty="0">
                <a:solidFill>
                  <a:schemeClr val="dk1"/>
                </a:solidFill>
                <a:latin typeface="Libre Franklin" pitchFamily="2" charset="0"/>
                <a:ea typeface="Roboto"/>
                <a:cs typeface="Roboto"/>
                <a:sym typeface="Roboto"/>
              </a:rPr>
              <a:t>(EBSCO)</a:t>
            </a:r>
            <a:br>
              <a:rPr lang="en-CA" sz="2000" u="sng" dirty="0">
                <a:solidFill>
                  <a:schemeClr val="hlink"/>
                </a:solidFill>
                <a:latin typeface="Libre Franklin" pitchFamily="2" charset="0"/>
                <a:ea typeface="Roboto"/>
                <a:cs typeface="Roboto"/>
                <a:sym typeface="Roboto"/>
              </a:rPr>
            </a:br>
            <a:r>
              <a:rPr lang="en-CA" sz="1600" dirty="0">
                <a:solidFill>
                  <a:schemeClr val="tx1"/>
                </a:solidFill>
                <a:latin typeface="Libre Franklin" pitchFamily="2" charset="0"/>
                <a:ea typeface="Roboto"/>
                <a:cs typeface="Roboto"/>
                <a:sym typeface="Roboto"/>
              </a:rPr>
              <a:t>scholarly journals and reports in the field of Education, little Canadian and Quebec content. </a:t>
            </a:r>
          </a:p>
          <a:p>
            <a:pPr marL="457200" marR="0" lvl="0" indent="-457200" algn="l" rtl="0">
              <a:spcBef>
                <a:spcPts val="0"/>
              </a:spcBef>
              <a:spcAft>
                <a:spcPts val="0"/>
              </a:spcAft>
              <a:buFont typeface="Libre Franklin" pitchFamily="2" charset="0"/>
              <a:buChar char="?"/>
            </a:pPr>
            <a:endParaRPr lang="en-CA" sz="1600" dirty="0">
              <a:solidFill>
                <a:schemeClr val="tx1"/>
              </a:solidFill>
              <a:latin typeface="Libre Franklin" pitchFamily="2" charset="0"/>
              <a:ea typeface="Roboto"/>
              <a:cs typeface="Roboto"/>
              <a:sym typeface="Roboto"/>
            </a:endParaRPr>
          </a:p>
          <a:p>
            <a:pPr marL="457200" marR="0" lvl="0" indent="-457200" algn="l" rtl="0">
              <a:spcBef>
                <a:spcPts val="0"/>
              </a:spcBef>
              <a:spcAft>
                <a:spcPts val="0"/>
              </a:spcAft>
              <a:buFont typeface="Libre Franklin" pitchFamily="2" charset="0"/>
              <a:buChar char="?"/>
            </a:pPr>
            <a:r>
              <a:rPr lang="en-CA" sz="1600" dirty="0">
                <a:solidFill>
                  <a:schemeClr val="tx1"/>
                </a:solidFill>
                <a:latin typeface="Libre Franklin" pitchFamily="2" charset="0"/>
                <a:ea typeface="Roboto"/>
                <a:cs typeface="Roboto"/>
                <a:sym typeface="Roboto"/>
              </a:rPr>
              <a:t>You can search  </a:t>
            </a:r>
            <a:r>
              <a:rPr lang="en-CA" sz="1600" dirty="0">
                <a:solidFill>
                  <a:schemeClr val="tx1"/>
                </a:solidFill>
                <a:latin typeface="Libre Franklin" pitchFamily="2" charset="0"/>
                <a:ea typeface="Roboto"/>
                <a:cs typeface="Roboto"/>
                <a:sym typeface="Roboto"/>
                <a:hlinkClick r:id="rId8"/>
              </a:rPr>
              <a:t>all three EBSCO databases COMBINED</a:t>
            </a:r>
            <a:r>
              <a:rPr lang="en-CA" sz="1600" u="sng" dirty="0">
                <a:solidFill>
                  <a:schemeClr val="hlink"/>
                </a:solidFill>
                <a:latin typeface="Libre Franklin" pitchFamily="2" charset="0"/>
                <a:ea typeface="Roboto"/>
                <a:cs typeface="Roboto"/>
                <a:sym typeface="Roboto"/>
                <a:hlinkClick r:id="rId8"/>
              </a:rPr>
              <a:t>  </a:t>
            </a:r>
            <a:br>
              <a:rPr lang="en-CA" sz="3400" dirty="0">
                <a:solidFill>
                  <a:srgbClr val="757575"/>
                </a:solidFill>
                <a:latin typeface="Roboto"/>
                <a:ea typeface="Roboto"/>
                <a:cs typeface="Roboto"/>
                <a:sym typeface="Roboto"/>
              </a:rPr>
            </a:br>
            <a:endParaRPr lang="en-CA" sz="3400" dirty="0">
              <a:solidFill>
                <a:schemeClr val="dk1"/>
              </a:solidFill>
              <a:latin typeface="Libre Franklin SemiBold"/>
              <a:ea typeface="Libre Franklin SemiBold"/>
              <a:cs typeface="Libre Franklin SemiBold"/>
              <a:sym typeface="Libre Franklin SemiBold"/>
            </a:endParaRPr>
          </a:p>
        </p:txBody>
      </p:sp>
      <p:sp>
        <p:nvSpPr>
          <p:cNvPr id="548" name="Google Shape;548;g365600f20e1_1_75">
            <a:extLst>
              <a:ext uri="{FF2B5EF4-FFF2-40B4-BE49-F238E27FC236}">
                <a16:creationId xmlns:a16="http://schemas.microsoft.com/office/drawing/2014/main" id="{0DBAF757-4109-7749-747F-768078D5C5D4}"/>
              </a:ext>
            </a:extLst>
          </p:cNvPr>
          <p:cNvSpPr txBox="1">
            <a:spLocks noGrp="1"/>
          </p:cNvSpPr>
          <p:nvPr>
            <p:ph type="title"/>
          </p:nvPr>
        </p:nvSpPr>
        <p:spPr>
          <a:xfrm>
            <a:off x="254724" y="170050"/>
            <a:ext cx="5284352" cy="331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200"/>
              <a:buFont typeface="Libre Franklin"/>
              <a:buNone/>
            </a:pPr>
            <a:r>
              <a:rPr lang="en-CA" sz="4000" dirty="0">
                <a:solidFill>
                  <a:srgbClr val="FFFF00"/>
                </a:solidFill>
                <a:latin typeface="Libre Franklin SemiBold"/>
                <a:ea typeface="Libre Franklin SemiBold"/>
                <a:cs typeface="Libre Franklin SemiBold"/>
                <a:sym typeface="Libre Franklin SemiBold"/>
              </a:rPr>
              <a:t>2. Library Databases</a:t>
            </a:r>
            <a:endParaRPr lang="en-CA" sz="4000" dirty="0">
              <a:latin typeface="Libre Franklin SemiBold"/>
              <a:ea typeface="Libre Franklin SemiBold"/>
              <a:cs typeface="Libre Franklin SemiBold"/>
              <a:sym typeface="Libre Franklin SemiBold"/>
            </a:endParaRPr>
          </a:p>
          <a:p>
            <a:pPr marL="0" lvl="0" indent="0" algn="l" rtl="0">
              <a:lnSpc>
                <a:spcPct val="90000"/>
              </a:lnSpc>
              <a:spcBef>
                <a:spcPts val="0"/>
              </a:spcBef>
              <a:spcAft>
                <a:spcPts val="0"/>
              </a:spcAft>
              <a:buClr>
                <a:schemeClr val="dk1"/>
              </a:buClr>
              <a:buSzPts val="6200"/>
              <a:buFont typeface="Libre Franklin"/>
              <a:buNone/>
            </a:pPr>
            <a:r>
              <a:rPr lang="en-CA" sz="6000" b="1" dirty="0"/>
              <a:t> </a:t>
            </a:r>
            <a:r>
              <a:rPr lang="en-CA" sz="5400" b="1" dirty="0"/>
              <a:t>mostly current</a:t>
            </a:r>
            <a:br>
              <a:rPr lang="en-US" sz="6000" b="1" dirty="0"/>
            </a:br>
            <a:endParaRPr sz="6000" b="1" dirty="0"/>
          </a:p>
        </p:txBody>
      </p:sp>
      <p:pic>
        <p:nvPicPr>
          <p:cNvPr id="549" name="Google Shape;549;g365600f20e1_1_75" descr="EBSCO (library database platform)">
            <a:extLst>
              <a:ext uri="{FF2B5EF4-FFF2-40B4-BE49-F238E27FC236}">
                <a16:creationId xmlns:a16="http://schemas.microsoft.com/office/drawing/2014/main" id="{0A3AD66F-11EC-17D9-107E-AEDC07E39634}"/>
              </a:ext>
            </a:extLst>
          </p:cNvPr>
          <p:cNvPicPr preferRelativeResize="0"/>
          <p:nvPr/>
        </p:nvPicPr>
        <p:blipFill>
          <a:blip r:embed="rId9">
            <a:alphaModFix/>
          </a:blip>
          <a:stretch>
            <a:fillRect/>
          </a:stretch>
        </p:blipFill>
        <p:spPr>
          <a:xfrm>
            <a:off x="2497835" y="3424104"/>
            <a:ext cx="2345675" cy="897955"/>
          </a:xfrm>
          <a:prstGeom prst="rect">
            <a:avLst/>
          </a:prstGeom>
          <a:solidFill>
            <a:schemeClr val="dk1"/>
          </a:solidFill>
          <a:ln>
            <a:noFill/>
          </a:ln>
          <a:effectLst>
            <a:outerShdw blurRad="428625" dist="19050" dir="5400000" algn="bl" rotWithShape="0">
              <a:schemeClr val="lt1">
                <a:alpha val="50000"/>
              </a:schemeClr>
            </a:outerShdw>
          </a:effectLst>
        </p:spPr>
      </p:pic>
      <p:pic>
        <p:nvPicPr>
          <p:cNvPr id="550" name="Google Shape;550;g365600f20e1_1_75" descr="ProQuest (library database platform)">
            <a:extLst>
              <a:ext uri="{FF2B5EF4-FFF2-40B4-BE49-F238E27FC236}">
                <a16:creationId xmlns:a16="http://schemas.microsoft.com/office/drawing/2014/main" id="{37238746-2FEE-3149-4D03-5C81D24D112E}"/>
              </a:ext>
            </a:extLst>
          </p:cNvPr>
          <p:cNvPicPr preferRelativeResize="0"/>
          <p:nvPr/>
        </p:nvPicPr>
        <p:blipFill rotWithShape="1">
          <a:blip r:embed="rId10">
            <a:alphaModFix/>
          </a:blip>
          <a:srcRect l="16653" t="40486" r="20528" b="39344"/>
          <a:stretch/>
        </p:blipFill>
        <p:spPr>
          <a:xfrm>
            <a:off x="3421010" y="4235176"/>
            <a:ext cx="2345674" cy="753126"/>
          </a:xfrm>
          <a:prstGeom prst="rect">
            <a:avLst/>
          </a:prstGeom>
          <a:solidFill>
            <a:schemeClr val="dk1"/>
          </a:solidFill>
          <a:ln>
            <a:noFill/>
          </a:ln>
          <a:effectLst>
            <a:outerShdw blurRad="428625" dist="19050" dir="5400000" algn="bl" rotWithShape="0">
              <a:schemeClr val="lt1">
                <a:alpha val="50000"/>
              </a:schemeClr>
            </a:outerShdw>
          </a:effectLst>
        </p:spPr>
      </p:pic>
    </p:spTree>
    <p:extLst>
      <p:ext uri="{BB962C8B-B14F-4D97-AF65-F5344CB8AC3E}">
        <p14:creationId xmlns:p14="http://schemas.microsoft.com/office/powerpoint/2010/main" val="315187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365600f20e1_1_37"/>
          <p:cNvSpPr txBox="1">
            <a:spLocks noGrp="1"/>
          </p:cNvSpPr>
          <p:nvPr>
            <p:ph type="title"/>
          </p:nvPr>
        </p:nvSpPr>
        <p:spPr>
          <a:xfrm>
            <a:off x="661350" y="195786"/>
            <a:ext cx="10869300" cy="168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35502"/>
              <a:buNone/>
            </a:pPr>
            <a:br>
              <a:rPr lang="en-US">
                <a:latin typeface="Libre Franklin SemiBold"/>
                <a:ea typeface="Libre Franklin SemiBold"/>
                <a:cs typeface="Libre Franklin SemiBold"/>
                <a:sym typeface="Libre Franklin SemiBold"/>
              </a:rPr>
            </a:br>
            <a:r>
              <a:rPr lang="en-US" sz="5633" i="1">
                <a:solidFill>
                  <a:srgbClr val="FFFF00"/>
                </a:solidFill>
                <a:latin typeface="Libre Franklin SemiBold"/>
                <a:ea typeface="Libre Franklin SemiBold"/>
                <a:cs typeface="Libre Franklin SemiBold"/>
                <a:sym typeface="Libre Franklin SemiBold"/>
              </a:rPr>
              <a:t>Library Databases  -  FYI</a:t>
            </a:r>
            <a:endParaRPr sz="5633" i="1">
              <a:solidFill>
                <a:srgbClr val="FFFF00"/>
              </a:solidFill>
              <a:latin typeface="Libre Franklin SemiBold"/>
              <a:ea typeface="Libre Franklin SemiBold"/>
              <a:cs typeface="Libre Franklin SemiBold"/>
              <a:sym typeface="Libre Franklin SemiBold"/>
            </a:endParaRPr>
          </a:p>
          <a:p>
            <a:pPr marL="0" lvl="0" indent="0" algn="l" rtl="0">
              <a:spcBef>
                <a:spcPts val="0"/>
              </a:spcBef>
              <a:spcAft>
                <a:spcPts val="0"/>
              </a:spcAft>
              <a:buClr>
                <a:schemeClr val="lt1"/>
              </a:buClr>
              <a:buSzPct val="37735"/>
              <a:buNone/>
            </a:pPr>
            <a:r>
              <a:rPr lang="en-US" sz="5300">
                <a:latin typeface="Libre Franklin SemiBold"/>
                <a:ea typeface="Libre Franklin SemiBold"/>
                <a:cs typeface="Libre Franklin SemiBold"/>
                <a:sym typeface="Libre Franklin SemiBold"/>
              </a:rPr>
              <a:t>you can always find more</a:t>
            </a:r>
            <a:endParaRPr sz="5300" i="1">
              <a:solidFill>
                <a:srgbClr val="FFFF00"/>
              </a:solidFill>
              <a:latin typeface="Libre Franklin SemiBold"/>
              <a:ea typeface="Libre Franklin SemiBold"/>
              <a:cs typeface="Libre Franklin SemiBold"/>
              <a:sym typeface="Libre Franklin SemiBold"/>
            </a:endParaRPr>
          </a:p>
        </p:txBody>
      </p:sp>
      <p:sp>
        <p:nvSpPr>
          <p:cNvPr id="567" name="Google Shape;567;g365600f20e1_1_37"/>
          <p:cNvSpPr txBox="1">
            <a:spLocks noGrp="1"/>
          </p:cNvSpPr>
          <p:nvPr>
            <p:ph type="body" idx="1"/>
          </p:nvPr>
        </p:nvSpPr>
        <p:spPr>
          <a:xfrm>
            <a:off x="333025" y="2259500"/>
            <a:ext cx="5122200" cy="4382100"/>
          </a:xfrm>
          <a:prstGeom prst="rect">
            <a:avLst/>
          </a:prstGeom>
          <a:noFill/>
          <a:ln>
            <a:noFill/>
          </a:ln>
        </p:spPr>
        <p:txBody>
          <a:bodyPr spcFirstLastPara="1" wrap="square" lIns="91425" tIns="45700" rIns="91425" bIns="45700" anchor="t" anchorCtr="0">
            <a:noAutofit/>
          </a:bodyPr>
          <a:lstStyle/>
          <a:p>
            <a:pPr marL="0" lvl="0" indent="0" algn="l" rtl="0">
              <a:lnSpc>
                <a:spcPct val="101000"/>
              </a:lnSpc>
              <a:spcBef>
                <a:spcPts val="0"/>
              </a:spcBef>
              <a:spcAft>
                <a:spcPts val="0"/>
              </a:spcAft>
              <a:buNone/>
            </a:pPr>
            <a:r>
              <a:rPr lang="en-US" sz="2400" dirty="0">
                <a:latin typeface="Libre Franklin Medium"/>
                <a:ea typeface="Libre Franklin Medium"/>
                <a:cs typeface="Libre Franklin Medium"/>
                <a:sym typeface="Libre Franklin Medium"/>
              </a:rPr>
              <a:t>Concordia Library website:</a:t>
            </a:r>
            <a:br>
              <a:rPr lang="en-US" sz="800" dirty="0">
                <a:latin typeface="Libre Franklin Medium"/>
                <a:ea typeface="Libre Franklin Medium"/>
                <a:cs typeface="Libre Franklin Medium"/>
                <a:sym typeface="Libre Franklin Medium"/>
              </a:rPr>
            </a:br>
            <a:endParaRPr lang="en-US" sz="800" u="sng" dirty="0">
              <a:solidFill>
                <a:srgbClr val="0070C0"/>
              </a:solidFill>
              <a:latin typeface="Libre Franklin Medium"/>
              <a:ea typeface="Libre Franklin Medium"/>
              <a:cs typeface="Libre Franklin Medium"/>
              <a:sym typeface="Libre Franklin Medium"/>
              <a:hlinkClick r:id="rId3">
                <a:extLst>
                  <a:ext uri="{A12FA001-AC4F-418D-AE19-62706E023703}">
                    <ahyp:hlinkClr xmlns:ahyp="http://schemas.microsoft.com/office/drawing/2018/hyperlinkcolor" val="tx"/>
                  </a:ext>
                </a:extLst>
              </a:hlinkClick>
            </a:endParaRPr>
          </a:p>
          <a:p>
            <a:pPr marL="457200" lvl="0" indent="-412750" algn="l" rtl="0">
              <a:lnSpc>
                <a:spcPct val="101000"/>
              </a:lnSpc>
              <a:spcBef>
                <a:spcPts val="0"/>
              </a:spcBef>
              <a:spcAft>
                <a:spcPts val="0"/>
              </a:spcAft>
              <a:buSzPts val="2900"/>
              <a:buFont typeface="Libre Franklin Medium"/>
              <a:buChar char="●"/>
            </a:pPr>
            <a:r>
              <a:rPr lang="en-US" sz="2400" u="sng" dirty="0">
                <a:solidFill>
                  <a:srgbClr val="0070C0"/>
                </a:solidFill>
                <a:latin typeface="Libre Franklin Medium"/>
                <a:ea typeface="Libre Franklin Medium"/>
                <a:cs typeface="Libre Franklin Medium"/>
                <a:sym typeface="Libre Franklin Medium"/>
                <a:hlinkClick r:id="rId3">
                  <a:extLst>
                    <a:ext uri="{A12FA001-AC4F-418D-AE19-62706E023703}">
                      <ahyp:hlinkClr xmlns:ahyp="http://schemas.microsoft.com/office/drawing/2018/hyperlinkcolor" val="tx"/>
                    </a:ext>
                  </a:extLst>
                </a:hlinkClick>
              </a:rPr>
              <a:t>Subject Guides</a:t>
            </a:r>
            <a:endParaRPr lang="en-US" sz="1800" u="sng" dirty="0">
              <a:solidFill>
                <a:srgbClr val="0000FF"/>
              </a:solidFill>
              <a:latin typeface="Libre Franklin Medium"/>
              <a:ea typeface="Libre Franklin Medium"/>
              <a:cs typeface="Libre Franklin Medium"/>
              <a:sym typeface="Libre Franklin Medium"/>
              <a:hlinkClick r:id="rId4">
                <a:extLst>
                  <a:ext uri="{A12FA001-AC4F-418D-AE19-62706E023703}">
                    <ahyp:hlinkClr xmlns:ahyp="http://schemas.microsoft.com/office/drawing/2018/hyperlinkcolor" val="tx"/>
                  </a:ext>
                </a:extLst>
              </a:hlinkClick>
            </a:endParaRPr>
          </a:p>
          <a:p>
            <a:pPr marL="539750" lvl="1" indent="0" algn="l" rtl="0">
              <a:lnSpc>
                <a:spcPct val="101000"/>
              </a:lnSpc>
              <a:spcBef>
                <a:spcPts val="0"/>
              </a:spcBef>
              <a:spcAft>
                <a:spcPts val="0"/>
              </a:spcAft>
              <a:buSzPts val="2300"/>
            </a:pPr>
            <a:r>
              <a:rPr lang="en-US" dirty="0">
                <a:latin typeface="Libre Franklin Medium"/>
                <a:ea typeface="Libre Franklin Medium"/>
                <a:cs typeface="Libre Franklin Medium"/>
                <a:sym typeface="Libre Franklin Medium"/>
              </a:rPr>
              <a:t>Ex:</a:t>
            </a:r>
          </a:p>
          <a:p>
            <a:pPr marL="914400" lvl="1" indent="-374650" algn="l" rtl="0">
              <a:lnSpc>
                <a:spcPct val="101000"/>
              </a:lnSpc>
              <a:spcBef>
                <a:spcPts val="0"/>
              </a:spcBef>
              <a:spcAft>
                <a:spcPts val="0"/>
              </a:spcAft>
              <a:buSzPts val="2300"/>
              <a:buFont typeface="Libre Franklin Medium"/>
              <a:buChar char="○"/>
            </a:pPr>
            <a:r>
              <a:rPr lang="en-US" dirty="0">
                <a:latin typeface="Libre Franklin Medium"/>
                <a:ea typeface="Libre Franklin Medium"/>
                <a:cs typeface="Libre Franklin Medium"/>
                <a:sym typeface="Libre Franklin Medium"/>
                <a:hlinkClick r:id="rId5"/>
              </a:rPr>
              <a:t>First Peoples Studies</a:t>
            </a:r>
            <a:endParaRPr lang="en-US" dirty="0">
              <a:latin typeface="Libre Franklin Medium"/>
              <a:ea typeface="Libre Franklin Medium"/>
              <a:cs typeface="Libre Franklin Medium"/>
              <a:sym typeface="Libre Franklin Medium"/>
            </a:endParaRPr>
          </a:p>
          <a:p>
            <a:pPr marL="914400" lvl="1" indent="-374650" algn="l" rtl="0">
              <a:lnSpc>
                <a:spcPct val="101000"/>
              </a:lnSpc>
              <a:spcBef>
                <a:spcPts val="0"/>
              </a:spcBef>
              <a:spcAft>
                <a:spcPts val="0"/>
              </a:spcAft>
              <a:buSzPts val="2300"/>
              <a:buFont typeface="Libre Franklin Medium"/>
              <a:buChar char="○"/>
            </a:pPr>
            <a:r>
              <a:rPr lang="en-US" dirty="0">
                <a:latin typeface="Libre Franklin Medium"/>
                <a:ea typeface="Libre Franklin Medium"/>
                <a:cs typeface="Libre Franklin Medium"/>
                <a:sym typeface="Libre Franklin Medium"/>
                <a:hlinkClick r:id="rId4"/>
              </a:rPr>
              <a:t>Education</a:t>
            </a:r>
            <a:br>
              <a:rPr lang="en-US" dirty="0">
                <a:latin typeface="Libre Franklin Medium"/>
                <a:ea typeface="Libre Franklin Medium"/>
                <a:cs typeface="Libre Franklin Medium"/>
                <a:sym typeface="Libre Franklin Medium"/>
              </a:rPr>
            </a:br>
            <a:r>
              <a:rPr lang="en-US" sz="800" dirty="0">
                <a:latin typeface="Libre Franklin Medium"/>
                <a:ea typeface="Libre Franklin Medium"/>
                <a:cs typeface="Libre Franklin Medium"/>
                <a:sym typeface="Libre Franklin Medium"/>
              </a:rPr>
              <a:t> </a:t>
            </a:r>
          </a:p>
          <a:p>
            <a:pPr indent="-374650">
              <a:lnSpc>
                <a:spcPct val="101000"/>
              </a:lnSpc>
              <a:spcBef>
                <a:spcPts val="0"/>
              </a:spcBef>
              <a:buClrTx/>
              <a:buSzPct val="90000"/>
              <a:buFont typeface="Wingdings" panose="05000000000000000000" pitchFamily="2" charset="2"/>
              <a:buChar char="v"/>
            </a:pPr>
            <a:r>
              <a:rPr lang="en-US" dirty="0">
                <a:latin typeface="Libre Franklin Medium"/>
                <a:ea typeface="Libre Franklin Medium"/>
                <a:cs typeface="Libre Franklin Medium"/>
                <a:sym typeface="Libre Franklin Medium"/>
              </a:rPr>
              <a:t>Specialized Guide: </a:t>
            </a:r>
            <a:br>
              <a:rPr lang="en-US" dirty="0">
                <a:latin typeface="Libre Franklin Medium"/>
                <a:ea typeface="Libre Franklin Medium"/>
                <a:cs typeface="Libre Franklin Medium"/>
                <a:sym typeface="Libre Franklin Medium"/>
              </a:rPr>
            </a:br>
            <a:r>
              <a:rPr lang="en-US" dirty="0">
                <a:latin typeface="Libre Franklin Medium"/>
                <a:ea typeface="Libre Franklin Medium"/>
                <a:cs typeface="Libre Franklin Medium"/>
                <a:sym typeface="Libre Franklin Medium"/>
                <a:hlinkClick r:id="rId6"/>
              </a:rPr>
              <a:t>Government Information</a:t>
            </a:r>
            <a:r>
              <a:rPr lang="en-US" dirty="0">
                <a:latin typeface="Libre Franklin Medium"/>
                <a:ea typeface="Libre Franklin Medium"/>
                <a:cs typeface="Libre Franklin Medium"/>
                <a:sym typeface="Libre Franklin Medium"/>
              </a:rPr>
              <a:t> </a:t>
            </a:r>
            <a:r>
              <a:rPr lang="en-US" dirty="0">
                <a:solidFill>
                  <a:srgbClr val="C00000"/>
                </a:solidFill>
                <a:latin typeface="Libre Franklin Medium"/>
                <a:ea typeface="Libre Franklin Medium"/>
                <a:cs typeface="Libre Franklin Medium"/>
                <a:sym typeface="Libre Franklin Medium"/>
              </a:rPr>
              <a:t>–includes SEARCH tool</a:t>
            </a:r>
            <a:br>
              <a:rPr lang="en-US" dirty="0">
                <a:latin typeface="Libre Franklin Medium"/>
                <a:ea typeface="Libre Franklin Medium"/>
                <a:cs typeface="Libre Franklin Medium"/>
                <a:sym typeface="Libre Franklin Medium"/>
              </a:rPr>
            </a:br>
            <a:endParaRPr sz="800" dirty="0">
              <a:latin typeface="Libre Franklin Medium"/>
              <a:ea typeface="Libre Franklin Medium"/>
              <a:cs typeface="Libre Franklin Medium"/>
              <a:sym typeface="Libre Franklin Medium"/>
            </a:endParaRPr>
          </a:p>
          <a:p>
            <a:pPr lvl="0" indent="-412750">
              <a:lnSpc>
                <a:spcPct val="101000"/>
              </a:lnSpc>
              <a:spcBef>
                <a:spcPts val="0"/>
              </a:spcBef>
              <a:buSzPts val="2900"/>
              <a:buFont typeface="Libre Franklin Medium"/>
              <a:buChar char="●"/>
            </a:pPr>
            <a:r>
              <a:rPr lang="en-US" sz="2400" u="sng" dirty="0">
                <a:solidFill>
                  <a:srgbClr val="0070C0"/>
                </a:solidFill>
                <a:latin typeface="Libre Franklin Medium"/>
                <a:ea typeface="Libre Franklin Medium"/>
                <a:cs typeface="Libre Franklin Medium"/>
                <a:sym typeface="Libre Franklin Medium"/>
                <a:hlinkClick r:id="rId7">
                  <a:extLst>
                    <a:ext uri="{A12FA001-AC4F-418D-AE19-62706E023703}">
                      <ahyp:hlinkClr xmlns:ahyp="http://schemas.microsoft.com/office/drawing/2018/hyperlinkcolor" val="tx"/>
                    </a:ext>
                  </a:extLst>
                </a:hlinkClick>
              </a:rPr>
              <a:t>Database Finder</a:t>
            </a:r>
            <a:endParaRPr lang="en-CA" sz="2400" dirty="0">
              <a:solidFill>
                <a:srgbClr val="0070C0"/>
              </a:solidFill>
              <a:latin typeface="Libre Franklin Medium"/>
              <a:ea typeface="Libre Franklin Medium"/>
              <a:cs typeface="Libre Franklin Medium"/>
              <a:sym typeface="Libre Franklin Medium"/>
            </a:endParaRPr>
          </a:p>
          <a:p>
            <a:pPr marL="539750" lvl="1" indent="0">
              <a:lnSpc>
                <a:spcPct val="101000"/>
              </a:lnSpc>
              <a:spcBef>
                <a:spcPts val="0"/>
              </a:spcBef>
              <a:buSzPts val="2300"/>
            </a:pPr>
            <a:r>
              <a:rPr lang="en-CA" dirty="0">
                <a:latin typeface="Libre Franklin Medium"/>
                <a:ea typeface="Libre Franklin Medium"/>
                <a:cs typeface="Libre Franklin Medium"/>
                <a:sym typeface="Libre Franklin Medium"/>
              </a:rPr>
              <a:t>Ex: - By content type</a:t>
            </a:r>
          </a:p>
          <a:p>
            <a:pPr lvl="1" indent="-374650">
              <a:lnSpc>
                <a:spcPct val="101000"/>
              </a:lnSpc>
              <a:spcBef>
                <a:spcPts val="0"/>
              </a:spcBef>
              <a:buSzPts val="2300"/>
              <a:buFont typeface="Libre Franklin Medium"/>
              <a:buChar char="○"/>
            </a:pPr>
            <a:r>
              <a:rPr lang="en-CA" dirty="0">
                <a:latin typeface="Libre Franklin Medium"/>
                <a:ea typeface="Libre Franklin Medium"/>
                <a:cs typeface="Libre Franklin Medium"/>
                <a:sym typeface="Libre Franklin Medium"/>
                <a:hlinkClick r:id="rId8"/>
              </a:rPr>
              <a:t>Canadian</a:t>
            </a:r>
            <a:r>
              <a:rPr lang="en-CA" dirty="0">
                <a:latin typeface="Libre Franklin Medium"/>
                <a:ea typeface="Libre Franklin Medium"/>
                <a:cs typeface="Libre Franklin Medium"/>
                <a:sym typeface="Libre Franklin Medium"/>
              </a:rPr>
              <a:t> +  </a:t>
            </a:r>
            <a:r>
              <a:rPr lang="en-CA" dirty="0">
                <a:latin typeface="Libre Franklin Medium"/>
                <a:ea typeface="Libre Franklin Medium"/>
                <a:cs typeface="Libre Franklin Medium"/>
                <a:sym typeface="Libre Franklin Medium"/>
                <a:hlinkClick r:id="rId9"/>
              </a:rPr>
              <a:t>Canadian News</a:t>
            </a:r>
            <a:endParaRPr lang="en-CA" dirty="0">
              <a:latin typeface="Libre Franklin Medium"/>
              <a:ea typeface="Libre Franklin Medium"/>
              <a:cs typeface="Libre Franklin Medium"/>
              <a:sym typeface="Libre Franklin Medium"/>
            </a:endParaRPr>
          </a:p>
          <a:p>
            <a:pPr lvl="1" indent="-374650">
              <a:lnSpc>
                <a:spcPct val="101000"/>
              </a:lnSpc>
              <a:spcBef>
                <a:spcPts val="0"/>
              </a:spcBef>
              <a:buSzPts val="2300"/>
              <a:buFont typeface="Libre Franklin Medium"/>
              <a:buChar char="○"/>
            </a:pPr>
            <a:r>
              <a:rPr lang="en-CA" dirty="0">
                <a:solidFill>
                  <a:srgbClr val="000000"/>
                </a:solidFill>
                <a:latin typeface="Libre Franklin Medium"/>
                <a:ea typeface="Arial"/>
                <a:cs typeface="Arial"/>
                <a:sym typeface="Libre Franklin Medium"/>
                <a:hlinkClick r:id="rId10"/>
              </a:rPr>
              <a:t>Government Information</a:t>
            </a:r>
            <a:r>
              <a:rPr lang="en-CA" dirty="0">
                <a:solidFill>
                  <a:srgbClr val="000000"/>
                </a:solidFill>
                <a:latin typeface="Libre Franklin Medium"/>
                <a:ea typeface="Arial"/>
                <a:cs typeface="Arial"/>
                <a:sym typeface="Libre Franklin Medium"/>
              </a:rPr>
              <a:t> </a:t>
            </a:r>
            <a:r>
              <a:rPr lang="en-CA" sz="1400" dirty="0">
                <a:solidFill>
                  <a:srgbClr val="000000"/>
                </a:solidFill>
                <a:latin typeface="Libre Franklin Medium"/>
                <a:ea typeface="Arial"/>
                <a:cs typeface="Arial"/>
                <a:sym typeface="Libre Franklin Medium"/>
              </a:rPr>
              <a:t>(all countries)</a:t>
            </a:r>
            <a:endParaRPr sz="1400" dirty="0">
              <a:solidFill>
                <a:srgbClr val="000000"/>
              </a:solidFill>
              <a:latin typeface="Arial"/>
              <a:ea typeface="Arial"/>
              <a:cs typeface="Arial"/>
              <a:sym typeface="Arial"/>
            </a:endParaRPr>
          </a:p>
        </p:txBody>
      </p:sp>
      <p:pic>
        <p:nvPicPr>
          <p:cNvPr id="3" name="Picture 2" descr="screenshot of Subject Guides home page">
            <a:hlinkClick r:id="rId3"/>
            <a:extLst>
              <a:ext uri="{FF2B5EF4-FFF2-40B4-BE49-F238E27FC236}">
                <a16:creationId xmlns:a16="http://schemas.microsoft.com/office/drawing/2014/main" id="{729D43D5-F020-D434-B34C-60D7422D01B7}"/>
              </a:ext>
            </a:extLst>
          </p:cNvPr>
          <p:cNvPicPr>
            <a:picLocks noChangeAspect="1"/>
          </p:cNvPicPr>
          <p:nvPr/>
        </p:nvPicPr>
        <p:blipFill>
          <a:blip r:embed="rId11"/>
          <a:stretch>
            <a:fillRect/>
          </a:stretch>
        </p:blipFill>
        <p:spPr>
          <a:xfrm>
            <a:off x="5332020" y="1883286"/>
            <a:ext cx="6388925" cy="4725355"/>
          </a:xfrm>
          <a:prstGeom prst="rect">
            <a:avLst/>
          </a:prstGeom>
          <a:ln w="19050">
            <a:solidFill>
              <a:srgbClr val="0070C0"/>
            </a:solid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2"/>
          <p:cNvSpPr txBox="1">
            <a:spLocks noGrp="1"/>
          </p:cNvSpPr>
          <p:nvPr>
            <p:ph type="title"/>
          </p:nvPr>
        </p:nvSpPr>
        <p:spPr>
          <a:xfrm>
            <a:off x="333815" y="181535"/>
            <a:ext cx="11604600" cy="143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35502"/>
              <a:buFont typeface="Arial"/>
              <a:buNone/>
            </a:pPr>
            <a:r>
              <a:rPr lang="en-US" sz="5633" b="0" i="1">
                <a:solidFill>
                  <a:srgbClr val="FFFF00"/>
                </a:solidFill>
                <a:latin typeface="Libre Franklin SemiBold"/>
                <a:ea typeface="Libre Franklin SemiBold"/>
                <a:cs typeface="Libre Franklin SemiBold"/>
                <a:sym typeface="Libre Franklin SemiBold"/>
              </a:rPr>
              <a:t>Library Databases - </a:t>
            </a:r>
            <a:r>
              <a:rPr lang="en-US" sz="5300" b="0">
                <a:latin typeface="Libre Franklin SemiBold"/>
                <a:ea typeface="Libre Franklin SemiBold"/>
                <a:cs typeface="Libre Franklin SemiBold"/>
                <a:sym typeface="Libre Franklin SemiBold"/>
              </a:rPr>
              <a:t>USING THEM</a:t>
            </a:r>
            <a:br>
              <a:rPr lang="en-US" sz="5300" b="0">
                <a:latin typeface="Libre Franklin SemiBold"/>
                <a:ea typeface="Libre Franklin SemiBold"/>
                <a:cs typeface="Libre Franklin SemiBold"/>
                <a:sym typeface="Libre Franklin SemiBold"/>
              </a:rPr>
            </a:br>
            <a:r>
              <a:rPr lang="en-US" sz="4066" b="0">
                <a:latin typeface="Libre Franklin Medium"/>
                <a:ea typeface="Libre Franklin Medium"/>
                <a:cs typeface="Libre Franklin Medium"/>
                <a:sym typeface="Libre Franklin Medium"/>
              </a:rPr>
              <a:t>sample search  - </a:t>
            </a:r>
            <a:r>
              <a:rPr lang="en-US" sz="4066">
                <a:solidFill>
                  <a:srgbClr val="FFFF00"/>
                </a:solidFill>
                <a:latin typeface="Libre Franklin Medium"/>
                <a:ea typeface="Libre Franklin Medium"/>
                <a:cs typeface="Libre Franklin Medium"/>
                <a:sym typeface="Libre Franklin Medium"/>
              </a:rPr>
              <a:t>Advanced Search </a:t>
            </a:r>
            <a:r>
              <a:rPr lang="en-US" sz="4066" b="0">
                <a:latin typeface="Libre Franklin Medium"/>
                <a:ea typeface="Libre Franklin Medium"/>
                <a:cs typeface="Libre Franklin Medium"/>
                <a:sym typeface="Libre Franklin Medium"/>
              </a:rPr>
              <a:t>mode</a:t>
            </a:r>
            <a:endParaRPr sz="4066" b="0">
              <a:latin typeface="Libre Franklin Medium"/>
              <a:ea typeface="Libre Franklin Medium"/>
              <a:cs typeface="Libre Franklin Medium"/>
              <a:sym typeface="Libre Franklin Medium"/>
            </a:endParaRPr>
          </a:p>
        </p:txBody>
      </p:sp>
      <p:sp>
        <p:nvSpPr>
          <p:cNvPr id="557" name="Google Shape;557;p12"/>
          <p:cNvSpPr/>
          <p:nvPr/>
        </p:nvSpPr>
        <p:spPr>
          <a:xfrm>
            <a:off x="358281" y="1748958"/>
            <a:ext cx="11476200" cy="4583100"/>
          </a:xfrm>
          <a:prstGeom prst="roundRect">
            <a:avLst>
              <a:gd name="adj" fmla="val 16667"/>
            </a:avLst>
          </a:prstGeom>
          <a:solidFill>
            <a:schemeClr val="accent1"/>
          </a:solidFill>
          <a:ln w="12700" cap="flat" cmpd="sng">
            <a:solidFill>
              <a:srgbClr val="261B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lt1"/>
              </a:solidFill>
              <a:latin typeface="Arial"/>
              <a:ea typeface="Arial"/>
              <a:cs typeface="Arial"/>
              <a:sym typeface="Arial"/>
            </a:endParaRPr>
          </a:p>
        </p:txBody>
      </p:sp>
      <p:sp>
        <p:nvSpPr>
          <p:cNvPr id="558" name="Google Shape;558;p12"/>
          <p:cNvSpPr txBox="1"/>
          <p:nvPr/>
        </p:nvSpPr>
        <p:spPr>
          <a:xfrm>
            <a:off x="1018556" y="1862412"/>
            <a:ext cx="10514100" cy="5170606"/>
          </a:xfrm>
          <a:prstGeom prst="rect">
            <a:avLst/>
          </a:prstGeom>
          <a:noFill/>
          <a:ln>
            <a:noFill/>
          </a:ln>
        </p:spPr>
        <p:txBody>
          <a:bodyPr spcFirstLastPara="1" wrap="square" lIns="91425" tIns="45700" rIns="91425" bIns="45700" anchor="t" anchorCtr="0">
            <a:spAutoFit/>
          </a:bodyPr>
          <a:lstStyle/>
          <a:p>
            <a:pPr lvl="0">
              <a:buSzPts val="2800"/>
            </a:pPr>
            <a:r>
              <a:rPr lang="en-US" sz="2900" b="0" i="0" u="none" strike="noStrike" cap="none">
                <a:solidFill>
                  <a:schemeClr val="lt1"/>
                </a:solidFill>
                <a:latin typeface="Arial"/>
                <a:ea typeface="Arial"/>
                <a:cs typeface="Arial"/>
                <a:sym typeface="Arial"/>
              </a:rPr>
              <a:t>(</a:t>
            </a:r>
            <a:r>
              <a:rPr lang="en-US" sz="2900">
                <a:solidFill>
                  <a:schemeClr val="lt1"/>
                </a:solidFill>
              </a:rPr>
              <a:t>"</a:t>
            </a:r>
            <a:r>
              <a:rPr lang="fr-FR" sz="2900" b="0" i="0" u="none" strike="noStrike" cap="none">
                <a:solidFill>
                  <a:schemeClr val="lt1"/>
                </a:solidFill>
                <a:latin typeface="Arial"/>
                <a:ea typeface="Arial"/>
                <a:cs typeface="Arial"/>
                <a:sym typeface="Arial"/>
              </a:rPr>
              <a:t>i</a:t>
            </a:r>
            <a:r>
              <a:rPr lang="fr-FR" sz="2900">
                <a:solidFill>
                  <a:schemeClr val="lt1"/>
                </a:solidFill>
              </a:rPr>
              <a:t>nstitut national d’excellence en éducation</a:t>
            </a:r>
            <a:r>
              <a:rPr lang="en-US" sz="2900" b="0" i="0" u="none" strike="noStrike" cap="none">
                <a:solidFill>
                  <a:schemeClr val="lt1"/>
                </a:solidFill>
                <a:latin typeface="Arial"/>
                <a:ea typeface="Arial"/>
                <a:cs typeface="Arial"/>
                <a:sym typeface="Arial"/>
              </a:rPr>
              <a:t>" OR "</a:t>
            </a:r>
            <a:r>
              <a:rPr lang="en-US" sz="2900">
                <a:solidFill>
                  <a:schemeClr val="lt1"/>
                </a:solidFill>
              </a:rPr>
              <a:t>national institute for excellence in education</a:t>
            </a:r>
            <a:r>
              <a:rPr lang="en-US" sz="2900" b="0" i="0" u="none" strike="noStrike" cap="none">
                <a:solidFill>
                  <a:schemeClr val="lt1"/>
                </a:solidFill>
                <a:latin typeface="Arial"/>
                <a:ea typeface="Arial"/>
                <a:cs typeface="Arial"/>
                <a:sym typeface="Arial"/>
              </a:rPr>
              <a:t>") </a:t>
            </a:r>
            <a:br>
              <a:rPr lang="en-US" sz="2900" b="0" i="0" u="none" strike="noStrike" cap="none">
                <a:solidFill>
                  <a:schemeClr val="lt1"/>
                </a:solidFill>
                <a:latin typeface="Arial"/>
                <a:ea typeface="Arial"/>
                <a:cs typeface="Arial"/>
                <a:sym typeface="Arial"/>
              </a:rPr>
            </a:br>
            <a:br>
              <a:rPr lang="en-US" sz="1800" b="0" i="0" u="none" strike="noStrike" cap="none">
                <a:solidFill>
                  <a:schemeClr val="lt1"/>
                </a:solidFill>
                <a:latin typeface="Arial"/>
                <a:ea typeface="Arial"/>
                <a:cs typeface="Arial"/>
                <a:sym typeface="Arial"/>
              </a:rPr>
            </a:br>
            <a:r>
              <a:rPr lang="en-US" sz="2900" b="0" i="0" u="none" strike="noStrike" cap="none">
                <a:solidFill>
                  <a:schemeClr val="lt1"/>
                </a:solidFill>
                <a:latin typeface="Arial"/>
                <a:ea typeface="Arial"/>
                <a:cs typeface="Arial"/>
                <a:sym typeface="Arial"/>
              </a:rPr>
              <a:t>AND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1800" b="0" i="0" u="none" strike="noStrike" cap="none">
                <a:solidFill>
                  <a:schemeClr val="lt1"/>
                </a:solidFill>
                <a:latin typeface="Arial"/>
                <a:ea typeface="Arial"/>
                <a:cs typeface="Arial"/>
                <a:sym typeface="Arial"/>
              </a:rPr>
              <a:t> </a:t>
            </a:r>
            <a:br>
              <a:rPr lang="en-US" sz="2900" b="0" i="0" u="none" strike="noStrike" cap="none">
                <a:solidFill>
                  <a:schemeClr val="lt1"/>
                </a:solidFill>
                <a:latin typeface="Arial"/>
                <a:ea typeface="Arial"/>
                <a:cs typeface="Arial"/>
                <a:sym typeface="Arial"/>
              </a:rPr>
            </a:br>
            <a:r>
              <a:rPr lang="en-US" sz="2900">
                <a:solidFill>
                  <a:schemeClr val="lt1"/>
                </a:solidFill>
              </a:rPr>
              <a:t>(teacher* OR </a:t>
            </a:r>
            <a:r>
              <a:rPr lang="en-US" sz="2900" err="1">
                <a:solidFill>
                  <a:schemeClr val="lt1"/>
                </a:solidFill>
              </a:rPr>
              <a:t>enseignant</a:t>
            </a:r>
            <a:r>
              <a:rPr lang="en-US" sz="2900">
                <a:solidFill>
                  <a:schemeClr val="lt1"/>
                </a:solidFill>
              </a:rPr>
              <a:t>*</a:t>
            </a:r>
            <a:r>
              <a:rPr lang="en-US" sz="2900" b="0" i="0" u="none" strike="noStrike" cap="none">
                <a:solidFill>
                  <a:schemeClr val="lt1"/>
                </a:solidFill>
                <a:latin typeface="Arial"/>
                <a:ea typeface="Arial"/>
                <a:cs typeface="Arial"/>
                <a:sym typeface="Arial"/>
              </a:rPr>
              <a:t>)</a:t>
            </a:r>
          </a:p>
          <a:p>
            <a:pPr lvl="0">
              <a:buSzPts val="2800"/>
            </a:pPr>
            <a:endParaRPr lang="en-US" sz="2900">
              <a:solidFill>
                <a:schemeClr val="lt1"/>
              </a:solidFill>
            </a:endParaRPr>
          </a:p>
          <a:p>
            <a:pPr lvl="0">
              <a:buSzPts val="2800"/>
            </a:pPr>
            <a:r>
              <a:rPr lang="en-US" sz="2900">
                <a:solidFill>
                  <a:schemeClr val="lt1"/>
                </a:solidFill>
              </a:rPr>
              <a:t>AND </a:t>
            </a:r>
            <a:endParaRPr lang="en-US" sz="1500"/>
          </a:p>
          <a:p>
            <a:pPr lvl="0">
              <a:buSzPts val="2800"/>
            </a:pPr>
            <a:r>
              <a:rPr lang="en-US" sz="1800">
                <a:solidFill>
                  <a:schemeClr val="lt1"/>
                </a:solidFill>
              </a:rPr>
              <a:t> </a:t>
            </a:r>
            <a:br>
              <a:rPr lang="en-US" sz="2900">
                <a:solidFill>
                  <a:schemeClr val="lt1"/>
                </a:solidFill>
              </a:rPr>
            </a:br>
            <a:r>
              <a:rPr lang="en-US" sz="2900">
                <a:solidFill>
                  <a:schemeClr val="lt1"/>
                </a:solidFill>
              </a:rPr>
              <a:t>(training OR formation OR “professional development” OR “</a:t>
            </a:r>
            <a:r>
              <a:rPr lang="en-US" sz="2900" err="1">
                <a:solidFill>
                  <a:schemeClr val="lt1"/>
                </a:solidFill>
              </a:rPr>
              <a:t>développement</a:t>
            </a:r>
            <a:r>
              <a:rPr lang="en-US" sz="2900">
                <a:solidFill>
                  <a:schemeClr val="lt1"/>
                </a:solidFill>
              </a:rPr>
              <a:t> </a:t>
            </a:r>
            <a:r>
              <a:rPr lang="en-US" sz="2900" err="1">
                <a:solidFill>
                  <a:schemeClr val="lt1"/>
                </a:solidFill>
              </a:rPr>
              <a:t>professionnel</a:t>
            </a:r>
            <a:r>
              <a:rPr lang="en-US" sz="2900">
                <a:solidFill>
                  <a:schemeClr val="lt1"/>
                </a:solidFill>
              </a:rPr>
              <a:t>” OR </a:t>
            </a:r>
            <a:r>
              <a:rPr lang="en-US" sz="2900" err="1">
                <a:solidFill>
                  <a:schemeClr val="lt1"/>
                </a:solidFill>
              </a:rPr>
              <a:t>competenc</a:t>
            </a:r>
            <a:r>
              <a:rPr lang="en-US" sz="2900">
                <a:solidFill>
                  <a:schemeClr val="lt1"/>
                </a:solidFill>
              </a:rPr>
              <a:t>*)</a:t>
            </a:r>
          </a:p>
          <a:p>
            <a:pPr marL="0" marR="0" lvl="0" indent="0" algn="l" rtl="0">
              <a:lnSpc>
                <a:spcPct val="100000"/>
              </a:lnSpc>
              <a:spcBef>
                <a:spcPts val="0"/>
              </a:spcBef>
              <a:spcAft>
                <a:spcPts val="0"/>
              </a:spcAft>
              <a:buClr>
                <a:srgbClr val="000000"/>
              </a:buClr>
              <a:buSzPts val="2800"/>
              <a:buFont typeface="Arial"/>
              <a:buNone/>
            </a:pPr>
            <a:endParaRPr lang="en-US" sz="29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500" b="0" i="0" u="none" strike="noStrike" cap="none">
              <a:solidFill>
                <a:srgbClr val="000000"/>
              </a:solidFill>
              <a:latin typeface="Arial"/>
              <a:ea typeface="Arial"/>
              <a:cs typeface="Arial"/>
              <a:sym typeface="Arial"/>
            </a:endParaRPr>
          </a:p>
        </p:txBody>
      </p:sp>
      <p:sp>
        <p:nvSpPr>
          <p:cNvPr id="559" name="Google Shape;559;p12"/>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sp>
        <p:nvSpPr>
          <p:cNvPr id="560" name="Google Shape;560;p12"/>
          <p:cNvSpPr/>
          <p:nvPr/>
        </p:nvSpPr>
        <p:spPr>
          <a:xfrm>
            <a:off x="10194016" y="3546238"/>
            <a:ext cx="1631092" cy="988541"/>
          </a:xfrm>
          <a:prstGeom prst="roundRect">
            <a:avLst>
              <a:gd name="adj" fmla="val 16667"/>
            </a:avLst>
          </a:prstGeom>
          <a:gradFill>
            <a:gsLst>
              <a:gs pos="0">
                <a:srgbClr val="4D4D4D"/>
              </a:gs>
              <a:gs pos="100000">
                <a:srgbClr val="000000"/>
              </a:gs>
            </a:gsLst>
            <a:lin ang="5400012"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1" name="Google Shape;561;p12"/>
          <p:cNvSpPr txBox="1"/>
          <p:nvPr/>
        </p:nvSpPr>
        <p:spPr>
          <a:xfrm>
            <a:off x="10135210" y="3654955"/>
            <a:ext cx="1748704" cy="100844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lt1"/>
              </a:buClr>
              <a:buSzPts val="4000"/>
              <a:buFont typeface="Arial"/>
              <a:buNone/>
            </a:pPr>
            <a:r>
              <a:rPr lang="en-US" sz="1800" b="0" i="0" u="none" strike="noStrike" cap="none">
                <a:solidFill>
                  <a:schemeClr val="lt1"/>
                </a:solidFill>
                <a:latin typeface="Arial"/>
                <a:ea typeface="Arial"/>
                <a:cs typeface="Arial"/>
                <a:sym typeface="Arial"/>
              </a:rPr>
              <a:t>see</a:t>
            </a:r>
            <a:r>
              <a:rPr lang="en-US" sz="1800">
                <a:solidFill>
                  <a:schemeClr val="lt1"/>
                </a:solidFill>
              </a:rPr>
              <a:t> </a:t>
            </a:r>
            <a:r>
              <a:rPr lang="en-US" sz="1800" b="0" i="0" u="none" strike="noStrike" cap="none">
                <a:solidFill>
                  <a:schemeClr val="lt1"/>
                </a:solidFill>
                <a:latin typeface="Arial"/>
                <a:ea typeface="Arial"/>
                <a:cs typeface="Arial"/>
                <a:sym typeface="Arial"/>
              </a:rPr>
              <a:t>also  this </a:t>
            </a:r>
            <a:r>
              <a:rPr lang="en-US" sz="1800" b="0" i="0" u="sng" strike="noStrike" cap="none">
                <a:solidFill>
                  <a:srgbClr val="FFFF00"/>
                </a:solidFill>
                <a:latin typeface="Arial"/>
                <a:ea typeface="Arial"/>
                <a:cs typeface="Arial"/>
                <a:sym typeface="Arial"/>
                <a:hlinkClick r:id="rId3">
                  <a:extLst>
                    <a:ext uri="{A12FA001-AC4F-418D-AE19-62706E023703}">
                      <ahyp:hlinkClr xmlns:ahyp="http://schemas.microsoft.com/office/drawing/2018/hyperlinkcolor" val="tx"/>
                    </a:ext>
                  </a:extLst>
                </a:hlinkClick>
              </a:rPr>
              <a:t>handout</a:t>
            </a:r>
            <a:endParaRPr sz="1800" b="0" i="0" u="none" strike="noStrike" cap="none">
              <a:solidFill>
                <a:srgbClr val="FFFF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0"/>
          <p:cNvSpPr txBox="1">
            <a:spLocks noGrp="1"/>
          </p:cNvSpPr>
          <p:nvPr>
            <p:ph type="title"/>
          </p:nvPr>
        </p:nvSpPr>
        <p:spPr>
          <a:xfrm>
            <a:off x="661350" y="195786"/>
            <a:ext cx="10869300" cy="168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37037"/>
              <a:buNone/>
            </a:pPr>
            <a:br>
              <a:rPr lang="en-US">
                <a:solidFill>
                  <a:srgbClr val="FFFF00"/>
                </a:solidFill>
                <a:latin typeface="Libre Franklin SemiBold"/>
                <a:ea typeface="Libre Franklin SemiBold"/>
                <a:cs typeface="Libre Franklin SemiBold"/>
                <a:sym typeface="Libre Franklin SemiBold"/>
              </a:rPr>
            </a:br>
            <a:r>
              <a:rPr lang="en-US">
                <a:solidFill>
                  <a:srgbClr val="FFFF00"/>
                </a:solidFill>
                <a:latin typeface="Libre Franklin SemiBold"/>
                <a:ea typeface="Libre Franklin SemiBold"/>
                <a:cs typeface="Libre Franklin SemiBold"/>
                <a:sym typeface="Libre Franklin SemiBold"/>
              </a:rPr>
              <a:t>3. Google Scholar</a:t>
            </a:r>
            <a:endParaRPr i="1">
              <a:solidFill>
                <a:srgbClr val="FFFF00"/>
              </a:solidFill>
              <a:latin typeface="Libre Franklin SemiBold"/>
              <a:ea typeface="Libre Franklin SemiBold"/>
              <a:cs typeface="Libre Franklin SemiBold"/>
              <a:sym typeface="Libre Franklin SemiBold"/>
            </a:endParaRPr>
          </a:p>
        </p:txBody>
      </p:sp>
      <p:sp>
        <p:nvSpPr>
          <p:cNvPr id="581" name="Google Shape;581;p80"/>
          <p:cNvSpPr txBox="1">
            <a:spLocks noGrp="1"/>
          </p:cNvSpPr>
          <p:nvPr>
            <p:ph type="body" idx="1"/>
          </p:nvPr>
        </p:nvSpPr>
        <p:spPr>
          <a:xfrm>
            <a:off x="506200" y="2150291"/>
            <a:ext cx="10670700" cy="43821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SzPts val="1800"/>
              <a:buNone/>
            </a:pPr>
            <a:endParaRPr sz="1800" b="0" i="0">
              <a:solidFill>
                <a:schemeClr val="accent2"/>
              </a:solidFill>
              <a:latin typeface="Arial"/>
              <a:ea typeface="Arial"/>
              <a:cs typeface="Arial"/>
              <a:sym typeface="Arial"/>
            </a:endParaRPr>
          </a:p>
          <a:p>
            <a:pPr marL="571500" lvl="0" indent="-368300">
              <a:lnSpc>
                <a:spcPct val="100000"/>
              </a:lnSpc>
              <a:buSzPts val="2200"/>
              <a:buFont typeface="Libre Franklin Medium"/>
              <a:buChar char="•"/>
            </a:pPr>
            <a:r>
              <a:rPr lang="en-US" sz="2400">
                <a:solidFill>
                  <a:srgbClr val="000000"/>
                </a:solidFill>
                <a:latin typeface="Libre Franklin Medium"/>
                <a:ea typeface="Libre Franklin Medium"/>
                <a:cs typeface="Libre Franklin Medium"/>
                <a:sym typeface="Libre Franklin Medium"/>
              </a:rPr>
              <a:t>U.S.-o-centric, not as good for Canadian and Quebec material</a:t>
            </a:r>
          </a:p>
          <a:p>
            <a:pPr marL="571500" lvl="0" indent="-368300">
              <a:lnSpc>
                <a:spcPct val="100000"/>
              </a:lnSpc>
              <a:buSzPts val="2200"/>
              <a:buFont typeface="Libre Franklin Medium"/>
              <a:buChar char="•"/>
            </a:pPr>
            <a:r>
              <a:rPr lang="en-US" sz="2400">
                <a:solidFill>
                  <a:srgbClr val="000000"/>
                </a:solidFill>
                <a:latin typeface="Libre Franklin Medium"/>
                <a:ea typeface="Libre Franklin Medium"/>
                <a:cs typeface="Libre Franklin Medium"/>
                <a:sym typeface="Libre Franklin Medium"/>
              </a:rPr>
              <a:t>Includes scholarly articles, books, theses</a:t>
            </a:r>
            <a:endParaRPr sz="2400">
              <a:latin typeface="Libre Franklin Medium"/>
              <a:ea typeface="Libre Franklin Medium"/>
              <a:cs typeface="Libre Franklin Medium"/>
              <a:sym typeface="Libre Franklin Medium"/>
            </a:endParaRPr>
          </a:p>
          <a:p>
            <a:pPr marL="571500" lvl="0" indent="-368300" algn="l" rtl="0">
              <a:lnSpc>
                <a:spcPct val="100000"/>
              </a:lnSpc>
              <a:spcBef>
                <a:spcPts val="1000"/>
              </a:spcBef>
              <a:spcAft>
                <a:spcPts val="0"/>
              </a:spcAft>
              <a:buSzPts val="2200"/>
              <a:buFont typeface="Libre Franklin Medium"/>
              <a:buChar char="•"/>
            </a:pPr>
            <a:r>
              <a:rPr lang="en-US" sz="2400">
                <a:solidFill>
                  <a:srgbClr val="000000"/>
                </a:solidFill>
                <a:latin typeface="Libre Franklin Medium"/>
                <a:ea typeface="Libre Franklin Medium"/>
                <a:cs typeface="Libre Franklin Medium"/>
                <a:sym typeface="Libre Franklin Medium"/>
              </a:rPr>
              <a:t>No advanced filters such as source type, but can filter by date</a:t>
            </a:r>
            <a:endParaRPr lang="en-US" sz="2400">
              <a:latin typeface="Libre Franklin Medium"/>
              <a:ea typeface="Libre Franklin Medium"/>
              <a:cs typeface="Libre Franklin Medium"/>
              <a:sym typeface="Libre Franklin Medium"/>
            </a:endParaRPr>
          </a:p>
          <a:p>
            <a:pPr marL="571500" lvl="0" indent="-368300" algn="l" rtl="0">
              <a:lnSpc>
                <a:spcPct val="100000"/>
              </a:lnSpc>
              <a:spcBef>
                <a:spcPts val="1000"/>
              </a:spcBef>
              <a:spcAft>
                <a:spcPts val="0"/>
              </a:spcAft>
              <a:buSzPts val="2200"/>
              <a:buFont typeface="Libre Franklin Medium"/>
              <a:buChar char="•"/>
            </a:pPr>
            <a:r>
              <a:rPr lang="en-US" sz="2400">
                <a:solidFill>
                  <a:srgbClr val="000000"/>
                </a:solidFill>
                <a:latin typeface="Libre Franklin Medium"/>
                <a:ea typeface="Libre Franklin Medium"/>
                <a:cs typeface="Libre Franklin Medium"/>
                <a:sym typeface="Libre Franklin Medium"/>
              </a:rPr>
              <a:t>Use “related articles” or “cited by”</a:t>
            </a:r>
            <a:endParaRPr sz="2400">
              <a:latin typeface="Libre Franklin Medium"/>
              <a:ea typeface="Libre Franklin Medium"/>
              <a:cs typeface="Libre Franklin Medium"/>
              <a:sym typeface="Libre Franklin Medium"/>
            </a:endParaRPr>
          </a:p>
          <a:p>
            <a:pPr marL="571500" lvl="0" indent="-381000" algn="l" rtl="0">
              <a:lnSpc>
                <a:spcPct val="100000"/>
              </a:lnSpc>
              <a:spcBef>
                <a:spcPts val="1000"/>
              </a:spcBef>
              <a:spcAft>
                <a:spcPts val="0"/>
              </a:spcAft>
              <a:buClr>
                <a:srgbClr val="000000"/>
              </a:buClr>
              <a:buSzPts val="2400"/>
              <a:buFont typeface="Libre Franklin Medium"/>
              <a:buChar char="•"/>
            </a:pPr>
            <a:r>
              <a:rPr lang="en-US" sz="2400">
                <a:solidFill>
                  <a:srgbClr val="000000"/>
                </a:solidFill>
                <a:latin typeface="Libre Franklin Medium"/>
                <a:ea typeface="Libre Franklin Medium"/>
                <a:cs typeface="Libre Franklin Medium"/>
                <a:sym typeface="Libre Franklin Medium"/>
              </a:rPr>
              <a:t>Can </a:t>
            </a:r>
            <a:r>
              <a:rPr lang="en-US" sz="2400" u="sng">
                <a:solidFill>
                  <a:srgbClr val="0000FF"/>
                </a:solidFill>
                <a:latin typeface="Libre Franklin Medium"/>
                <a:ea typeface="Libre Franklin Medium"/>
                <a:cs typeface="Libre Franklin Medium"/>
                <a:sym typeface="Libre Franklin Medium"/>
                <a:hlinkClick r:id="rId3">
                  <a:extLst>
                    <a:ext uri="{A12FA001-AC4F-418D-AE19-62706E023703}">
                      <ahyp:hlinkClr xmlns:ahyp="http://schemas.microsoft.com/office/drawing/2018/hyperlinkcolor" val="tx"/>
                    </a:ext>
                  </a:extLst>
                </a:hlinkClick>
              </a:rPr>
              <a:t>set it up to access Concordia online resources</a:t>
            </a:r>
            <a:r>
              <a:rPr lang="en-US" sz="2400">
                <a:solidFill>
                  <a:srgbClr val="000000"/>
                </a:solidFill>
                <a:latin typeface="Libre Franklin Medium"/>
                <a:ea typeface="Libre Franklin Medium"/>
                <a:cs typeface="Libre Franklin Medium"/>
                <a:sym typeface="Libre Franklin Medium"/>
              </a:rPr>
              <a:t> </a:t>
            </a:r>
            <a:endParaRPr sz="2400">
              <a:solidFill>
                <a:srgbClr val="000000"/>
              </a:solidFill>
              <a:latin typeface="Libre Franklin Medium"/>
              <a:ea typeface="Libre Franklin Medium"/>
              <a:cs typeface="Libre Franklin Medium"/>
              <a:sym typeface="Libre Franklin Medium"/>
            </a:endParaRPr>
          </a:p>
          <a:p>
            <a:pPr marL="228600" lvl="0" indent="0" algn="l" rtl="0">
              <a:lnSpc>
                <a:spcPct val="100000"/>
              </a:lnSpc>
              <a:spcBef>
                <a:spcPts val="1000"/>
              </a:spcBef>
              <a:spcAft>
                <a:spcPts val="0"/>
              </a:spcAft>
              <a:buSzPts val="1800"/>
              <a:buNone/>
            </a:pPr>
            <a:endParaRPr sz="1800" b="0" i="0">
              <a:solidFill>
                <a:schemeClr val="accent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306a0931de0_0_7"/>
          <p:cNvSpPr txBox="1">
            <a:spLocks noGrp="1"/>
          </p:cNvSpPr>
          <p:nvPr>
            <p:ph type="title"/>
          </p:nvPr>
        </p:nvSpPr>
        <p:spPr>
          <a:xfrm>
            <a:off x="423898" y="302200"/>
            <a:ext cx="11604600" cy="143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Comparison</a:t>
            </a:r>
            <a:br>
              <a:rPr lang="en-US">
                <a:solidFill>
                  <a:srgbClr val="FFFF00"/>
                </a:solidFill>
              </a:rPr>
            </a:br>
            <a:r>
              <a:rPr lang="en-US">
                <a:solidFill>
                  <a:srgbClr val="FFFF00"/>
                </a:solidFill>
              </a:rPr>
              <a:t>Library Databases</a:t>
            </a:r>
            <a:r>
              <a:rPr lang="en-US"/>
              <a:t> </a:t>
            </a:r>
            <a:r>
              <a:rPr lang="en-US" b="0"/>
              <a:t> vs 		</a:t>
            </a:r>
            <a:r>
              <a:rPr lang="en-US">
                <a:solidFill>
                  <a:srgbClr val="FFFF00"/>
                </a:solidFill>
              </a:rPr>
              <a:t>Google Scholar</a:t>
            </a:r>
            <a:endParaRPr>
              <a:solidFill>
                <a:srgbClr val="FFFF00"/>
              </a:solidFill>
            </a:endParaRPr>
          </a:p>
        </p:txBody>
      </p:sp>
      <p:sp>
        <p:nvSpPr>
          <p:cNvPr id="587" name="Google Shape;587;g306a0931de0_0_7"/>
          <p:cNvSpPr/>
          <p:nvPr/>
        </p:nvSpPr>
        <p:spPr>
          <a:xfrm>
            <a:off x="142600" y="1991225"/>
            <a:ext cx="5622600" cy="4583100"/>
          </a:xfrm>
          <a:prstGeom prst="roundRect">
            <a:avLst>
              <a:gd name="adj" fmla="val 16667"/>
            </a:avLst>
          </a:prstGeom>
          <a:solidFill>
            <a:schemeClr val="accent1"/>
          </a:solidFill>
          <a:ln w="12700" cap="flat" cmpd="sng">
            <a:solidFill>
              <a:srgbClr val="261B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8" name="Google Shape;588;g306a0931de0_0_7"/>
          <p:cNvSpPr txBox="1"/>
          <p:nvPr/>
        </p:nvSpPr>
        <p:spPr>
          <a:xfrm>
            <a:off x="334000" y="2150750"/>
            <a:ext cx="5239800" cy="3724056"/>
          </a:xfrm>
          <a:prstGeom prst="rect">
            <a:avLst/>
          </a:prstGeom>
          <a:noFill/>
          <a:ln>
            <a:noFill/>
          </a:ln>
        </p:spPr>
        <p:txBody>
          <a:bodyPr spcFirstLastPara="1" wrap="square" lIns="91425" tIns="45700" rIns="91425" bIns="45700" anchor="t" anchorCtr="0">
            <a:spAutoFit/>
          </a:bodyPr>
          <a:lstStyle/>
          <a:p>
            <a:pPr lvl="0">
              <a:buSzPts val="2800"/>
            </a:pPr>
            <a:r>
              <a:rPr lang="en-US" sz="2000">
                <a:solidFill>
                  <a:schemeClr val="lt1"/>
                </a:solidFill>
              </a:rPr>
              <a:t>("</a:t>
            </a:r>
            <a:r>
              <a:rPr lang="en-US" sz="2000" err="1">
                <a:solidFill>
                  <a:schemeClr val="lt1"/>
                </a:solidFill>
              </a:rPr>
              <a:t>institut</a:t>
            </a:r>
            <a:r>
              <a:rPr lang="en-US" sz="2000">
                <a:solidFill>
                  <a:schemeClr val="lt1"/>
                </a:solidFill>
              </a:rPr>
              <a:t> national </a:t>
            </a:r>
            <a:r>
              <a:rPr lang="en-US" sz="2000" err="1">
                <a:solidFill>
                  <a:schemeClr val="lt1"/>
                </a:solidFill>
              </a:rPr>
              <a:t>d’excellence</a:t>
            </a:r>
            <a:r>
              <a:rPr lang="en-US" sz="2000">
                <a:solidFill>
                  <a:schemeClr val="lt1"/>
                </a:solidFill>
              </a:rPr>
              <a:t> </a:t>
            </a:r>
            <a:r>
              <a:rPr lang="en-US" sz="2000" err="1">
                <a:solidFill>
                  <a:schemeClr val="lt1"/>
                </a:solidFill>
              </a:rPr>
              <a:t>en</a:t>
            </a:r>
            <a:r>
              <a:rPr lang="en-US" sz="2000">
                <a:solidFill>
                  <a:schemeClr val="lt1"/>
                </a:solidFill>
              </a:rPr>
              <a:t> </a:t>
            </a:r>
            <a:r>
              <a:rPr lang="en-US" sz="2000" err="1">
                <a:solidFill>
                  <a:schemeClr val="lt1"/>
                </a:solidFill>
              </a:rPr>
              <a:t>éducation</a:t>
            </a:r>
            <a:r>
              <a:rPr lang="en-US" sz="2000">
                <a:solidFill>
                  <a:schemeClr val="lt1"/>
                </a:solidFill>
              </a:rPr>
              <a:t>" OR "national institute for excellence in education") </a:t>
            </a:r>
            <a:br>
              <a:rPr lang="en-US" sz="2000">
                <a:solidFill>
                  <a:schemeClr val="lt1"/>
                </a:solidFill>
              </a:rPr>
            </a:br>
            <a:br>
              <a:rPr lang="en-US" sz="1200">
                <a:solidFill>
                  <a:schemeClr val="lt1"/>
                </a:solidFill>
              </a:rPr>
            </a:br>
            <a:r>
              <a:rPr lang="en-US" sz="2000">
                <a:solidFill>
                  <a:schemeClr val="lt1"/>
                </a:solidFill>
              </a:rPr>
              <a:t>AND </a:t>
            </a:r>
            <a:endParaRPr lang="en-US" sz="1100"/>
          </a:p>
          <a:p>
            <a:pPr lvl="0">
              <a:buSzPts val="2800"/>
            </a:pPr>
            <a:r>
              <a:rPr lang="en-US" sz="1200">
                <a:solidFill>
                  <a:schemeClr val="lt1"/>
                </a:solidFill>
              </a:rPr>
              <a:t> </a:t>
            </a:r>
            <a:br>
              <a:rPr lang="en-US" sz="2000">
                <a:solidFill>
                  <a:schemeClr val="lt1"/>
                </a:solidFill>
              </a:rPr>
            </a:br>
            <a:r>
              <a:rPr lang="en-US" sz="2000">
                <a:solidFill>
                  <a:schemeClr val="lt1"/>
                </a:solidFill>
              </a:rPr>
              <a:t>(teacher* OR </a:t>
            </a:r>
            <a:r>
              <a:rPr lang="en-US" sz="2000" err="1">
                <a:solidFill>
                  <a:schemeClr val="lt1"/>
                </a:solidFill>
              </a:rPr>
              <a:t>enseignant</a:t>
            </a:r>
            <a:r>
              <a:rPr lang="en-US" sz="2000">
                <a:solidFill>
                  <a:schemeClr val="lt1"/>
                </a:solidFill>
              </a:rPr>
              <a:t>*)</a:t>
            </a:r>
          </a:p>
          <a:p>
            <a:pPr lvl="0">
              <a:buSzPts val="2800"/>
            </a:pPr>
            <a:endParaRPr lang="en-US" sz="2000">
              <a:solidFill>
                <a:schemeClr val="lt1"/>
              </a:solidFill>
            </a:endParaRPr>
          </a:p>
          <a:p>
            <a:pPr lvl="0">
              <a:buSzPts val="2800"/>
            </a:pPr>
            <a:r>
              <a:rPr lang="en-US" sz="2000">
                <a:solidFill>
                  <a:schemeClr val="lt1"/>
                </a:solidFill>
              </a:rPr>
              <a:t>AND </a:t>
            </a:r>
            <a:endParaRPr lang="en-US" sz="1100"/>
          </a:p>
          <a:p>
            <a:pPr lvl="0">
              <a:buSzPts val="2800"/>
            </a:pPr>
            <a:r>
              <a:rPr lang="en-US" sz="1200">
                <a:solidFill>
                  <a:schemeClr val="lt1"/>
                </a:solidFill>
              </a:rPr>
              <a:t> </a:t>
            </a:r>
            <a:br>
              <a:rPr lang="en-US" sz="2000">
                <a:solidFill>
                  <a:schemeClr val="lt1"/>
                </a:solidFill>
              </a:rPr>
            </a:br>
            <a:r>
              <a:rPr lang="en-US" sz="2000">
                <a:solidFill>
                  <a:schemeClr val="lt1"/>
                </a:solidFill>
              </a:rPr>
              <a:t>(training OR formation OR “professional development” OR “</a:t>
            </a:r>
            <a:r>
              <a:rPr lang="en-US" sz="2000" err="1">
                <a:solidFill>
                  <a:schemeClr val="lt1"/>
                </a:solidFill>
              </a:rPr>
              <a:t>développement</a:t>
            </a:r>
            <a:r>
              <a:rPr lang="en-US" sz="2000">
                <a:solidFill>
                  <a:schemeClr val="lt1"/>
                </a:solidFill>
              </a:rPr>
              <a:t> </a:t>
            </a:r>
            <a:r>
              <a:rPr lang="en-US" sz="2000" err="1">
                <a:solidFill>
                  <a:schemeClr val="lt1"/>
                </a:solidFill>
              </a:rPr>
              <a:t>professionnel</a:t>
            </a:r>
            <a:r>
              <a:rPr lang="en-US" sz="2000">
                <a:solidFill>
                  <a:schemeClr val="lt1"/>
                </a:solidFill>
              </a:rPr>
              <a:t>” OR </a:t>
            </a:r>
            <a:r>
              <a:rPr lang="en-US" sz="2000" err="1">
                <a:solidFill>
                  <a:schemeClr val="lt1"/>
                </a:solidFill>
              </a:rPr>
              <a:t>competenc</a:t>
            </a:r>
            <a:r>
              <a:rPr lang="en-US" sz="2000">
                <a:solidFill>
                  <a:schemeClr val="lt1"/>
                </a:solidFill>
              </a:rPr>
              <a:t>*)</a:t>
            </a:r>
          </a:p>
        </p:txBody>
      </p:sp>
      <p:sp>
        <p:nvSpPr>
          <p:cNvPr id="589" name="Google Shape;589;g306a0931de0_0_7"/>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590" name="Google Shape;590;g306a0931de0_0_7"/>
          <p:cNvSpPr/>
          <p:nvPr/>
        </p:nvSpPr>
        <p:spPr>
          <a:xfrm>
            <a:off x="6183850" y="1905150"/>
            <a:ext cx="5720700" cy="4665000"/>
          </a:xfrm>
          <a:prstGeom prst="roundRect">
            <a:avLst>
              <a:gd name="adj" fmla="val 16667"/>
            </a:avLst>
          </a:prstGeom>
          <a:solidFill>
            <a:schemeClr val="accent4"/>
          </a:solidFill>
          <a:ln w="12700" cap="flat" cmpd="sng">
            <a:solidFill>
              <a:srgbClr val="261B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1" name="Google Shape;591;g306a0931de0_0_7"/>
          <p:cNvSpPr txBox="1"/>
          <p:nvPr/>
        </p:nvSpPr>
        <p:spPr>
          <a:xfrm>
            <a:off x="6482135" y="2331438"/>
            <a:ext cx="5239800" cy="2569894"/>
          </a:xfrm>
          <a:prstGeom prst="rect">
            <a:avLst/>
          </a:prstGeom>
          <a:noFill/>
          <a:ln>
            <a:noFill/>
          </a:ln>
        </p:spPr>
        <p:txBody>
          <a:bodyPr spcFirstLastPara="1" wrap="square" lIns="91425" tIns="45700" rIns="91425" bIns="45700" anchor="t" anchorCtr="0">
            <a:spAutoFit/>
          </a:bodyPr>
          <a:lstStyle/>
          <a:p>
            <a:pPr lvl="0">
              <a:buClr>
                <a:schemeClr val="dk1"/>
              </a:buClr>
              <a:buSzPts val="2500"/>
            </a:pPr>
            <a:r>
              <a:rPr lang="en-US" sz="2300">
                <a:solidFill>
                  <a:schemeClr val="lt1"/>
                </a:solidFill>
              </a:rPr>
              <a:t>("</a:t>
            </a:r>
            <a:r>
              <a:rPr lang="en-US" sz="2300" err="1">
                <a:solidFill>
                  <a:schemeClr val="lt1"/>
                </a:solidFill>
              </a:rPr>
              <a:t>institut</a:t>
            </a:r>
            <a:r>
              <a:rPr lang="en-US" sz="2300">
                <a:solidFill>
                  <a:schemeClr val="lt1"/>
                </a:solidFill>
              </a:rPr>
              <a:t> national </a:t>
            </a:r>
            <a:r>
              <a:rPr lang="en-US" sz="2300" err="1">
                <a:solidFill>
                  <a:schemeClr val="lt1"/>
                </a:solidFill>
              </a:rPr>
              <a:t>d’excellence</a:t>
            </a:r>
            <a:r>
              <a:rPr lang="en-US" sz="2300">
                <a:solidFill>
                  <a:schemeClr val="lt1"/>
                </a:solidFill>
              </a:rPr>
              <a:t> </a:t>
            </a:r>
            <a:r>
              <a:rPr lang="en-US" sz="2300" err="1">
                <a:solidFill>
                  <a:schemeClr val="lt1"/>
                </a:solidFill>
              </a:rPr>
              <a:t>en</a:t>
            </a:r>
            <a:r>
              <a:rPr lang="en-US" sz="2300">
                <a:solidFill>
                  <a:schemeClr val="lt1"/>
                </a:solidFill>
              </a:rPr>
              <a:t> </a:t>
            </a:r>
            <a:r>
              <a:rPr lang="en-US" sz="2300" err="1">
                <a:solidFill>
                  <a:schemeClr val="lt1"/>
                </a:solidFill>
              </a:rPr>
              <a:t>éducation</a:t>
            </a:r>
            <a:r>
              <a:rPr lang="en-US" sz="2300">
                <a:solidFill>
                  <a:schemeClr val="lt1"/>
                </a:solidFill>
              </a:rPr>
              <a:t>" OR "national institute for excellence in education")   (teachers OR </a:t>
            </a:r>
            <a:r>
              <a:rPr lang="en-US" sz="2300" err="1">
                <a:solidFill>
                  <a:schemeClr val="lt1"/>
                </a:solidFill>
              </a:rPr>
              <a:t>enseignants</a:t>
            </a:r>
            <a:r>
              <a:rPr lang="en-US" sz="2300">
                <a:solidFill>
                  <a:schemeClr val="lt1"/>
                </a:solidFill>
              </a:rPr>
              <a:t>)  (training OR formation OR “professional development” OR “</a:t>
            </a:r>
            <a:r>
              <a:rPr lang="en-US" sz="2300" err="1">
                <a:solidFill>
                  <a:schemeClr val="lt1"/>
                </a:solidFill>
              </a:rPr>
              <a:t>développement</a:t>
            </a:r>
            <a:r>
              <a:rPr lang="en-US" sz="2300">
                <a:solidFill>
                  <a:schemeClr val="lt1"/>
                </a:solidFill>
              </a:rPr>
              <a:t> </a:t>
            </a:r>
            <a:r>
              <a:rPr lang="en-US" sz="2300" err="1">
                <a:solidFill>
                  <a:schemeClr val="lt1"/>
                </a:solidFill>
              </a:rPr>
              <a:t>professionnel</a:t>
            </a:r>
            <a:r>
              <a:rPr lang="en-US" sz="2300">
                <a:solidFill>
                  <a:schemeClr val="lt1"/>
                </a:solidFill>
              </a:rPr>
              <a:t>” OR competencies)</a:t>
            </a:r>
            <a:endParaRPr sz="1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
          <p:cNvSpPr txBox="1">
            <a:spLocks noGrp="1"/>
          </p:cNvSpPr>
          <p:nvPr>
            <p:ph type="title"/>
          </p:nvPr>
        </p:nvSpPr>
        <p:spPr>
          <a:xfrm>
            <a:off x="1117626" y="634489"/>
            <a:ext cx="9956747" cy="14387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b="0">
                <a:solidFill>
                  <a:srgbClr val="FFFF00"/>
                </a:solidFill>
                <a:latin typeface="Libre Franklin SemiBold"/>
                <a:ea typeface="Libre Franklin SemiBold"/>
                <a:cs typeface="Libre Franklin SemiBold"/>
                <a:sym typeface="Libre Franklin SemiBold"/>
              </a:rPr>
              <a:t>USING THE LIBRARY</a:t>
            </a:r>
            <a:endParaRPr b="0">
              <a:solidFill>
                <a:srgbClr val="FFFF00"/>
              </a:solidFill>
              <a:latin typeface="Libre Franklin SemiBold"/>
              <a:ea typeface="Libre Franklin SemiBold"/>
              <a:cs typeface="Libre Franklin SemiBold"/>
              <a:sym typeface="Libre Franklin SemiBold"/>
            </a:endParaRPr>
          </a:p>
        </p:txBody>
      </p:sp>
      <p:sp>
        <p:nvSpPr>
          <p:cNvPr id="393" name="Google Shape;393;p5"/>
          <p:cNvSpPr txBox="1">
            <a:spLocks noGrp="1"/>
          </p:cNvSpPr>
          <p:nvPr>
            <p:ph type="body" idx="1"/>
          </p:nvPr>
        </p:nvSpPr>
        <p:spPr>
          <a:xfrm>
            <a:off x="1449389" y="2895019"/>
            <a:ext cx="9293219" cy="2108465"/>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Font typeface="Libre Franklin Medium"/>
              <a:buChar char="•"/>
            </a:pPr>
            <a:r>
              <a:rPr lang="en-US" sz="3000">
                <a:latin typeface="Libre Franklin Medium"/>
                <a:ea typeface="Libre Franklin Medium"/>
                <a:cs typeface="Libre Franklin Medium"/>
                <a:sym typeface="Libre Franklin Medium"/>
              </a:rPr>
              <a:t>WHY BOTHER?</a:t>
            </a:r>
            <a:endParaRPr sz="3000">
              <a:latin typeface="Libre Franklin Medium"/>
              <a:ea typeface="Libre Franklin Medium"/>
              <a:cs typeface="Libre Franklin Medium"/>
              <a:sym typeface="Libre Franklin Medium"/>
            </a:endParaRPr>
          </a:p>
          <a:p>
            <a:pPr marL="228600" lvl="0" indent="-228600" algn="l" rtl="0">
              <a:lnSpc>
                <a:spcPct val="120000"/>
              </a:lnSpc>
              <a:spcBef>
                <a:spcPts val="1000"/>
              </a:spcBef>
              <a:spcAft>
                <a:spcPts val="0"/>
              </a:spcAft>
              <a:buClr>
                <a:schemeClr val="lt1"/>
              </a:buClr>
              <a:buSzPts val="3000"/>
              <a:buFont typeface="Libre Franklin Medium"/>
              <a:buChar char="•"/>
            </a:pPr>
            <a:r>
              <a:rPr lang="en-US" sz="3000">
                <a:latin typeface="Libre Franklin Medium"/>
                <a:ea typeface="Libre Franklin Medium"/>
                <a:cs typeface="Libre Franklin Medium"/>
                <a:sym typeface="Libre Franklin Medium"/>
              </a:rPr>
              <a:t>WHAT SHOULD EVERY STUDENT KNOW?</a:t>
            </a:r>
            <a:endParaRPr sz="3000">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chemeClr val="lt1"/>
              </a:buClr>
              <a:buSzPts val="1800"/>
              <a:buNone/>
            </a:pPr>
            <a:endParaRPr sz="3000"/>
          </a:p>
        </p:txBody>
      </p:sp>
      <p:sp>
        <p:nvSpPr>
          <p:cNvPr id="394" name="Google Shape;394;p5"/>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306a0931de0_0_16"/>
          <p:cNvSpPr txBox="1">
            <a:spLocks noGrp="1"/>
          </p:cNvSpPr>
          <p:nvPr>
            <p:ph type="title"/>
          </p:nvPr>
        </p:nvSpPr>
        <p:spPr>
          <a:xfrm>
            <a:off x="534050" y="0"/>
            <a:ext cx="11299800" cy="882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rgbClr val="FFFF00"/>
                </a:solidFill>
              </a:rPr>
              <a:t>Search strategies</a:t>
            </a:r>
            <a:r>
              <a:rPr lang="en-US"/>
              <a:t>: </a:t>
            </a:r>
            <a:r>
              <a:rPr lang="en-US" sz="3600" b="0"/>
              <a:t>Boolean operators and more</a:t>
            </a:r>
            <a:endParaRPr/>
          </a:p>
        </p:txBody>
      </p:sp>
      <p:sp>
        <p:nvSpPr>
          <p:cNvPr id="597" name="Google Shape;597;g306a0931de0_0_16"/>
          <p:cNvSpPr txBox="1">
            <a:spLocks noGrp="1"/>
          </p:cNvSpPr>
          <p:nvPr>
            <p:ph type="body" idx="1"/>
          </p:nvPr>
        </p:nvSpPr>
        <p:spPr>
          <a:xfrm>
            <a:off x="6283225" y="1955000"/>
            <a:ext cx="5643600" cy="4581300"/>
          </a:xfrm>
          <a:prstGeom prst="rect">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320025" rIns="91425" bIns="45700" anchor="t" anchorCtr="0">
            <a:noAutofit/>
          </a:bodyPr>
          <a:lstStyle/>
          <a:p>
            <a:pPr marL="457200" lvl="0" indent="-372110" algn="l" rtl="0">
              <a:lnSpc>
                <a:spcPct val="100000"/>
              </a:lnSpc>
              <a:spcBef>
                <a:spcPts val="1000"/>
              </a:spcBef>
              <a:spcAft>
                <a:spcPts val="0"/>
              </a:spcAft>
              <a:buSzPts val="2260"/>
              <a:buChar char="•"/>
            </a:pPr>
            <a:r>
              <a:rPr lang="en-US" sz="2260" b="1"/>
              <a:t>use </a:t>
            </a:r>
            <a:r>
              <a:rPr lang="en-US" sz="2260" b="1">
                <a:solidFill>
                  <a:srgbClr val="FFFF00"/>
                </a:solidFill>
              </a:rPr>
              <a:t>OR</a:t>
            </a:r>
            <a:r>
              <a:rPr lang="en-US" sz="2260" b="1"/>
              <a:t> for alternative terms / ideas / synonyms</a:t>
            </a:r>
            <a:endParaRPr sz="2260" b="1"/>
          </a:p>
          <a:p>
            <a:pPr marL="0" lvl="0" indent="0" algn="l" rtl="0">
              <a:lnSpc>
                <a:spcPct val="100000"/>
              </a:lnSpc>
              <a:spcBef>
                <a:spcPts val="1000"/>
              </a:spcBef>
              <a:spcAft>
                <a:spcPts val="0"/>
              </a:spcAft>
              <a:buClr>
                <a:schemeClr val="dk1"/>
              </a:buClr>
              <a:buSzPts val="770"/>
              <a:buFont typeface="Arial"/>
              <a:buNone/>
            </a:pPr>
            <a:endParaRPr sz="2260" b="1"/>
          </a:p>
          <a:p>
            <a:pPr marL="457200" lvl="0" indent="-372110" algn="l" rtl="0">
              <a:lnSpc>
                <a:spcPct val="100000"/>
              </a:lnSpc>
              <a:spcBef>
                <a:spcPts val="1000"/>
              </a:spcBef>
              <a:spcAft>
                <a:spcPts val="0"/>
              </a:spcAft>
              <a:buSzPts val="2260"/>
              <a:buChar char="•"/>
            </a:pPr>
            <a:r>
              <a:rPr lang="en-US" sz="2260" b="1"/>
              <a:t>use quotation marks </a:t>
            </a:r>
            <a:r>
              <a:rPr lang="en-US" sz="2260" b="1">
                <a:solidFill>
                  <a:srgbClr val="FFFF00"/>
                </a:solidFill>
              </a:rPr>
              <a:t>" "</a:t>
            </a:r>
            <a:r>
              <a:rPr lang="en-US" sz="2260" b="1"/>
              <a:t> for phrases</a:t>
            </a:r>
            <a:endParaRPr sz="2260" b="1"/>
          </a:p>
          <a:p>
            <a:pPr marL="0" lvl="0" indent="0" algn="l" rtl="0">
              <a:lnSpc>
                <a:spcPct val="100000"/>
              </a:lnSpc>
              <a:spcBef>
                <a:spcPts val="1000"/>
              </a:spcBef>
              <a:spcAft>
                <a:spcPts val="0"/>
              </a:spcAft>
              <a:buClr>
                <a:schemeClr val="dk1"/>
              </a:buClr>
              <a:buSzPts val="770"/>
              <a:buFont typeface="Arial"/>
              <a:buNone/>
            </a:pPr>
            <a:endParaRPr sz="2260" b="1"/>
          </a:p>
          <a:p>
            <a:pPr marL="457200" lvl="0" indent="-372110" algn="l" rtl="0">
              <a:lnSpc>
                <a:spcPct val="100000"/>
              </a:lnSpc>
              <a:spcBef>
                <a:spcPts val="1000"/>
              </a:spcBef>
              <a:spcAft>
                <a:spcPts val="0"/>
              </a:spcAft>
              <a:buSzPts val="2260"/>
              <a:buChar char="•"/>
            </a:pPr>
            <a:r>
              <a:rPr lang="en-US" sz="2260" b="1"/>
              <a:t>DON'T use </a:t>
            </a:r>
            <a:r>
              <a:rPr lang="en-US" sz="2260" b="1">
                <a:solidFill>
                  <a:srgbClr val="FFFF00"/>
                </a:solidFill>
              </a:rPr>
              <a:t>AND</a:t>
            </a:r>
            <a:r>
              <a:rPr lang="en-US" sz="2260" b="1"/>
              <a:t> </a:t>
            </a:r>
            <a:r>
              <a:rPr lang="en-US" sz="2260"/>
              <a:t>(it is implied)</a:t>
            </a:r>
            <a:endParaRPr sz="2260"/>
          </a:p>
          <a:p>
            <a:pPr marL="0" lvl="0" indent="0" algn="l" rtl="0">
              <a:lnSpc>
                <a:spcPct val="100000"/>
              </a:lnSpc>
              <a:spcBef>
                <a:spcPts val="1000"/>
              </a:spcBef>
              <a:spcAft>
                <a:spcPts val="0"/>
              </a:spcAft>
              <a:buClr>
                <a:schemeClr val="dk1"/>
              </a:buClr>
              <a:buSzPts val="770"/>
              <a:buFont typeface="Arial"/>
              <a:buNone/>
            </a:pPr>
            <a:endParaRPr sz="2260" b="1"/>
          </a:p>
          <a:p>
            <a:pPr marL="457200" lvl="0" indent="-372110" algn="l" rtl="0">
              <a:lnSpc>
                <a:spcPct val="100000"/>
              </a:lnSpc>
              <a:spcBef>
                <a:spcPts val="1000"/>
              </a:spcBef>
              <a:spcAft>
                <a:spcPts val="0"/>
              </a:spcAft>
              <a:buSzPts val="2260"/>
              <a:buChar char="•"/>
            </a:pPr>
            <a:r>
              <a:rPr lang="en-US" sz="2260" b="1"/>
              <a:t>DON'T use </a:t>
            </a:r>
            <a:r>
              <a:rPr lang="en-US" sz="2260" b="1">
                <a:solidFill>
                  <a:srgbClr val="FFFF00"/>
                </a:solidFill>
              </a:rPr>
              <a:t>*</a:t>
            </a:r>
            <a:r>
              <a:rPr lang="en-US" sz="2260"/>
              <a:t> (happens automatically)</a:t>
            </a:r>
            <a:endParaRPr sz="2260"/>
          </a:p>
          <a:p>
            <a:pPr marL="0" lvl="0" indent="0" algn="l" rtl="0">
              <a:lnSpc>
                <a:spcPct val="100000"/>
              </a:lnSpc>
              <a:spcBef>
                <a:spcPts val="1000"/>
              </a:spcBef>
              <a:spcAft>
                <a:spcPts val="0"/>
              </a:spcAft>
              <a:buClr>
                <a:schemeClr val="lt1"/>
              </a:buClr>
              <a:buSzPts val="1960"/>
              <a:buNone/>
            </a:pPr>
            <a:endParaRPr sz="2260" b="1"/>
          </a:p>
          <a:p>
            <a:pPr marL="0" lvl="0" indent="0" algn="l" rtl="0">
              <a:lnSpc>
                <a:spcPct val="100000"/>
              </a:lnSpc>
              <a:spcBef>
                <a:spcPts val="1000"/>
              </a:spcBef>
              <a:spcAft>
                <a:spcPts val="0"/>
              </a:spcAft>
              <a:buClr>
                <a:schemeClr val="lt1"/>
              </a:buClr>
              <a:buSzPts val="1260"/>
              <a:buNone/>
            </a:pPr>
            <a:endParaRPr sz="1560" b="1"/>
          </a:p>
        </p:txBody>
      </p:sp>
      <p:sp>
        <p:nvSpPr>
          <p:cNvPr id="598" name="Google Shape;598;g306a0931de0_0_16"/>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20</a:t>
            </a:fld>
            <a:endParaRPr/>
          </a:p>
        </p:txBody>
      </p:sp>
      <p:sp>
        <p:nvSpPr>
          <p:cNvPr id="599" name="Google Shape;599;g306a0931de0_0_16"/>
          <p:cNvSpPr txBox="1">
            <a:spLocks noGrp="1"/>
          </p:cNvSpPr>
          <p:nvPr>
            <p:ph type="body" idx="1"/>
          </p:nvPr>
        </p:nvSpPr>
        <p:spPr>
          <a:xfrm>
            <a:off x="608725" y="1955000"/>
            <a:ext cx="5264700" cy="4581300"/>
          </a:xfrm>
          <a:prstGeom prst="rect">
            <a:avLst/>
          </a:prstGeom>
          <a:noFill/>
          <a:ln w="28575" cap="flat" cmpd="sng">
            <a:solidFill>
              <a:srgbClr val="FFFF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320025" rIns="91425" bIns="45700" anchor="t" anchorCtr="0">
            <a:noAutofit/>
          </a:bodyPr>
          <a:lstStyle/>
          <a:p>
            <a:pPr marL="457200" lvl="0" indent="-372110" algn="l" rtl="0">
              <a:lnSpc>
                <a:spcPct val="100000"/>
              </a:lnSpc>
              <a:spcBef>
                <a:spcPts val="1000"/>
              </a:spcBef>
              <a:spcAft>
                <a:spcPts val="0"/>
              </a:spcAft>
              <a:buSzPts val="2260"/>
              <a:buChar char="•"/>
            </a:pPr>
            <a:r>
              <a:rPr lang="en-US" sz="2260" b="1"/>
              <a:t>use </a:t>
            </a:r>
            <a:r>
              <a:rPr lang="en-US" sz="2260" b="1">
                <a:solidFill>
                  <a:srgbClr val="FFFF00"/>
                </a:solidFill>
              </a:rPr>
              <a:t>OR</a:t>
            </a:r>
            <a:r>
              <a:rPr lang="en-US" sz="2260" b="1"/>
              <a:t> for alternative terms / ideas / synonyms</a:t>
            </a:r>
            <a:endParaRPr sz="2260" b="1"/>
          </a:p>
          <a:p>
            <a:pPr marL="0" lvl="0" indent="0" algn="l" rtl="0">
              <a:lnSpc>
                <a:spcPct val="100000"/>
              </a:lnSpc>
              <a:spcBef>
                <a:spcPts val="1000"/>
              </a:spcBef>
              <a:spcAft>
                <a:spcPts val="0"/>
              </a:spcAft>
              <a:buClr>
                <a:schemeClr val="dk1"/>
              </a:buClr>
              <a:buSzPts val="770"/>
              <a:buFont typeface="Arial"/>
              <a:buNone/>
            </a:pPr>
            <a:endParaRPr sz="2260" b="1"/>
          </a:p>
          <a:p>
            <a:pPr marL="457200" lvl="0" indent="-372110" algn="l" rtl="0">
              <a:lnSpc>
                <a:spcPct val="100000"/>
              </a:lnSpc>
              <a:spcBef>
                <a:spcPts val="1000"/>
              </a:spcBef>
              <a:spcAft>
                <a:spcPts val="0"/>
              </a:spcAft>
              <a:buSzPts val="2260"/>
              <a:buChar char="•"/>
            </a:pPr>
            <a:r>
              <a:rPr lang="en-US" sz="2260" b="1"/>
              <a:t>use quotation marks </a:t>
            </a:r>
            <a:r>
              <a:rPr lang="en-US" sz="2260" b="1">
                <a:solidFill>
                  <a:srgbClr val="FFFF00"/>
                </a:solidFill>
              </a:rPr>
              <a:t>" "</a:t>
            </a:r>
            <a:r>
              <a:rPr lang="en-US" sz="2260" b="1"/>
              <a:t> for phrases</a:t>
            </a:r>
            <a:endParaRPr sz="2260" b="1"/>
          </a:p>
          <a:p>
            <a:pPr marL="0" lvl="0" indent="0" algn="l" rtl="0">
              <a:lnSpc>
                <a:spcPct val="100000"/>
              </a:lnSpc>
              <a:spcBef>
                <a:spcPts val="1000"/>
              </a:spcBef>
              <a:spcAft>
                <a:spcPts val="0"/>
              </a:spcAft>
              <a:buClr>
                <a:schemeClr val="dk1"/>
              </a:buClr>
              <a:buSzPts val="770"/>
              <a:buFont typeface="Arial"/>
              <a:buNone/>
            </a:pPr>
            <a:endParaRPr sz="2260" b="1"/>
          </a:p>
          <a:p>
            <a:pPr marL="457200" lvl="0" indent="-372110" algn="l" rtl="0">
              <a:lnSpc>
                <a:spcPct val="100000"/>
              </a:lnSpc>
              <a:spcBef>
                <a:spcPts val="1000"/>
              </a:spcBef>
              <a:spcAft>
                <a:spcPts val="0"/>
              </a:spcAft>
              <a:buSzPts val="2260"/>
              <a:buChar char="•"/>
            </a:pPr>
            <a:r>
              <a:rPr lang="en-US" sz="2260" b="1"/>
              <a:t>use </a:t>
            </a:r>
            <a:r>
              <a:rPr lang="en-US" sz="2260" b="1">
                <a:solidFill>
                  <a:srgbClr val="FFFF00"/>
                </a:solidFill>
              </a:rPr>
              <a:t>AND</a:t>
            </a:r>
            <a:r>
              <a:rPr lang="en-US" sz="2260" b="1"/>
              <a:t> to combine concepts</a:t>
            </a:r>
            <a:endParaRPr sz="2260" b="1"/>
          </a:p>
          <a:p>
            <a:pPr marL="228600" lvl="0" indent="0" algn="l" rtl="0">
              <a:lnSpc>
                <a:spcPct val="100000"/>
              </a:lnSpc>
              <a:spcBef>
                <a:spcPts val="1000"/>
              </a:spcBef>
              <a:spcAft>
                <a:spcPts val="0"/>
              </a:spcAft>
              <a:buSzPts val="1800"/>
              <a:buNone/>
            </a:pPr>
            <a:endParaRPr sz="2260" b="1"/>
          </a:p>
          <a:p>
            <a:pPr marL="457200" lvl="0" indent="-372110" algn="l" rtl="0">
              <a:lnSpc>
                <a:spcPct val="100000"/>
              </a:lnSpc>
              <a:spcBef>
                <a:spcPts val="1000"/>
              </a:spcBef>
              <a:spcAft>
                <a:spcPts val="0"/>
              </a:spcAft>
              <a:buSzPts val="2260"/>
              <a:buChar char="•"/>
            </a:pPr>
            <a:r>
              <a:rPr lang="en-US" sz="2260" b="1"/>
              <a:t>use </a:t>
            </a:r>
            <a:r>
              <a:rPr lang="en-US" sz="2260" b="1">
                <a:solidFill>
                  <a:srgbClr val="FFFF00"/>
                </a:solidFill>
              </a:rPr>
              <a:t>*</a:t>
            </a:r>
            <a:r>
              <a:rPr lang="en-US" sz="2260" b="1"/>
              <a:t> to substitute word endings</a:t>
            </a:r>
            <a:endParaRPr sz="2260" b="1"/>
          </a:p>
          <a:p>
            <a:pPr marL="0" lvl="0" indent="0" algn="l" rtl="0">
              <a:lnSpc>
                <a:spcPct val="100000"/>
              </a:lnSpc>
              <a:spcBef>
                <a:spcPts val="1000"/>
              </a:spcBef>
              <a:spcAft>
                <a:spcPts val="0"/>
              </a:spcAft>
              <a:buClr>
                <a:schemeClr val="lt1"/>
              </a:buClr>
              <a:buSzPts val="1260"/>
              <a:buNone/>
            </a:pPr>
            <a:endParaRPr sz="1560" b="1"/>
          </a:p>
        </p:txBody>
      </p:sp>
      <p:sp>
        <p:nvSpPr>
          <p:cNvPr id="600" name="Google Shape;600;g306a0931de0_0_16"/>
          <p:cNvSpPr txBox="1"/>
          <p:nvPr/>
        </p:nvSpPr>
        <p:spPr>
          <a:xfrm>
            <a:off x="6207025" y="1237425"/>
            <a:ext cx="4361100" cy="5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Arial"/>
                <a:ea typeface="Arial"/>
                <a:cs typeface="Arial"/>
                <a:sym typeface="Arial"/>
              </a:rPr>
              <a:t>GOOGLE SCHOLAR</a:t>
            </a:r>
            <a:endParaRPr sz="2600" b="1" i="0" u="none" strike="noStrike" cap="none">
              <a:solidFill>
                <a:schemeClr val="lt1"/>
              </a:solidFill>
              <a:latin typeface="Arial"/>
              <a:ea typeface="Arial"/>
              <a:cs typeface="Arial"/>
              <a:sym typeface="Arial"/>
            </a:endParaRPr>
          </a:p>
        </p:txBody>
      </p:sp>
      <p:sp>
        <p:nvSpPr>
          <p:cNvPr id="601" name="Google Shape;601;g306a0931de0_0_16"/>
          <p:cNvSpPr txBox="1"/>
          <p:nvPr/>
        </p:nvSpPr>
        <p:spPr>
          <a:xfrm>
            <a:off x="608725" y="1279275"/>
            <a:ext cx="5440200" cy="5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LIBRARY DATABASES </a:t>
            </a:r>
            <a:r>
              <a:rPr lang="en-US" sz="2400" b="0" i="0" u="none" strike="noStrike" cap="none">
                <a:solidFill>
                  <a:schemeClr val="lt1"/>
                </a:solidFill>
                <a:latin typeface="Arial"/>
                <a:ea typeface="Arial"/>
                <a:cs typeface="Arial"/>
                <a:sym typeface="Arial"/>
              </a:rPr>
              <a:t>(EBSCO etc)</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284b80c4395_0_7"/>
          <p:cNvSpPr txBox="1">
            <a:spLocks noGrp="1"/>
          </p:cNvSpPr>
          <p:nvPr>
            <p:ph type="title"/>
          </p:nvPr>
        </p:nvSpPr>
        <p:spPr>
          <a:xfrm>
            <a:off x="151575" y="315925"/>
            <a:ext cx="4850100" cy="2988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600"/>
              <a:buNone/>
            </a:pPr>
            <a:r>
              <a:rPr lang="en-US" sz="5600">
                <a:solidFill>
                  <a:srgbClr val="FFFF00"/>
                </a:solidFill>
              </a:rPr>
              <a:t>why does it matter where you search?</a:t>
            </a:r>
            <a:endParaRPr sz="5600">
              <a:solidFill>
                <a:srgbClr val="FFFF00"/>
              </a:solidFill>
            </a:endParaRPr>
          </a:p>
        </p:txBody>
      </p:sp>
      <p:sp>
        <p:nvSpPr>
          <p:cNvPr id="691" name="Google Shape;691;g284b80c4395_0_7"/>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21</a:t>
            </a:fld>
            <a:endParaRPr/>
          </a:p>
        </p:txBody>
      </p:sp>
      <p:pic>
        <p:nvPicPr>
          <p:cNvPr id="692" name="Google Shape;692;g284b80c4395_0_7"/>
          <p:cNvPicPr preferRelativeResize="0"/>
          <p:nvPr/>
        </p:nvPicPr>
        <p:blipFill rotWithShape="1">
          <a:blip r:embed="rId3">
            <a:alphaModFix/>
          </a:blip>
          <a:srcRect/>
          <a:stretch/>
        </p:blipFill>
        <p:spPr>
          <a:xfrm>
            <a:off x="5001675" y="721950"/>
            <a:ext cx="6983725" cy="54402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3CC6AF2C-1D8F-00B4-43AC-C45BF2E21A5A}"/>
            </a:ext>
          </a:extLst>
        </p:cNvPr>
        <p:cNvGrpSpPr/>
        <p:nvPr/>
      </p:nvGrpSpPr>
      <p:grpSpPr>
        <a:xfrm>
          <a:off x="0" y="0"/>
          <a:ext cx="0" cy="0"/>
          <a:chOff x="0" y="0"/>
          <a:chExt cx="0" cy="0"/>
        </a:xfrm>
      </p:grpSpPr>
      <p:sp>
        <p:nvSpPr>
          <p:cNvPr id="368" name="Google Shape;368;g292c618d25d_0_25">
            <a:extLst>
              <a:ext uri="{FF2B5EF4-FFF2-40B4-BE49-F238E27FC236}">
                <a16:creationId xmlns:a16="http://schemas.microsoft.com/office/drawing/2014/main" id="{07F0E99B-56C7-2DBB-48E5-7F1E82B492AE}"/>
              </a:ext>
            </a:extLst>
          </p:cNvPr>
          <p:cNvSpPr/>
          <p:nvPr/>
        </p:nvSpPr>
        <p:spPr>
          <a:xfrm>
            <a:off x="0" y="4206240"/>
            <a:ext cx="12192000" cy="26517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69" name="Google Shape;369;g292c618d25d_0_25">
            <a:extLst>
              <a:ext uri="{FF2B5EF4-FFF2-40B4-BE49-F238E27FC236}">
                <a16:creationId xmlns:a16="http://schemas.microsoft.com/office/drawing/2014/main" id="{59D35FDF-24A8-2E25-AA2D-E89A9448AE6E}"/>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pic>
        <p:nvPicPr>
          <p:cNvPr id="370" name="Google Shape;370;g292c618d25d_0_25" descr="Close-up of hopscotch on a sidewalk">
            <a:extLst>
              <a:ext uri="{FF2B5EF4-FFF2-40B4-BE49-F238E27FC236}">
                <a16:creationId xmlns:a16="http://schemas.microsoft.com/office/drawing/2014/main" id="{DDB2B159-6C52-6087-1ABB-871BF3C7E09E}"/>
              </a:ext>
            </a:extLst>
          </p:cNvPr>
          <p:cNvPicPr preferRelativeResize="0"/>
          <p:nvPr/>
        </p:nvPicPr>
        <p:blipFill rotWithShape="1">
          <a:blip r:embed="rId3">
            <a:alphaModFix/>
          </a:blip>
          <a:srcRect t="7097" b="8634"/>
          <a:stretch/>
        </p:blipFill>
        <p:spPr>
          <a:xfrm>
            <a:off x="-4" y="10"/>
            <a:ext cx="12191980" cy="6857990"/>
          </a:xfrm>
          <a:prstGeom prst="rect">
            <a:avLst/>
          </a:prstGeom>
          <a:noFill/>
          <a:ln>
            <a:noFill/>
          </a:ln>
        </p:spPr>
      </p:pic>
      <p:sp>
        <p:nvSpPr>
          <p:cNvPr id="371" name="Google Shape;371;g292c618d25d_0_25">
            <a:extLst>
              <a:ext uri="{FF2B5EF4-FFF2-40B4-BE49-F238E27FC236}">
                <a16:creationId xmlns:a16="http://schemas.microsoft.com/office/drawing/2014/main" id="{20960E78-4738-B50B-13AF-A6096BF7F3DF}"/>
              </a:ext>
            </a:extLst>
          </p:cNvPr>
          <p:cNvSpPr/>
          <p:nvPr/>
        </p:nvSpPr>
        <p:spPr>
          <a:xfrm rot="-5400000">
            <a:off x="3799868" y="-1534136"/>
            <a:ext cx="4592270" cy="12192001"/>
          </a:xfrm>
          <a:prstGeom prst="rect">
            <a:avLst/>
          </a:prstGeom>
          <a:gradFill>
            <a:gsLst>
              <a:gs pos="0">
                <a:srgbClr val="000000">
                  <a:alpha val="0"/>
                </a:srgbClr>
              </a:gs>
              <a:gs pos="21000">
                <a:srgbClr val="000000">
                  <a:alpha val="29019"/>
                </a:srgbClr>
              </a:gs>
              <a:gs pos="35000">
                <a:srgbClr val="000000">
                  <a:alpha val="45098"/>
                </a:srgbClr>
              </a:gs>
              <a:gs pos="100000">
                <a:srgbClr val="000000">
                  <a:alpha val="8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72" name="Google Shape;372;g292c618d25d_0_25">
            <a:extLst>
              <a:ext uri="{FF2B5EF4-FFF2-40B4-BE49-F238E27FC236}">
                <a16:creationId xmlns:a16="http://schemas.microsoft.com/office/drawing/2014/main" id="{287F986E-F493-AAB1-5172-844BEF3A3D1A}"/>
              </a:ext>
            </a:extLst>
          </p:cNvPr>
          <p:cNvSpPr txBox="1">
            <a:spLocks noGrp="1"/>
          </p:cNvSpPr>
          <p:nvPr>
            <p:ph type="title"/>
          </p:nvPr>
        </p:nvSpPr>
        <p:spPr>
          <a:xfrm>
            <a:off x="599590" y="907013"/>
            <a:ext cx="10616637" cy="271743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8800"/>
              <a:buFont typeface="Libre Franklin"/>
              <a:buNone/>
            </a:pPr>
            <a:r>
              <a:rPr lang="fr-CA" sz="6000" b="1" dirty="0">
                <a:solidFill>
                  <a:srgbClr val="FFFF00"/>
                </a:solidFill>
              </a:rPr>
              <a:t>PRIMARY SOURCES</a:t>
            </a:r>
            <a:endParaRPr sz="4800" b="1" dirty="0">
              <a:solidFill>
                <a:srgbClr val="FFFF00"/>
              </a:solidFill>
            </a:endParaRPr>
          </a:p>
        </p:txBody>
      </p:sp>
    </p:spTree>
    <p:extLst>
      <p:ext uri="{BB962C8B-B14F-4D97-AF65-F5344CB8AC3E}">
        <p14:creationId xmlns:p14="http://schemas.microsoft.com/office/powerpoint/2010/main" val="3873056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a:extLst>
            <a:ext uri="{FF2B5EF4-FFF2-40B4-BE49-F238E27FC236}">
              <a16:creationId xmlns:a16="http://schemas.microsoft.com/office/drawing/2014/main" id="{96383C53-D476-1FDD-0922-F5D9AD19C9CE}"/>
            </a:ext>
          </a:extLst>
        </p:cNvPr>
        <p:cNvGrpSpPr/>
        <p:nvPr/>
      </p:nvGrpSpPr>
      <p:grpSpPr>
        <a:xfrm>
          <a:off x="0" y="0"/>
          <a:ext cx="0" cy="0"/>
          <a:chOff x="0" y="0"/>
          <a:chExt cx="0" cy="0"/>
        </a:xfrm>
      </p:grpSpPr>
      <p:sp>
        <p:nvSpPr>
          <p:cNvPr id="518" name="Google Shape;518;p77">
            <a:extLst>
              <a:ext uri="{FF2B5EF4-FFF2-40B4-BE49-F238E27FC236}">
                <a16:creationId xmlns:a16="http://schemas.microsoft.com/office/drawing/2014/main" id="{2610870D-4EC6-32A3-7DE5-CF297768F1B2}"/>
              </a:ext>
            </a:extLst>
          </p:cNvPr>
          <p:cNvSpPr txBox="1">
            <a:spLocks noGrp="1"/>
          </p:cNvSpPr>
          <p:nvPr>
            <p:ph type="title"/>
          </p:nvPr>
        </p:nvSpPr>
        <p:spPr>
          <a:xfrm>
            <a:off x="223774" y="229500"/>
            <a:ext cx="11639201" cy="1687500"/>
          </a:xfrm>
          <a:prstGeom prst="rect">
            <a:avLst/>
          </a:prstGeom>
          <a:noFill/>
          <a:ln>
            <a:noFill/>
          </a:ln>
        </p:spPr>
        <p:txBody>
          <a:bodyPr spcFirstLastPara="1" wrap="square" lIns="91425" tIns="45700" rIns="91425" bIns="45700" anchor="b" anchorCtr="0">
            <a:noAutofit/>
          </a:bodyPr>
          <a:lstStyle/>
          <a:p>
            <a:pPr lvl="0">
              <a:buSzPct val="37037"/>
            </a:pPr>
            <a:br>
              <a:rPr lang="en-US" sz="4400" dirty="0">
                <a:latin typeface="Libre Franklin SemiBold"/>
                <a:ea typeface="Libre Franklin SemiBold"/>
                <a:cs typeface="Libre Franklin SemiBold"/>
                <a:sym typeface="Libre Franklin SemiBold"/>
              </a:rPr>
            </a:br>
            <a:r>
              <a:rPr lang="en-US" sz="4400" dirty="0">
                <a:solidFill>
                  <a:srgbClr val="FFFF00"/>
                </a:solidFill>
                <a:latin typeface="Libre Franklin SemiBold"/>
                <a:ea typeface="Libre Franklin SemiBold"/>
                <a:cs typeface="Libre Franklin SemiBold"/>
                <a:sym typeface="Libre Franklin SemiBold"/>
              </a:rPr>
              <a:t>PRIMARY SOURCES - </a:t>
            </a:r>
            <a:r>
              <a:rPr lang="en-US" i="1" dirty="0">
                <a:solidFill>
                  <a:srgbClr val="FFFF00"/>
                </a:solidFill>
                <a:latin typeface="Libre Franklin SemiBold"/>
                <a:ea typeface="Libre Franklin SemiBold"/>
                <a:cs typeface="Libre Franklin SemiBold"/>
                <a:sym typeface="Libre Franklin SemiBold"/>
              </a:rPr>
              <a:t>HISTORICAL</a:t>
            </a:r>
            <a:r>
              <a:rPr lang="en-US" sz="4400" dirty="0">
                <a:solidFill>
                  <a:srgbClr val="FFFF00"/>
                </a:solidFill>
                <a:latin typeface="Libre Franklin SemiBold"/>
                <a:ea typeface="Libre Franklin SemiBold"/>
                <a:cs typeface="Libre Franklin SemiBold"/>
                <a:sym typeface="Libre Franklin SemiBold"/>
              </a:rPr>
              <a:t>  </a:t>
            </a:r>
            <a:r>
              <a:rPr lang="en-US" sz="4400" dirty="0">
                <a:latin typeface="Libre Franklin SemiBold"/>
                <a:ea typeface="Libre Franklin SemiBold"/>
                <a:cs typeface="Libre Franklin SemiBold"/>
                <a:sym typeface="Libre Franklin SemiBold"/>
              </a:rPr>
              <a:t>RESEARCH TOOLS</a:t>
            </a:r>
            <a:endParaRPr sz="4400" dirty="0">
              <a:solidFill>
                <a:srgbClr val="FFFF00"/>
              </a:solidFill>
              <a:latin typeface="Libre Franklin SemiBold"/>
              <a:ea typeface="Libre Franklin SemiBold"/>
              <a:cs typeface="Libre Franklin SemiBold"/>
              <a:sym typeface="Libre Franklin SemiBold"/>
            </a:endParaRPr>
          </a:p>
        </p:txBody>
      </p:sp>
      <p:sp>
        <p:nvSpPr>
          <p:cNvPr id="519" name="Google Shape;519;p77">
            <a:extLst>
              <a:ext uri="{FF2B5EF4-FFF2-40B4-BE49-F238E27FC236}">
                <a16:creationId xmlns:a16="http://schemas.microsoft.com/office/drawing/2014/main" id="{37599880-9149-4F53-2037-501CACFE095F}"/>
              </a:ext>
            </a:extLst>
          </p:cNvPr>
          <p:cNvSpPr txBox="1">
            <a:spLocks noGrp="1"/>
          </p:cNvSpPr>
          <p:nvPr>
            <p:ph type="body" idx="1"/>
          </p:nvPr>
        </p:nvSpPr>
        <p:spPr>
          <a:xfrm>
            <a:off x="661350" y="2272474"/>
            <a:ext cx="10869300" cy="4448366"/>
          </a:xfrm>
          <a:prstGeom prst="rect">
            <a:avLst/>
          </a:prstGeom>
          <a:noFill/>
          <a:ln>
            <a:noFill/>
          </a:ln>
        </p:spPr>
        <p:txBody>
          <a:bodyPr spcFirstLastPara="1" wrap="square" lIns="91425" tIns="45700" rIns="91425" bIns="45700" anchor="t" anchorCtr="0">
            <a:noAutofit/>
          </a:bodyPr>
          <a:lstStyle/>
          <a:p>
            <a:pPr marL="742950" indent="-742950">
              <a:buClr>
                <a:srgbClr val="000000"/>
              </a:buClr>
              <a:buSzPct val="100000"/>
              <a:buFont typeface="+mj-lt"/>
              <a:buAutoNum type="arabicPeriod"/>
            </a:pPr>
            <a:r>
              <a:rPr lang="en-CA" sz="2400" dirty="0">
                <a:solidFill>
                  <a:srgbClr val="000000"/>
                </a:solidFill>
                <a:latin typeface="Libre Franklin Medium"/>
                <a:ea typeface="Libre Franklin Medium"/>
                <a:cs typeface="Libre Franklin Medium"/>
                <a:sym typeface="Libre Franklin Medium"/>
              </a:rPr>
              <a:t>Google?  + </a:t>
            </a:r>
            <a:r>
              <a:rPr lang="en-CA" sz="2400" dirty="0">
                <a:solidFill>
                  <a:srgbClr val="000000"/>
                </a:solidFill>
                <a:latin typeface="Libre Franklin Medium"/>
                <a:ea typeface="Libre Franklin Medium"/>
                <a:cs typeface="Libre Franklin Medium"/>
                <a:sym typeface="Libre Franklin Medium"/>
                <a:hlinkClick r:id="rId3"/>
              </a:rPr>
              <a:t>AI</a:t>
            </a:r>
            <a:r>
              <a:rPr lang="en-CA" sz="2400" dirty="0">
                <a:solidFill>
                  <a:srgbClr val="000000"/>
                </a:solidFill>
                <a:latin typeface="Libre Franklin Medium"/>
                <a:ea typeface="Libre Franklin Medium"/>
                <a:cs typeface="Libre Franklin Medium"/>
                <a:sym typeface="Libre Franklin Medium"/>
              </a:rPr>
              <a:t> ??? +  Wikipedia! </a:t>
            </a:r>
          </a:p>
          <a:p>
            <a:pPr marL="742950" indent="-742950">
              <a:buClr>
                <a:srgbClr val="000000"/>
              </a:buClr>
              <a:buSzPct val="100000"/>
              <a:buFont typeface="+mj-lt"/>
              <a:buAutoNum type="arabicPeriod"/>
            </a:pPr>
            <a:r>
              <a:rPr lang="en-CA" sz="2400" dirty="0">
                <a:solidFill>
                  <a:srgbClr val="000000"/>
                </a:solidFill>
                <a:latin typeface="Libre Franklin Medium"/>
                <a:ea typeface="Libre Franklin Medium"/>
                <a:cs typeface="Libre Franklin Medium"/>
                <a:sym typeface="Libre Franklin Medium"/>
                <a:hlinkClick r:id="rId4"/>
              </a:rPr>
              <a:t>BAnQ numérique </a:t>
            </a:r>
            <a:r>
              <a:rPr lang="en-CA" sz="2400" dirty="0">
                <a:solidFill>
                  <a:srgbClr val="000000"/>
                </a:solidFill>
                <a:latin typeface="Libre Franklin Medium"/>
                <a:ea typeface="Libre Franklin Medium"/>
                <a:cs typeface="Libre Franklin Medium"/>
                <a:sym typeface="Libre Franklin Medium"/>
              </a:rPr>
              <a:t>( search tool for Québec historical digitized books, maps, journals, magazine, photographs)</a:t>
            </a:r>
          </a:p>
          <a:p>
            <a:pPr marL="742950" indent="-742950">
              <a:buClr>
                <a:srgbClr val="000000"/>
              </a:buClr>
              <a:buSzPct val="100000"/>
              <a:buFont typeface="+mj-lt"/>
              <a:buAutoNum type="arabicPeriod"/>
            </a:pPr>
            <a:r>
              <a:rPr lang="en-CA" sz="2400" dirty="0">
                <a:solidFill>
                  <a:srgbClr val="000000"/>
                </a:solidFill>
                <a:latin typeface="Libre Franklin Medium"/>
                <a:ea typeface="Libre Franklin Medium"/>
                <a:cs typeface="Libre Franklin Medium"/>
                <a:sym typeface="Libre Franklin Medium"/>
              </a:rPr>
              <a:t>BAnQ </a:t>
            </a:r>
            <a:r>
              <a:rPr lang="en-CA" sz="2400" dirty="0">
                <a:solidFill>
                  <a:srgbClr val="000000"/>
                </a:solidFill>
                <a:latin typeface="Libre Franklin Medium"/>
                <a:ea typeface="Libre Franklin Medium"/>
                <a:cs typeface="Libre Franklin Medium"/>
                <a:sym typeface="Libre Franklin Medium"/>
                <a:hlinkClick r:id="rId5"/>
              </a:rPr>
              <a:t>Histoire du Québec et </a:t>
            </a:r>
            <a:r>
              <a:rPr lang="en-CA" sz="2400" dirty="0" err="1">
                <a:solidFill>
                  <a:srgbClr val="000000"/>
                </a:solidFill>
                <a:latin typeface="Libre Franklin Medium"/>
                <a:ea typeface="Libre Franklin Medium"/>
                <a:cs typeface="Libre Franklin Medium"/>
                <a:sym typeface="Libre Franklin Medium"/>
                <a:hlinkClick r:id="rId5"/>
              </a:rPr>
              <a:t>patrimoine</a:t>
            </a:r>
            <a:r>
              <a:rPr lang="en-CA" sz="2400" dirty="0">
                <a:solidFill>
                  <a:srgbClr val="000000"/>
                </a:solidFill>
                <a:latin typeface="Libre Franklin Medium"/>
                <a:ea typeface="Libre Franklin Medium"/>
                <a:cs typeface="Libre Franklin Medium"/>
                <a:sym typeface="Libre Franklin Medium"/>
              </a:rPr>
              <a:t> (the same digitized resources, organized by category): </a:t>
            </a:r>
          </a:p>
          <a:p>
            <a:pPr marL="1257300" lvl="2" indent="-342900">
              <a:lnSpc>
                <a:spcPct val="100000"/>
              </a:lnSpc>
              <a:buClr>
                <a:srgbClr val="000000"/>
              </a:buClr>
              <a:buSzPct val="100000"/>
              <a:buFont typeface="Arial" panose="020B0604020202020204" pitchFamily="34" charset="0"/>
              <a:buChar char="•"/>
            </a:pPr>
            <a:r>
              <a:rPr lang="en-CA" sz="1800" dirty="0">
                <a:solidFill>
                  <a:srgbClr val="000000"/>
                </a:solidFill>
                <a:latin typeface="Libre Franklin Medium"/>
                <a:ea typeface="Libre Franklin Medium"/>
                <a:cs typeface="Libre Franklin Medium"/>
                <a:sym typeface="Libre Franklin Medium"/>
                <a:hlinkClick r:id="rId6"/>
              </a:rPr>
              <a:t>Revues et </a:t>
            </a:r>
            <a:r>
              <a:rPr lang="en-CA" sz="1800" dirty="0" err="1">
                <a:solidFill>
                  <a:srgbClr val="000000"/>
                </a:solidFill>
                <a:latin typeface="Libre Franklin Medium"/>
                <a:ea typeface="Libre Franklin Medium"/>
                <a:cs typeface="Libre Franklin Medium"/>
                <a:sym typeface="Libre Franklin Medium"/>
                <a:hlinkClick r:id="rId6"/>
              </a:rPr>
              <a:t>journaux</a:t>
            </a:r>
            <a:r>
              <a:rPr lang="en-CA" sz="1800" dirty="0">
                <a:solidFill>
                  <a:srgbClr val="000000"/>
                </a:solidFill>
                <a:latin typeface="Libre Franklin Medium"/>
                <a:ea typeface="Libre Franklin Medium"/>
                <a:cs typeface="Libre Franklin Medium"/>
                <a:sym typeface="Libre Franklin Medium"/>
                <a:hlinkClick r:id="rId6"/>
              </a:rPr>
              <a:t> </a:t>
            </a:r>
            <a:r>
              <a:rPr lang="en-CA" sz="1800" dirty="0" err="1">
                <a:solidFill>
                  <a:srgbClr val="000000"/>
                </a:solidFill>
                <a:latin typeface="Libre Franklin Medium"/>
                <a:ea typeface="Libre Franklin Medium"/>
                <a:cs typeface="Libre Franklin Medium"/>
                <a:sym typeface="Libre Franklin Medium"/>
                <a:hlinkClick r:id="rId6"/>
              </a:rPr>
              <a:t>québécois</a:t>
            </a:r>
            <a:endParaRPr lang="en-CA" sz="1800" dirty="0">
              <a:solidFill>
                <a:srgbClr val="000000"/>
              </a:solidFill>
              <a:latin typeface="Libre Franklin Medium"/>
              <a:ea typeface="Libre Franklin Medium"/>
              <a:cs typeface="Libre Franklin Medium"/>
              <a:sym typeface="Libre Franklin Medium"/>
            </a:endParaRPr>
          </a:p>
          <a:p>
            <a:pPr marL="1257300" lvl="2" indent="-342900">
              <a:lnSpc>
                <a:spcPct val="100000"/>
              </a:lnSpc>
              <a:buClr>
                <a:srgbClr val="000000"/>
              </a:buClr>
              <a:buSzPct val="100000"/>
              <a:buFont typeface="Arial" panose="020B0604020202020204" pitchFamily="34" charset="0"/>
              <a:buChar char="•"/>
            </a:pPr>
            <a:r>
              <a:rPr lang="en-CA" sz="1800" dirty="0">
                <a:solidFill>
                  <a:srgbClr val="000000"/>
                </a:solidFill>
                <a:latin typeface="Libre Franklin Medium"/>
                <a:ea typeface="Libre Franklin Medium"/>
                <a:cs typeface="Libre Franklin Medium"/>
                <a:sym typeface="Libre Franklin Medium"/>
                <a:hlinkClick r:id="rId7"/>
              </a:rPr>
              <a:t>Les </a:t>
            </a:r>
            <a:r>
              <a:rPr lang="en-CA" sz="1800" dirty="0" err="1">
                <a:solidFill>
                  <a:srgbClr val="000000"/>
                </a:solidFill>
                <a:latin typeface="Libre Franklin Medium"/>
                <a:ea typeface="Libre Franklin Medium"/>
                <a:cs typeface="Libre Franklin Medium"/>
                <a:sym typeface="Libre Franklin Medium"/>
                <a:hlinkClick r:id="rId7"/>
              </a:rPr>
              <a:t>Lignes</a:t>
            </a:r>
            <a:r>
              <a:rPr lang="en-CA" sz="1800" dirty="0">
                <a:solidFill>
                  <a:srgbClr val="000000"/>
                </a:solidFill>
                <a:latin typeface="Libre Franklin Medium"/>
                <a:ea typeface="Libre Franklin Medium"/>
                <a:cs typeface="Libre Franklin Medium"/>
                <a:sym typeface="Libre Franklin Medium"/>
                <a:hlinkClick r:id="rId7"/>
              </a:rPr>
              <a:t> du temps du Québec</a:t>
            </a:r>
            <a:endParaRPr lang="en-CA" sz="1800" dirty="0">
              <a:solidFill>
                <a:srgbClr val="000000"/>
              </a:solidFill>
              <a:latin typeface="Libre Franklin Medium"/>
              <a:ea typeface="Libre Franklin Medium"/>
              <a:cs typeface="Libre Franklin Medium"/>
              <a:sym typeface="Libre Franklin Medium"/>
            </a:endParaRPr>
          </a:p>
          <a:p>
            <a:pPr marL="1257300" lvl="2" indent="-342900">
              <a:lnSpc>
                <a:spcPct val="100000"/>
              </a:lnSpc>
              <a:buClr>
                <a:srgbClr val="000000"/>
              </a:buClr>
              <a:buSzPct val="100000"/>
              <a:buFont typeface="Arial" panose="020B0604020202020204" pitchFamily="34" charset="0"/>
              <a:buChar char="•"/>
            </a:pPr>
            <a:r>
              <a:rPr lang="en-CA" sz="1800" dirty="0">
                <a:solidFill>
                  <a:srgbClr val="000000"/>
                </a:solidFill>
                <a:latin typeface="Libre Franklin Medium"/>
                <a:ea typeface="Libre Franklin Medium"/>
                <a:cs typeface="Libre Franklin Medium"/>
                <a:sym typeface="Libre Franklin Medium"/>
                <a:hlinkClick r:id="rId8"/>
              </a:rPr>
              <a:t>Livres </a:t>
            </a:r>
            <a:r>
              <a:rPr lang="en-CA" sz="1800" dirty="0" err="1">
                <a:solidFill>
                  <a:srgbClr val="000000"/>
                </a:solidFill>
                <a:latin typeface="Libre Franklin Medium"/>
                <a:ea typeface="Libre Franklin Medium"/>
                <a:cs typeface="Libre Franklin Medium"/>
                <a:sym typeface="Libre Franklin Medium"/>
                <a:hlinkClick r:id="rId8"/>
              </a:rPr>
              <a:t>imprimés</a:t>
            </a:r>
            <a:r>
              <a:rPr lang="en-CA" sz="1800" dirty="0">
                <a:solidFill>
                  <a:srgbClr val="000000"/>
                </a:solidFill>
                <a:latin typeface="Libre Franklin Medium"/>
                <a:ea typeface="Libre Franklin Medium"/>
                <a:cs typeface="Libre Franklin Medium"/>
                <a:sym typeface="Libre Franklin Medium"/>
                <a:hlinkClick r:id="rId8"/>
              </a:rPr>
              <a:t> et </a:t>
            </a:r>
            <a:r>
              <a:rPr lang="en-CA" sz="1800" dirty="0" err="1">
                <a:solidFill>
                  <a:srgbClr val="000000"/>
                </a:solidFill>
                <a:latin typeface="Libre Franklin Medium"/>
                <a:ea typeface="Libre Franklin Medium"/>
                <a:cs typeface="Libre Franklin Medium"/>
                <a:sym typeface="Libre Franklin Medium"/>
                <a:hlinkClick r:id="rId8"/>
              </a:rPr>
              <a:t>anciens</a:t>
            </a:r>
            <a:endParaRPr lang="en-CA" sz="1800" dirty="0">
              <a:solidFill>
                <a:srgbClr val="000000"/>
              </a:solidFill>
              <a:latin typeface="Libre Franklin Medium"/>
              <a:ea typeface="Libre Franklin Medium"/>
              <a:cs typeface="Libre Franklin Medium"/>
              <a:sym typeface="Libre Franklin Medium"/>
            </a:endParaRPr>
          </a:p>
          <a:p>
            <a:pPr marL="742950" indent="-742950">
              <a:lnSpc>
                <a:spcPct val="100000"/>
              </a:lnSpc>
              <a:buClr>
                <a:srgbClr val="000000"/>
              </a:buClr>
              <a:buSzPct val="100000"/>
              <a:buFont typeface="+mj-lt"/>
              <a:buAutoNum type="arabicPeriod"/>
            </a:pPr>
            <a:r>
              <a:rPr lang="en-CA" sz="2400" dirty="0">
                <a:solidFill>
                  <a:srgbClr val="000000"/>
                </a:solidFill>
                <a:latin typeface="Libre Franklin Medium"/>
                <a:ea typeface="Libre Franklin Medium"/>
                <a:cs typeface="Libre Franklin Medium"/>
                <a:sym typeface="Libre Franklin Medium"/>
              </a:rPr>
              <a:t>See all the resources on the slides below – </a:t>
            </a:r>
            <a:r>
              <a:rPr lang="en-CA" sz="2400" b="1" i="1" dirty="0">
                <a:solidFill>
                  <a:srgbClr val="000000"/>
                </a:solidFill>
                <a:latin typeface="Libre Franklin Medium"/>
                <a:ea typeface="Libre Franklin Medium"/>
                <a:cs typeface="Libre Franklin Medium"/>
                <a:sym typeface="Libre Franklin Medium"/>
                <a:hlinkClick r:id="rId9" action="ppaction://hlinksldjump"/>
              </a:rPr>
              <a:t>Quebec Provincial Resources</a:t>
            </a:r>
            <a:r>
              <a:rPr lang="en-CA" sz="2400" dirty="0">
                <a:solidFill>
                  <a:srgbClr val="000000"/>
                </a:solidFill>
                <a:latin typeface="Libre Franklin Medium"/>
                <a:ea typeface="Libre Franklin Medium"/>
                <a:cs typeface="Libre Franklin Medium"/>
                <a:sym typeface="Libre Franklin Medium"/>
              </a:rPr>
              <a:t> &amp; </a:t>
            </a:r>
            <a:r>
              <a:rPr lang="en-CA" sz="2400" b="1" i="1" dirty="0">
                <a:solidFill>
                  <a:srgbClr val="000000"/>
                </a:solidFill>
                <a:latin typeface="Libre Franklin Medium"/>
                <a:ea typeface="Libre Franklin Medium"/>
                <a:cs typeface="Libre Franklin Medium"/>
                <a:sym typeface="Libre Franklin Medium"/>
                <a:hlinkClick r:id="rId10" action="ppaction://hlinksldjump"/>
              </a:rPr>
              <a:t>Locating Quebec Educational Policy</a:t>
            </a:r>
            <a:endParaRPr lang="en-CA" sz="2400" b="1" i="1" dirty="0">
              <a:solidFill>
                <a:srgbClr val="000000"/>
              </a:solidFill>
              <a:latin typeface="Libre Franklin Medium"/>
              <a:ea typeface="Libre Franklin Medium"/>
              <a:cs typeface="Libre Franklin Medium"/>
              <a:sym typeface="Libre Franklin Medium"/>
            </a:endParaRPr>
          </a:p>
          <a:p>
            <a:pPr marL="742950" indent="-742950">
              <a:lnSpc>
                <a:spcPct val="100000"/>
              </a:lnSpc>
              <a:buClr>
                <a:srgbClr val="000000"/>
              </a:buClr>
              <a:buSzPct val="100000"/>
              <a:buFont typeface="+mj-lt"/>
              <a:buAutoNum type="arabicPeriod"/>
            </a:pPr>
            <a:endParaRPr lang="en-CA" sz="2600" dirty="0">
              <a:solidFill>
                <a:srgbClr val="000000"/>
              </a:solidFill>
              <a:latin typeface="Libre Franklin Medium"/>
              <a:ea typeface="Libre Franklin Medium"/>
              <a:cs typeface="Libre Franklin Medium"/>
              <a:sym typeface="Libre Franklin Medium"/>
            </a:endParaRPr>
          </a:p>
        </p:txBody>
      </p:sp>
    </p:spTree>
    <p:extLst>
      <p:ext uri="{BB962C8B-B14F-4D97-AF65-F5344CB8AC3E}">
        <p14:creationId xmlns:p14="http://schemas.microsoft.com/office/powerpoint/2010/main" val="72752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a:extLst>
            <a:ext uri="{FF2B5EF4-FFF2-40B4-BE49-F238E27FC236}">
              <a16:creationId xmlns:a16="http://schemas.microsoft.com/office/drawing/2014/main" id="{1020F7FB-BE92-276F-466E-DCB44777FE34}"/>
            </a:ext>
          </a:extLst>
        </p:cNvPr>
        <p:cNvGrpSpPr/>
        <p:nvPr/>
      </p:nvGrpSpPr>
      <p:grpSpPr>
        <a:xfrm>
          <a:off x="0" y="0"/>
          <a:ext cx="0" cy="0"/>
          <a:chOff x="0" y="0"/>
          <a:chExt cx="0" cy="0"/>
        </a:xfrm>
      </p:grpSpPr>
      <p:sp>
        <p:nvSpPr>
          <p:cNvPr id="518" name="Google Shape;518;p77">
            <a:extLst>
              <a:ext uri="{FF2B5EF4-FFF2-40B4-BE49-F238E27FC236}">
                <a16:creationId xmlns:a16="http://schemas.microsoft.com/office/drawing/2014/main" id="{B77837F3-3E45-BED6-988C-B8430419B172}"/>
              </a:ext>
            </a:extLst>
          </p:cNvPr>
          <p:cNvSpPr txBox="1">
            <a:spLocks noGrp="1"/>
          </p:cNvSpPr>
          <p:nvPr>
            <p:ph type="title"/>
          </p:nvPr>
        </p:nvSpPr>
        <p:spPr>
          <a:xfrm>
            <a:off x="276399" y="229501"/>
            <a:ext cx="11639201" cy="1687500"/>
          </a:xfrm>
          <a:prstGeom prst="rect">
            <a:avLst/>
          </a:prstGeom>
          <a:noFill/>
          <a:ln>
            <a:noFill/>
          </a:ln>
        </p:spPr>
        <p:txBody>
          <a:bodyPr spcFirstLastPara="1" wrap="square" lIns="91425" tIns="45700" rIns="91425" bIns="45700" anchor="b" anchorCtr="0">
            <a:noAutofit/>
          </a:bodyPr>
          <a:lstStyle/>
          <a:p>
            <a:pPr lvl="0">
              <a:buSzPct val="37037"/>
            </a:pPr>
            <a:br>
              <a:rPr lang="en-US" sz="4400" dirty="0">
                <a:latin typeface="Libre Franklin SemiBold"/>
                <a:ea typeface="Libre Franklin SemiBold"/>
                <a:cs typeface="Libre Franklin SemiBold"/>
                <a:sym typeface="Libre Franklin SemiBold"/>
              </a:rPr>
            </a:br>
            <a:r>
              <a:rPr lang="en-US" sz="4400" dirty="0">
                <a:solidFill>
                  <a:srgbClr val="FFFF00"/>
                </a:solidFill>
                <a:latin typeface="Libre Franklin SemiBold"/>
                <a:ea typeface="Libre Franklin SemiBold"/>
                <a:cs typeface="Libre Franklin SemiBold"/>
                <a:sym typeface="Libre Franklin SemiBold"/>
              </a:rPr>
              <a:t>PRIMARY SOURCES - </a:t>
            </a:r>
            <a:r>
              <a:rPr lang="en-US" i="1" dirty="0">
                <a:solidFill>
                  <a:srgbClr val="FFFF00"/>
                </a:solidFill>
                <a:latin typeface="Libre Franklin SemiBold"/>
                <a:ea typeface="Libre Franklin SemiBold"/>
                <a:cs typeface="Libre Franklin SemiBold"/>
                <a:sym typeface="Libre Franklin SemiBold"/>
              </a:rPr>
              <a:t>HISTORICAL</a:t>
            </a:r>
            <a:r>
              <a:rPr lang="en-US" sz="4400" dirty="0">
                <a:solidFill>
                  <a:srgbClr val="FFFF00"/>
                </a:solidFill>
                <a:latin typeface="Libre Franklin SemiBold"/>
                <a:ea typeface="Libre Franklin SemiBold"/>
                <a:cs typeface="Libre Franklin SemiBold"/>
                <a:sym typeface="Libre Franklin SemiBold"/>
              </a:rPr>
              <a:t>  </a:t>
            </a:r>
            <a:r>
              <a:rPr lang="en-US" sz="4000" dirty="0">
                <a:latin typeface="Libre Franklin SemiBold"/>
                <a:ea typeface="Libre Franklin SemiBold"/>
                <a:cs typeface="Libre Franklin SemiBold"/>
                <a:sym typeface="Libre Franklin SemiBold"/>
              </a:rPr>
              <a:t>CONCORDIA LIBRARY RESEARCH TOOLS</a:t>
            </a:r>
            <a:endParaRPr sz="4400" dirty="0">
              <a:solidFill>
                <a:srgbClr val="FFFF00"/>
              </a:solidFill>
              <a:latin typeface="Libre Franklin SemiBold"/>
              <a:ea typeface="Libre Franklin SemiBold"/>
              <a:cs typeface="Libre Franklin SemiBold"/>
              <a:sym typeface="Libre Franklin SemiBold"/>
            </a:endParaRPr>
          </a:p>
        </p:txBody>
      </p:sp>
      <p:sp>
        <p:nvSpPr>
          <p:cNvPr id="519" name="Google Shape;519;p77">
            <a:extLst>
              <a:ext uri="{FF2B5EF4-FFF2-40B4-BE49-F238E27FC236}">
                <a16:creationId xmlns:a16="http://schemas.microsoft.com/office/drawing/2014/main" id="{D6CB29BF-8D27-5855-CA78-EE5EC70571AA}"/>
              </a:ext>
            </a:extLst>
          </p:cNvPr>
          <p:cNvSpPr txBox="1">
            <a:spLocks noGrp="1"/>
          </p:cNvSpPr>
          <p:nvPr>
            <p:ph type="body" idx="1"/>
          </p:nvPr>
        </p:nvSpPr>
        <p:spPr>
          <a:xfrm>
            <a:off x="661350" y="2519362"/>
            <a:ext cx="10869300" cy="4109137"/>
          </a:xfrm>
          <a:prstGeom prst="rect">
            <a:avLst/>
          </a:prstGeom>
          <a:noFill/>
          <a:ln>
            <a:noFill/>
          </a:ln>
        </p:spPr>
        <p:txBody>
          <a:bodyPr spcFirstLastPara="1" wrap="square" lIns="91425" tIns="45700" rIns="91425" bIns="45700" anchor="t" anchorCtr="0">
            <a:noAutofit/>
          </a:bodyPr>
          <a:lstStyle/>
          <a:p>
            <a:pPr marL="514350" indent="-514350">
              <a:buClr>
                <a:srgbClr val="000000"/>
              </a:buClr>
              <a:buSzPct val="100000"/>
              <a:buFont typeface="+mj-lt"/>
              <a:buAutoNum type="arabicPeriod"/>
            </a:pPr>
            <a:r>
              <a:rPr lang="en-CA" sz="2800" dirty="0">
                <a:solidFill>
                  <a:srgbClr val="000000"/>
                </a:solidFill>
                <a:latin typeface="Libre Franklin Medium"/>
                <a:ea typeface="Libre Franklin Medium"/>
                <a:cs typeface="Libre Franklin Medium"/>
                <a:sym typeface="Libre Franklin Medium"/>
                <a:hlinkClick r:id="rId3"/>
              </a:rPr>
              <a:t>Canadiana online </a:t>
            </a:r>
            <a:r>
              <a:rPr lang="en-CA" sz="2800" dirty="0">
                <a:solidFill>
                  <a:srgbClr val="000000"/>
                </a:solidFill>
                <a:latin typeface="Libre Franklin Medium"/>
                <a:ea typeface="Libre Franklin Medium"/>
                <a:cs typeface="Libre Franklin Medium"/>
                <a:sym typeface="Libre Franklin Medium"/>
              </a:rPr>
              <a:t>(digitized books, newspapers, government documents, and other primary sources chronicling Canada’s history and heritage.)</a:t>
            </a:r>
          </a:p>
          <a:p>
            <a:pPr marL="514350" lvl="0" indent="-514350">
              <a:buClr>
                <a:srgbClr val="000000"/>
              </a:buClr>
              <a:buSzPct val="100000"/>
              <a:buFont typeface="+mj-lt"/>
              <a:buAutoNum type="arabicPeriod"/>
            </a:pPr>
            <a:r>
              <a:rPr lang="en-CA" sz="2800" dirty="0">
                <a:solidFill>
                  <a:srgbClr val="000000"/>
                </a:solidFill>
                <a:latin typeface="Libre Franklin Medium"/>
                <a:ea typeface="Libre Franklin Medium"/>
                <a:cs typeface="Libre Franklin Medium"/>
                <a:sym typeface="Libre Franklin Medium"/>
              </a:rPr>
              <a:t>From the Canadian History Subject Guide: </a:t>
            </a:r>
            <a:r>
              <a:rPr lang="en-CA" sz="2800" dirty="0">
                <a:solidFill>
                  <a:srgbClr val="000000"/>
                </a:solidFill>
                <a:latin typeface="Libre Franklin Medium"/>
                <a:ea typeface="Libre Franklin Medium"/>
                <a:cs typeface="Libre Franklin Medium"/>
                <a:sym typeface="Libre Franklin Medium"/>
                <a:hlinkClick r:id="rId4"/>
              </a:rPr>
              <a:t>Primary Source Databases</a:t>
            </a:r>
            <a:r>
              <a:rPr lang="en-CA" sz="2800" dirty="0">
                <a:solidFill>
                  <a:srgbClr val="000000"/>
                </a:solidFill>
                <a:latin typeface="Libre Franklin Medium"/>
                <a:ea typeface="Libre Franklin Medium"/>
                <a:cs typeface="Libre Franklin Medium"/>
                <a:sym typeface="Libre Franklin Medium"/>
              </a:rPr>
              <a:t> </a:t>
            </a:r>
          </a:p>
          <a:p>
            <a:pPr marL="514350" lvl="0" indent="-514350">
              <a:buClr>
                <a:srgbClr val="000000"/>
              </a:buClr>
              <a:buSzPct val="100000"/>
              <a:buFont typeface="+mj-lt"/>
              <a:buAutoNum type="arabicPeriod"/>
            </a:pPr>
            <a:endParaRPr lang="en-CA" sz="2800" dirty="0">
              <a:solidFill>
                <a:srgbClr val="000000"/>
              </a:solidFill>
              <a:latin typeface="Libre Franklin Medium"/>
              <a:ea typeface="Libre Franklin Medium"/>
              <a:cs typeface="Libre Franklin Medium"/>
              <a:sym typeface="Libre Franklin Medium"/>
            </a:endParaRPr>
          </a:p>
        </p:txBody>
      </p:sp>
    </p:spTree>
    <p:extLst>
      <p:ext uri="{BB962C8B-B14F-4D97-AF65-F5344CB8AC3E}">
        <p14:creationId xmlns:p14="http://schemas.microsoft.com/office/powerpoint/2010/main" val="3865816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a:extLst>
            <a:ext uri="{FF2B5EF4-FFF2-40B4-BE49-F238E27FC236}">
              <a16:creationId xmlns:a16="http://schemas.microsoft.com/office/drawing/2014/main" id="{664FC618-11E7-4937-E992-22A8EB73D935}"/>
            </a:ext>
          </a:extLst>
        </p:cNvPr>
        <p:cNvGrpSpPr/>
        <p:nvPr/>
      </p:nvGrpSpPr>
      <p:grpSpPr>
        <a:xfrm>
          <a:off x="0" y="0"/>
          <a:ext cx="0" cy="0"/>
          <a:chOff x="0" y="0"/>
          <a:chExt cx="0" cy="0"/>
        </a:xfrm>
      </p:grpSpPr>
      <p:sp>
        <p:nvSpPr>
          <p:cNvPr id="518" name="Google Shape;518;p77">
            <a:extLst>
              <a:ext uri="{FF2B5EF4-FFF2-40B4-BE49-F238E27FC236}">
                <a16:creationId xmlns:a16="http://schemas.microsoft.com/office/drawing/2014/main" id="{46F1EA18-60CF-E9CA-DEBC-A80CC7F1BBB9}"/>
              </a:ext>
            </a:extLst>
          </p:cNvPr>
          <p:cNvSpPr txBox="1">
            <a:spLocks noGrp="1"/>
          </p:cNvSpPr>
          <p:nvPr>
            <p:ph type="title"/>
          </p:nvPr>
        </p:nvSpPr>
        <p:spPr>
          <a:xfrm>
            <a:off x="223774" y="229500"/>
            <a:ext cx="11855450" cy="1687500"/>
          </a:xfrm>
          <a:prstGeom prst="rect">
            <a:avLst/>
          </a:prstGeom>
          <a:noFill/>
          <a:ln>
            <a:noFill/>
          </a:ln>
        </p:spPr>
        <p:txBody>
          <a:bodyPr spcFirstLastPara="1" wrap="square" lIns="91425" tIns="45700" rIns="91425" bIns="45700" anchor="b" anchorCtr="0">
            <a:noAutofit/>
          </a:bodyPr>
          <a:lstStyle/>
          <a:p>
            <a:pPr lvl="0">
              <a:buSzPct val="37037"/>
            </a:pPr>
            <a:r>
              <a:rPr lang="en-US" sz="3600" dirty="0">
                <a:solidFill>
                  <a:srgbClr val="FFFF00"/>
                </a:solidFill>
                <a:latin typeface="Libre Franklin SemiBold"/>
                <a:ea typeface="Libre Franklin SemiBold"/>
                <a:cs typeface="Libre Franklin SemiBold"/>
                <a:sym typeface="Libre Franklin SemiBold"/>
              </a:rPr>
              <a:t>PRIMARY SOURCES-   CURRENT</a:t>
            </a:r>
            <a:br>
              <a:rPr lang="en-US" sz="3600" dirty="0">
                <a:solidFill>
                  <a:srgbClr val="FFFF00"/>
                </a:solidFill>
                <a:latin typeface="Libre Franklin SemiBold"/>
                <a:ea typeface="Libre Franklin SemiBold"/>
                <a:cs typeface="Libre Franklin SemiBold"/>
                <a:sym typeface="Libre Franklin SemiBold"/>
              </a:rPr>
            </a:br>
            <a:r>
              <a:rPr lang="en-US" sz="3600" dirty="0">
                <a:latin typeface="Libre Franklin SemiBold"/>
                <a:ea typeface="Libre Franklin SemiBold"/>
                <a:cs typeface="Libre Franklin SemiBold"/>
                <a:sym typeface="Libre Franklin SemiBold"/>
              </a:rPr>
              <a:t>CONCORDIA LIBRARY RESEARCH TOOLS</a:t>
            </a:r>
            <a:endParaRPr sz="3600" dirty="0">
              <a:solidFill>
                <a:srgbClr val="FFFF00"/>
              </a:solidFill>
              <a:latin typeface="Libre Franklin SemiBold"/>
              <a:ea typeface="Libre Franklin SemiBold"/>
              <a:cs typeface="Libre Franklin SemiBold"/>
              <a:sym typeface="Libre Franklin SemiBold"/>
            </a:endParaRPr>
          </a:p>
        </p:txBody>
      </p:sp>
      <p:sp>
        <p:nvSpPr>
          <p:cNvPr id="519" name="Google Shape;519;p77">
            <a:extLst>
              <a:ext uri="{FF2B5EF4-FFF2-40B4-BE49-F238E27FC236}">
                <a16:creationId xmlns:a16="http://schemas.microsoft.com/office/drawing/2014/main" id="{4406B80D-8AE8-646C-1BEC-A11408CA378E}"/>
              </a:ext>
            </a:extLst>
          </p:cNvPr>
          <p:cNvSpPr txBox="1">
            <a:spLocks noGrp="1"/>
          </p:cNvSpPr>
          <p:nvPr>
            <p:ph type="body" idx="1"/>
          </p:nvPr>
        </p:nvSpPr>
        <p:spPr>
          <a:xfrm>
            <a:off x="661350" y="2519362"/>
            <a:ext cx="10869300" cy="4109137"/>
          </a:xfrm>
          <a:prstGeom prst="rect">
            <a:avLst/>
          </a:prstGeom>
          <a:noFill/>
          <a:ln>
            <a:noFill/>
          </a:ln>
        </p:spPr>
        <p:txBody>
          <a:bodyPr spcFirstLastPara="1" wrap="square" lIns="91425" tIns="45700" rIns="91425" bIns="45700" anchor="t" anchorCtr="0">
            <a:noAutofit/>
          </a:bodyPr>
          <a:lstStyle/>
          <a:p>
            <a:pPr marL="800100" lvl="1" indent="-342900">
              <a:buClr>
                <a:srgbClr val="000000"/>
              </a:buClr>
              <a:buSzPct val="100000"/>
              <a:buFont typeface="Arial" panose="020B0604020202020204" pitchFamily="34" charset="0"/>
              <a:buChar char="•"/>
            </a:pPr>
            <a:r>
              <a:rPr lang="en-CA" sz="2800" u="sng" dirty="0">
                <a:solidFill>
                  <a:srgbClr val="0070C0"/>
                </a:solidFill>
                <a:latin typeface="Libre Franklin Medium"/>
                <a:ea typeface="Libre Franklin Medium"/>
                <a:cs typeface="Libre Franklin Medium"/>
                <a:sym typeface="Libre Franklin Medium"/>
              </a:rPr>
              <a:t>Canada Commons</a:t>
            </a:r>
            <a:r>
              <a:rPr lang="en-CA" sz="2800" dirty="0">
                <a:solidFill>
                  <a:srgbClr val="000000"/>
                </a:solidFill>
                <a:latin typeface="Libre Franklin Medium"/>
                <a:ea typeface="Libre Franklin Medium"/>
                <a:cs typeface="Libre Franklin Medium"/>
                <a:sym typeface="Libre Franklin Medium"/>
              </a:rPr>
              <a:t> </a:t>
            </a:r>
            <a:r>
              <a:rPr lang="en-CA" sz="2400" dirty="0">
                <a:solidFill>
                  <a:srgbClr val="000000"/>
                </a:solidFill>
                <a:latin typeface="Libre Franklin Medium"/>
                <a:ea typeface="Libre Franklin Medium"/>
                <a:cs typeface="Libre Franklin Medium"/>
                <a:sym typeface="Libre Franklin Medium"/>
              </a:rPr>
              <a:t>(includes </a:t>
            </a:r>
            <a:r>
              <a:rPr lang="en-US" sz="2400" dirty="0">
                <a:solidFill>
                  <a:srgbClr val="000000"/>
                </a:solidFill>
                <a:latin typeface="Libre Franklin Medium"/>
                <a:ea typeface="Libre Franklin Medium"/>
                <a:cs typeface="Libre Franklin Medium"/>
                <a:sym typeface="Libre Franklin Medium"/>
              </a:rPr>
              <a:t>reports from Canadian public policy institutes, government agencies, advocacy groups, university research </a:t>
            </a:r>
            <a:r>
              <a:rPr lang="en-US" sz="2400" dirty="0" err="1">
                <a:solidFill>
                  <a:srgbClr val="000000"/>
                </a:solidFill>
                <a:latin typeface="Libre Franklin Medium"/>
                <a:ea typeface="Libre Franklin Medium"/>
                <a:cs typeface="Libre Franklin Medium"/>
                <a:sym typeface="Libre Franklin Medium"/>
              </a:rPr>
              <a:t>centres</a:t>
            </a:r>
            <a:r>
              <a:rPr lang="en-US" sz="2400" dirty="0">
                <a:solidFill>
                  <a:srgbClr val="000000"/>
                </a:solidFill>
                <a:latin typeface="Libre Franklin Medium"/>
                <a:ea typeface="Libre Franklin Medium"/>
                <a:cs typeface="Libre Franklin Medium"/>
                <a:sym typeface="Libre Franklin Medium"/>
              </a:rPr>
              <a:t>, think-tanks, and other public interest groups)</a:t>
            </a:r>
            <a:br>
              <a:rPr lang="en-US" sz="2000" dirty="0">
                <a:solidFill>
                  <a:srgbClr val="000000"/>
                </a:solidFill>
                <a:latin typeface="Libre Franklin Medium"/>
                <a:ea typeface="Libre Franklin Medium"/>
                <a:cs typeface="Libre Franklin Medium"/>
                <a:sym typeface="Libre Franklin Medium"/>
              </a:rPr>
            </a:br>
            <a:endParaRPr lang="en-US" sz="2000" dirty="0">
              <a:solidFill>
                <a:srgbClr val="000000"/>
              </a:solidFill>
              <a:latin typeface="Libre Franklin Medium"/>
              <a:ea typeface="Libre Franklin Medium"/>
              <a:cs typeface="Libre Franklin Medium"/>
              <a:sym typeface="Libre Franklin Medium"/>
            </a:endParaRPr>
          </a:p>
          <a:p>
            <a:pPr marL="800100" lvl="1" indent="-342900">
              <a:buClr>
                <a:srgbClr val="000000"/>
              </a:buClr>
              <a:buSzPct val="100000"/>
              <a:buFont typeface="Arial" panose="020B0604020202020204" pitchFamily="34" charset="0"/>
              <a:buChar char="•"/>
            </a:pPr>
            <a:r>
              <a:rPr lang="en-CA" sz="2800" dirty="0">
                <a:solidFill>
                  <a:srgbClr val="000000"/>
                </a:solidFill>
                <a:latin typeface="Libre Franklin Medium"/>
                <a:ea typeface="Libre Franklin Medium"/>
                <a:cs typeface="Libre Franklin Medium"/>
                <a:sym typeface="Libre Franklin Medium"/>
                <a:hlinkClick r:id="rId3"/>
              </a:rPr>
              <a:t>Canadian News Databases</a:t>
            </a:r>
            <a:r>
              <a:rPr lang="en-CA" sz="2800" dirty="0">
                <a:solidFill>
                  <a:srgbClr val="000000"/>
                </a:solidFill>
                <a:latin typeface="Libre Franklin Medium"/>
                <a:ea typeface="Libre Franklin Medium"/>
                <a:cs typeface="Libre Franklin Medium"/>
                <a:sym typeface="Libre Franklin Medium"/>
              </a:rPr>
              <a:t> </a:t>
            </a:r>
            <a:r>
              <a:rPr lang="en-CA" sz="2000" dirty="0">
                <a:solidFill>
                  <a:srgbClr val="000000"/>
                </a:solidFill>
                <a:latin typeface="Libre Franklin Medium"/>
                <a:ea typeface="Libre Franklin Medium"/>
                <a:cs typeface="Libre Franklin Medium"/>
                <a:sym typeface="Libre Franklin Medium"/>
              </a:rPr>
              <a:t> - try especially: </a:t>
            </a:r>
          </a:p>
          <a:p>
            <a:pPr marL="1257300" lvl="2" indent="-342900">
              <a:buClr>
                <a:srgbClr val="000000"/>
              </a:buClr>
              <a:buSzPct val="100000"/>
              <a:buFont typeface="Arial" panose="020B0604020202020204" pitchFamily="34" charset="0"/>
              <a:buChar char="•"/>
            </a:pPr>
            <a:r>
              <a:rPr lang="en-CA" sz="2400" dirty="0">
                <a:solidFill>
                  <a:srgbClr val="000000"/>
                </a:solidFill>
                <a:latin typeface="Libre Franklin Medium"/>
                <a:ea typeface="Libre Franklin Medium"/>
                <a:cs typeface="Libre Franklin Medium"/>
                <a:sym typeface="Libre Franklin Medium"/>
                <a:hlinkClick r:id="rId4"/>
              </a:rPr>
              <a:t>Canadian </a:t>
            </a:r>
            <a:r>
              <a:rPr lang="en-CA" sz="2400" dirty="0" err="1">
                <a:solidFill>
                  <a:srgbClr val="000000"/>
                </a:solidFill>
                <a:latin typeface="Libre Franklin Medium"/>
                <a:ea typeface="Libre Franklin Medium"/>
                <a:cs typeface="Libre Franklin Medium"/>
                <a:sym typeface="Libre Franklin Medium"/>
                <a:hlinkClick r:id="rId4"/>
              </a:rPr>
              <a:t>Newsstream</a:t>
            </a:r>
            <a:endParaRPr lang="en-CA" sz="2400" dirty="0">
              <a:solidFill>
                <a:srgbClr val="000000"/>
              </a:solidFill>
              <a:latin typeface="Libre Franklin Medium"/>
              <a:ea typeface="Libre Franklin Medium"/>
              <a:cs typeface="Libre Franklin Medium"/>
              <a:sym typeface="Libre Franklin Medium"/>
            </a:endParaRPr>
          </a:p>
          <a:p>
            <a:pPr marL="1257300" lvl="2" indent="-342900">
              <a:buClr>
                <a:srgbClr val="000000"/>
              </a:buClr>
              <a:buSzPct val="100000"/>
              <a:buFont typeface="Arial" panose="020B0604020202020204" pitchFamily="34" charset="0"/>
              <a:buChar char="•"/>
            </a:pPr>
            <a:r>
              <a:rPr lang="en-CA" sz="2400" dirty="0">
                <a:solidFill>
                  <a:srgbClr val="000000"/>
                </a:solidFill>
                <a:latin typeface="Libre Franklin Medium"/>
                <a:ea typeface="Libre Franklin Medium"/>
                <a:cs typeface="Libre Franklin Medium"/>
                <a:sym typeface="Libre Franklin Medium"/>
                <a:hlinkClick r:id="rId5"/>
              </a:rPr>
              <a:t>Eureka</a:t>
            </a:r>
            <a:endParaRPr lang="en-CA" sz="1800" dirty="0">
              <a:latin typeface="Libre Franklin Medium"/>
              <a:ea typeface="Libre Franklin Medium"/>
              <a:cs typeface="Libre Franklin Medium"/>
              <a:sym typeface="Libre Franklin Medium"/>
            </a:endParaRPr>
          </a:p>
        </p:txBody>
      </p:sp>
    </p:spTree>
    <p:extLst>
      <p:ext uri="{BB962C8B-B14F-4D97-AF65-F5344CB8AC3E}">
        <p14:creationId xmlns:p14="http://schemas.microsoft.com/office/powerpoint/2010/main" val="392470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a:extLst>
            <a:ext uri="{FF2B5EF4-FFF2-40B4-BE49-F238E27FC236}">
              <a16:creationId xmlns:a16="http://schemas.microsoft.com/office/drawing/2014/main" id="{9297F1BD-E7F3-1361-C093-A36C37C9BBC3}"/>
            </a:ext>
          </a:extLst>
        </p:cNvPr>
        <p:cNvGrpSpPr/>
        <p:nvPr/>
      </p:nvGrpSpPr>
      <p:grpSpPr>
        <a:xfrm>
          <a:off x="0" y="0"/>
          <a:ext cx="0" cy="0"/>
          <a:chOff x="0" y="0"/>
          <a:chExt cx="0" cy="0"/>
        </a:xfrm>
      </p:grpSpPr>
      <p:sp>
        <p:nvSpPr>
          <p:cNvPr id="359" name="Google Shape;359;p2">
            <a:extLst>
              <a:ext uri="{FF2B5EF4-FFF2-40B4-BE49-F238E27FC236}">
                <a16:creationId xmlns:a16="http://schemas.microsoft.com/office/drawing/2014/main" id="{7FAE35CC-90CD-5A6D-E1C9-D4E522BD6B96}"/>
              </a:ext>
            </a:extLst>
          </p:cNvPr>
          <p:cNvSpPr/>
          <p:nvPr/>
        </p:nvSpPr>
        <p:spPr>
          <a:xfrm>
            <a:off x="0" y="108077"/>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0" name="Google Shape;360;p2">
            <a:extLst>
              <a:ext uri="{FF2B5EF4-FFF2-40B4-BE49-F238E27FC236}">
                <a16:creationId xmlns:a16="http://schemas.microsoft.com/office/drawing/2014/main" id="{0497A716-5FB4-101F-C1E4-41AB795B62EB}"/>
              </a:ext>
            </a:extLst>
          </p:cNvPr>
          <p:cNvSpPr/>
          <p:nvPr/>
        </p:nvSpPr>
        <p:spPr>
          <a:xfrm>
            <a:off x="4657344" y="0"/>
            <a:ext cx="7534655" cy="2264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1" name="Google Shape;361;p2">
            <a:extLst>
              <a:ext uri="{FF2B5EF4-FFF2-40B4-BE49-F238E27FC236}">
                <a16:creationId xmlns:a16="http://schemas.microsoft.com/office/drawing/2014/main" id="{EFDBE6C8-4E52-CDC8-D58E-3762D877D69B}"/>
              </a:ext>
            </a:extLst>
          </p:cNvPr>
          <p:cNvSpPr txBox="1">
            <a:spLocks noGrp="1"/>
          </p:cNvSpPr>
          <p:nvPr>
            <p:ph type="title"/>
          </p:nvPr>
        </p:nvSpPr>
        <p:spPr>
          <a:xfrm>
            <a:off x="5300811" y="317500"/>
            <a:ext cx="5927576" cy="1701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6600"/>
              <a:buFont typeface="Libre Franklin"/>
              <a:buNone/>
            </a:pPr>
            <a:r>
              <a:rPr lang="en-US" b="1" dirty="0"/>
              <a:t>TODAY</a:t>
            </a:r>
            <a:br>
              <a:rPr lang="en-US" b="1" dirty="0"/>
            </a:br>
            <a:r>
              <a:rPr lang="en-US" b="1" dirty="0">
                <a:solidFill>
                  <a:srgbClr val="FFFF00"/>
                </a:solidFill>
              </a:rPr>
              <a:t>update #1</a:t>
            </a:r>
            <a:endParaRPr b="1" dirty="0">
              <a:solidFill>
                <a:srgbClr val="FFFF00"/>
              </a:solidFill>
            </a:endParaRPr>
          </a:p>
        </p:txBody>
      </p:sp>
      <p:pic>
        <p:nvPicPr>
          <p:cNvPr id="362" name="Google Shape;362;p2" descr="Close-up of open book against blurred bookshelf background">
            <a:extLst>
              <a:ext uri="{FF2B5EF4-FFF2-40B4-BE49-F238E27FC236}">
                <a16:creationId xmlns:a16="http://schemas.microsoft.com/office/drawing/2014/main" id="{9281C633-F20A-1E02-19FB-6B3D28C84C30}"/>
              </a:ext>
            </a:extLst>
          </p:cNvPr>
          <p:cNvPicPr preferRelativeResize="0"/>
          <p:nvPr/>
        </p:nvPicPr>
        <p:blipFill rotWithShape="1">
          <a:blip r:embed="rId3">
            <a:alphaModFix/>
          </a:blip>
          <a:srcRect l="33935" r="20734" b="-1"/>
          <a:stretch/>
        </p:blipFill>
        <p:spPr>
          <a:xfrm>
            <a:off x="20" y="10"/>
            <a:ext cx="4657324" cy="6857990"/>
          </a:xfrm>
          <a:prstGeom prst="rect">
            <a:avLst/>
          </a:prstGeom>
          <a:noFill/>
          <a:ln>
            <a:noFill/>
          </a:ln>
        </p:spPr>
      </p:pic>
      <p:sp>
        <p:nvSpPr>
          <p:cNvPr id="2" name="Google Shape;363;p2">
            <a:extLst>
              <a:ext uri="{FF2B5EF4-FFF2-40B4-BE49-F238E27FC236}">
                <a16:creationId xmlns:a16="http://schemas.microsoft.com/office/drawing/2014/main" id="{67A8DF1B-A326-EBAE-7DD9-35DF626275CE}"/>
              </a:ext>
            </a:extLst>
          </p:cNvPr>
          <p:cNvSpPr txBox="1">
            <a:spLocks/>
          </p:cNvSpPr>
          <p:nvPr/>
        </p:nvSpPr>
        <p:spPr>
          <a:xfrm>
            <a:off x="5124027" y="2474412"/>
            <a:ext cx="6764810" cy="44849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1000"/>
              </a:lnSpc>
              <a:spcBef>
                <a:spcPts val="700"/>
              </a:spcBef>
              <a:spcAft>
                <a:spcPts val="0"/>
              </a:spcAft>
              <a:buClr>
                <a:schemeClr val="dk1"/>
              </a:buClr>
              <a:buSzPts val="1800"/>
              <a:buFont typeface="Arial"/>
              <a:buNone/>
              <a:defRPr sz="2600" b="0" i="0" u="none" strike="noStrike" cap="none">
                <a:solidFill>
                  <a:schemeClr val="dk1"/>
                </a:solidFill>
                <a:latin typeface="Libre Franklin Medium"/>
                <a:ea typeface="Libre Franklin Medium"/>
                <a:cs typeface="Libre Franklin Medium"/>
                <a:sym typeface="Libre Franklin Medium"/>
              </a:defRPr>
            </a:lvl1pPr>
            <a:lvl2pPr marL="914400" marR="0" lvl="1" indent="-342900" algn="l" rtl="0">
              <a:lnSpc>
                <a:spcPct val="101000"/>
              </a:lnSpc>
              <a:spcBef>
                <a:spcPts val="700"/>
              </a:spcBef>
              <a:spcAft>
                <a:spcPts val="0"/>
              </a:spcAft>
              <a:buClr>
                <a:schemeClr val="dk1"/>
              </a:buClr>
              <a:buSzPts val="1800"/>
              <a:buFont typeface="Noto Sans Symbols"/>
              <a:buChar char="▪"/>
              <a:defRPr sz="23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3pPr>
            <a:lvl4pPr marL="1828800" marR="0" lvl="3" indent="-342900" algn="l" rtl="0">
              <a:lnSpc>
                <a:spcPct val="101000"/>
              </a:lnSpc>
              <a:spcBef>
                <a:spcPts val="400"/>
              </a:spcBef>
              <a:spcAft>
                <a:spcPts val="0"/>
              </a:spcAft>
              <a:buClr>
                <a:schemeClr val="dk1"/>
              </a:buClr>
              <a:buSzPts val="1800"/>
              <a:buFont typeface="Noto Sans Symbols"/>
              <a:buChar char="▪"/>
              <a:defRPr sz="18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9pPr>
          </a:lstStyle>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Using the library / Getting help</a:t>
            </a:r>
            <a:br>
              <a:rPr lang="en-CA" sz="2400" dirty="0">
                <a:solidFill>
                  <a:schemeClr val="tx1">
                    <a:lumMod val="50000"/>
                    <a:lumOff val="50000"/>
                  </a:schemeClr>
                </a:solidFill>
              </a:rPr>
            </a:br>
            <a:r>
              <a:rPr lang="en-CA" sz="1600" dirty="0">
                <a:solidFill>
                  <a:schemeClr val="tx1">
                    <a:lumMod val="50000"/>
                    <a:lumOff val="50000"/>
                  </a:schemeClr>
                </a:solidFill>
              </a:rPr>
              <a:t> </a:t>
            </a:r>
            <a:endParaRPr lang="en-CA" sz="2400" dirty="0">
              <a:solidFill>
                <a:schemeClr val="tx1">
                  <a:lumMod val="50000"/>
                  <a:lumOff val="50000"/>
                </a:schemeClr>
              </a:solidFill>
            </a:endParaRPr>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Locating Primary &amp; Secondary Sources </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500" dirty="0"/>
              <a:t>Quebec Provincial Resources</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500" dirty="0"/>
              <a:t>Locating Quebec Education Policy</a:t>
            </a:r>
            <a:br>
              <a:rPr lang="en-CA" sz="2500" dirty="0"/>
            </a:br>
            <a:r>
              <a:rPr lang="en-CA" sz="1600" dirty="0"/>
              <a:t> </a:t>
            </a:r>
          </a:p>
          <a:p>
            <a:pPr marL="342900" indent="-342900">
              <a:lnSpc>
                <a:spcPct val="120000"/>
              </a:lnSpc>
              <a:spcBef>
                <a:spcPts val="0"/>
              </a:spcBef>
              <a:buFont typeface="Noto Sans Symbols"/>
              <a:buChar char="❑"/>
            </a:pPr>
            <a:r>
              <a:rPr lang="en-CA" sz="2800" dirty="0"/>
              <a:t> Citing: APA</a:t>
            </a:r>
          </a:p>
          <a:p>
            <a:pPr marL="0" indent="0">
              <a:lnSpc>
                <a:spcPct val="120000"/>
              </a:lnSpc>
              <a:spcBef>
                <a:spcPts val="0"/>
              </a:spcBef>
            </a:pPr>
            <a:endParaRPr lang="en-CA" sz="2800" dirty="0"/>
          </a:p>
        </p:txBody>
      </p:sp>
    </p:spTree>
    <p:extLst>
      <p:ext uri="{BB962C8B-B14F-4D97-AF65-F5344CB8AC3E}">
        <p14:creationId xmlns:p14="http://schemas.microsoft.com/office/powerpoint/2010/main" val="375877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21B9A-8C69-3805-6DE9-921368CAF440}"/>
              </a:ext>
            </a:extLst>
          </p:cNvPr>
          <p:cNvSpPr>
            <a:spLocks noGrp="1"/>
          </p:cNvSpPr>
          <p:nvPr>
            <p:ph type="title"/>
          </p:nvPr>
        </p:nvSpPr>
        <p:spPr>
          <a:xfrm>
            <a:off x="490992" y="524548"/>
            <a:ext cx="10856711" cy="1700784"/>
          </a:xfrm>
        </p:spPr>
        <p:txBody>
          <a:bodyPr>
            <a:noAutofit/>
          </a:bodyPr>
          <a:lstStyle/>
          <a:p>
            <a:r>
              <a:rPr lang="en-US" sz="5400" dirty="0">
                <a:solidFill>
                  <a:schemeClr val="bg1"/>
                </a:solidFill>
                <a:latin typeface="Libre Franklin" pitchFamily="2" charset="0"/>
                <a:ea typeface="Roboto Medium" panose="02000000000000000000" pitchFamily="2" charset="0"/>
                <a:cs typeface="Roboto Medium" panose="02000000000000000000" pitchFamily="2" charset="0"/>
              </a:rPr>
              <a:t>Quebec Provincial Resources </a:t>
            </a:r>
            <a:r>
              <a:rPr lang="en-US" sz="5400" dirty="0">
                <a:solidFill>
                  <a:schemeClr val="tx1"/>
                </a:solidFill>
                <a:latin typeface="Libre Franklin" pitchFamily="2" charset="0"/>
                <a:ea typeface="Roboto Medium" panose="02000000000000000000" pitchFamily="2" charset="0"/>
                <a:cs typeface="Roboto Medium" panose="02000000000000000000" pitchFamily="2" charset="0"/>
              </a:rPr>
              <a:t>Part 1 </a:t>
            </a:r>
            <a:endParaRPr lang="en-CA" sz="5400" dirty="0">
              <a:solidFill>
                <a:schemeClr val="tx1"/>
              </a:solidFill>
              <a:latin typeface="Libre Franklin" pitchFamily="2" charset="0"/>
              <a:ea typeface="Roboto Medium" panose="02000000000000000000" pitchFamily="2" charset="0"/>
              <a:cs typeface="Roboto Medium" panose="02000000000000000000" pitchFamily="2" charset="0"/>
            </a:endParaRPr>
          </a:p>
        </p:txBody>
      </p:sp>
      <p:sp>
        <p:nvSpPr>
          <p:cNvPr id="5" name="Content Placeholder 4">
            <a:extLst>
              <a:ext uri="{FF2B5EF4-FFF2-40B4-BE49-F238E27FC236}">
                <a16:creationId xmlns:a16="http://schemas.microsoft.com/office/drawing/2014/main" id="{D305FEC7-CAB6-E44F-321B-457FABC8F8B1}"/>
              </a:ext>
            </a:extLst>
          </p:cNvPr>
          <p:cNvSpPr>
            <a:spLocks noGrp="1"/>
          </p:cNvSpPr>
          <p:nvPr>
            <p:ph idx="4294967295"/>
          </p:nvPr>
        </p:nvSpPr>
        <p:spPr>
          <a:xfrm>
            <a:off x="347473" y="2395728"/>
            <a:ext cx="11539728" cy="4353729"/>
          </a:xfrm>
        </p:spPr>
        <p:txBody>
          <a:bodyPr>
            <a:normAutofit/>
          </a:bodyPr>
          <a:lstStyle/>
          <a:p>
            <a:pPr marL="800100" indent="-342900">
              <a:lnSpc>
                <a:spcPct val="150000"/>
              </a:lnSpc>
              <a:buFont typeface="Arial" panose="020B0604020202020204" pitchFamily="34" charset="0"/>
              <a:buChar char="•"/>
            </a:pPr>
            <a:r>
              <a:rPr lang="fr-FR" sz="2000" dirty="0">
                <a:solidFill>
                  <a:schemeClr val="tx1"/>
                </a:solidFill>
                <a:hlinkClick r:id="rId2"/>
              </a:rPr>
              <a:t>Histoire de l’éducation au Québec: grands textes  politiques et </a:t>
            </a:r>
            <a:r>
              <a:rPr lang="fr-FR" sz="2000" dirty="0" err="1">
                <a:solidFill>
                  <a:schemeClr val="tx1"/>
                </a:solidFill>
                <a:hlinkClick r:id="rId2"/>
              </a:rPr>
              <a:t>legislatifs</a:t>
            </a:r>
            <a:r>
              <a:rPr lang="fr-FR" sz="2000" dirty="0">
                <a:solidFill>
                  <a:schemeClr val="tx1"/>
                </a:solidFill>
                <a:hlinkClick r:id="rId2"/>
              </a:rPr>
              <a:t> </a:t>
            </a:r>
            <a:r>
              <a:rPr lang="fr-FR" sz="2000" dirty="0">
                <a:solidFill>
                  <a:srgbClr val="C00000"/>
                </a:solidFill>
              </a:rPr>
              <a:t>(1791 </a:t>
            </a:r>
            <a:r>
              <a:rPr lang="fr-FR" sz="2000" dirty="0" err="1">
                <a:solidFill>
                  <a:srgbClr val="C00000"/>
                </a:solidFill>
              </a:rPr>
              <a:t>onwards</a:t>
            </a:r>
            <a:r>
              <a:rPr lang="fr-FR" sz="2000" dirty="0">
                <a:solidFill>
                  <a:srgbClr val="C00000"/>
                </a:solidFill>
              </a:rPr>
              <a:t>)</a:t>
            </a:r>
          </a:p>
          <a:p>
            <a:pPr marL="800100" indent="-342900">
              <a:lnSpc>
                <a:spcPct val="150000"/>
              </a:lnSpc>
              <a:buFont typeface="Arial" panose="020B0604020202020204" pitchFamily="34" charset="0"/>
              <a:buChar char="•"/>
            </a:pPr>
            <a:r>
              <a:rPr lang="fr-FR" sz="2000" dirty="0">
                <a:solidFill>
                  <a:schemeClr val="tx1"/>
                </a:solidFill>
                <a:hlinkClick r:id="rId3"/>
              </a:rPr>
              <a:t>Documents politiques et parlementaires du Québec</a:t>
            </a:r>
            <a:r>
              <a:rPr lang="fr-FR" sz="2000" dirty="0">
                <a:solidFill>
                  <a:schemeClr val="tx1"/>
                </a:solidFill>
              </a:rPr>
              <a:t> </a:t>
            </a:r>
            <a:r>
              <a:rPr lang="fr-FR" sz="2000" dirty="0">
                <a:solidFill>
                  <a:srgbClr val="C00000"/>
                </a:solidFill>
              </a:rPr>
              <a:t>(1608 </a:t>
            </a:r>
            <a:r>
              <a:rPr lang="fr-FR" sz="2000" dirty="0" err="1">
                <a:solidFill>
                  <a:srgbClr val="C00000"/>
                </a:solidFill>
              </a:rPr>
              <a:t>onwards</a:t>
            </a:r>
            <a:r>
              <a:rPr lang="fr-FR" sz="2000" dirty="0">
                <a:solidFill>
                  <a:srgbClr val="C00000"/>
                </a:solidFill>
              </a:rPr>
              <a:t> )</a:t>
            </a:r>
          </a:p>
          <a:p>
            <a:pPr marL="800100" indent="-342900">
              <a:lnSpc>
                <a:spcPct val="150000"/>
              </a:lnSpc>
              <a:buFont typeface="Arial" panose="020B0604020202020204" pitchFamily="34" charset="0"/>
              <a:buChar char="•"/>
            </a:pPr>
            <a:r>
              <a:rPr lang="fr-FR" sz="2000" dirty="0">
                <a:solidFill>
                  <a:schemeClr val="tx1"/>
                </a:solidFill>
              </a:rPr>
              <a:t>Publications Québec: </a:t>
            </a:r>
            <a:r>
              <a:rPr lang="fr-FR" sz="2000" dirty="0">
                <a:solidFill>
                  <a:srgbClr val="0070C0"/>
                </a:solidFill>
                <a:hlinkClick r:id="rId4">
                  <a:extLst>
                    <a:ext uri="{A12FA001-AC4F-418D-AE19-62706E023703}">
                      <ahyp:hlinkClr xmlns:ahyp="http://schemas.microsoft.com/office/drawing/2018/hyperlinkcolor" val="tx"/>
                    </a:ext>
                  </a:extLst>
                </a:hlinkClick>
              </a:rPr>
              <a:t>Laws and </a:t>
            </a:r>
            <a:r>
              <a:rPr lang="fr-FR" sz="2000" dirty="0" err="1">
                <a:solidFill>
                  <a:srgbClr val="0070C0"/>
                </a:solidFill>
                <a:hlinkClick r:id="rId4">
                  <a:extLst>
                    <a:ext uri="{A12FA001-AC4F-418D-AE19-62706E023703}">
                      <ahyp:hlinkClr xmlns:ahyp="http://schemas.microsoft.com/office/drawing/2018/hyperlinkcolor" val="tx"/>
                    </a:ext>
                  </a:extLst>
                </a:hlinkClick>
              </a:rPr>
              <a:t>regulations</a:t>
            </a:r>
            <a:r>
              <a:rPr lang="fr-FR" sz="2000" dirty="0">
                <a:solidFill>
                  <a:srgbClr val="C64607"/>
                </a:solidFill>
              </a:rPr>
              <a:t> </a:t>
            </a:r>
          </a:p>
          <a:p>
            <a:pPr marL="800100" indent="-342900">
              <a:lnSpc>
                <a:spcPct val="150000"/>
              </a:lnSpc>
              <a:buFont typeface="Arial" panose="020B0604020202020204" pitchFamily="34" charset="0"/>
              <a:buChar char="•"/>
            </a:pPr>
            <a:r>
              <a:rPr lang="fr-FR" sz="2000" b="0" i="0" dirty="0" err="1">
                <a:solidFill>
                  <a:schemeClr val="tx1"/>
                </a:solidFill>
                <a:effectLst/>
              </a:rPr>
              <a:t>L</a:t>
            </a:r>
            <a:r>
              <a:rPr lang="fr-FR" sz="2000" dirty="0" err="1">
                <a:solidFill>
                  <a:schemeClr val="tx1"/>
                </a:solidFill>
              </a:rPr>
              <a:t>é</a:t>
            </a:r>
            <a:r>
              <a:rPr lang="fr-FR" sz="2000" b="0" i="0" dirty="0" err="1">
                <a:solidFill>
                  <a:schemeClr val="tx1"/>
                </a:solidFill>
                <a:effectLst/>
              </a:rPr>
              <a:t>gisQuébec</a:t>
            </a:r>
            <a:r>
              <a:rPr lang="fr-FR" sz="2000" dirty="0">
                <a:solidFill>
                  <a:schemeClr val="tx1"/>
                </a:solidFill>
              </a:rPr>
              <a:t>: </a:t>
            </a:r>
            <a:r>
              <a:rPr lang="fr-FR" sz="2000" dirty="0">
                <a:solidFill>
                  <a:srgbClr val="C64607"/>
                </a:solidFill>
                <a:hlinkClick r:id="rId5"/>
              </a:rPr>
              <a:t>Annual Statutes, Annual </a:t>
            </a:r>
            <a:r>
              <a:rPr lang="fr-FR" sz="2000" dirty="0" err="1">
                <a:solidFill>
                  <a:srgbClr val="C64607"/>
                </a:solidFill>
                <a:hlinkClick r:id="rId5"/>
              </a:rPr>
              <a:t>Regulations</a:t>
            </a:r>
            <a:r>
              <a:rPr lang="fr-FR" sz="2000" dirty="0">
                <a:solidFill>
                  <a:srgbClr val="C64607"/>
                </a:solidFill>
              </a:rPr>
              <a:t> </a:t>
            </a:r>
            <a:r>
              <a:rPr lang="fr-FR" sz="2000" dirty="0">
                <a:solidFill>
                  <a:srgbClr val="C00000"/>
                </a:solidFill>
              </a:rPr>
              <a:t>(1994 </a:t>
            </a:r>
            <a:r>
              <a:rPr lang="fr-FR" sz="2000" dirty="0" err="1">
                <a:solidFill>
                  <a:srgbClr val="C00000"/>
                </a:solidFill>
              </a:rPr>
              <a:t>onwards</a:t>
            </a:r>
            <a:r>
              <a:rPr lang="fr-FR" sz="2000" dirty="0">
                <a:solidFill>
                  <a:srgbClr val="C00000"/>
                </a:solidFill>
              </a:rPr>
              <a:t>)</a:t>
            </a:r>
          </a:p>
          <a:p>
            <a:pPr marL="800100" indent="-342900">
              <a:lnSpc>
                <a:spcPct val="150000"/>
              </a:lnSpc>
              <a:buFont typeface="Arial" panose="020B0604020202020204" pitchFamily="34" charset="0"/>
              <a:buChar char="•"/>
            </a:pPr>
            <a:r>
              <a:rPr lang="fr-FR" sz="2000" dirty="0" err="1">
                <a:solidFill>
                  <a:schemeClr val="tx1"/>
                </a:solidFill>
              </a:rPr>
              <a:t>HeinOnline</a:t>
            </a:r>
            <a:r>
              <a:rPr lang="fr-FR" sz="2000" dirty="0">
                <a:solidFill>
                  <a:schemeClr val="tx1"/>
                </a:solidFill>
              </a:rPr>
              <a:t> </a:t>
            </a:r>
            <a:r>
              <a:rPr lang="fr-FR" sz="2000" dirty="0" err="1">
                <a:solidFill>
                  <a:schemeClr val="tx1"/>
                </a:solidFill>
              </a:rPr>
              <a:t>Database</a:t>
            </a:r>
            <a:r>
              <a:rPr lang="fr-FR" sz="2000" dirty="0">
                <a:solidFill>
                  <a:schemeClr val="tx1"/>
                </a:solidFill>
              </a:rPr>
              <a:t>: </a:t>
            </a:r>
            <a:r>
              <a:rPr lang="fr-FR" sz="2000" dirty="0">
                <a:solidFill>
                  <a:schemeClr val="tx1"/>
                </a:solidFill>
                <a:hlinkClick r:id="rId6"/>
              </a:rPr>
              <a:t>Statutes of Québec </a:t>
            </a:r>
            <a:r>
              <a:rPr lang="fr-FR" sz="2000" dirty="0">
                <a:solidFill>
                  <a:srgbClr val="C00000"/>
                </a:solidFill>
              </a:rPr>
              <a:t>(1845 </a:t>
            </a:r>
            <a:r>
              <a:rPr lang="fr-FR" sz="2000" dirty="0" err="1">
                <a:solidFill>
                  <a:srgbClr val="C00000"/>
                </a:solidFill>
              </a:rPr>
              <a:t>onwards</a:t>
            </a:r>
            <a:r>
              <a:rPr lang="fr-FR" sz="2000" dirty="0">
                <a:solidFill>
                  <a:srgbClr val="C00000"/>
                </a:solidFill>
              </a:rPr>
              <a:t>) </a:t>
            </a:r>
            <a:r>
              <a:rPr lang="fr-FR" sz="2000" dirty="0">
                <a:solidFill>
                  <a:schemeClr val="tx1"/>
                </a:solidFill>
              </a:rPr>
              <a:t>- </a:t>
            </a:r>
            <a:r>
              <a:rPr lang="fr-FR" sz="2000" dirty="0" err="1">
                <a:solidFill>
                  <a:schemeClr val="tx1"/>
                </a:solidFill>
              </a:rPr>
              <a:t>searchable</a:t>
            </a:r>
            <a:endParaRPr lang="fr-FR" sz="2000" dirty="0">
              <a:solidFill>
                <a:schemeClr val="tx1"/>
              </a:solidFill>
            </a:endParaRPr>
          </a:p>
          <a:p>
            <a:pPr marL="800100" indent="-342900">
              <a:lnSpc>
                <a:spcPct val="150000"/>
              </a:lnSpc>
              <a:buFont typeface="Arial" panose="020B0604020202020204" pitchFamily="34" charset="0"/>
              <a:buChar char="•"/>
            </a:pPr>
            <a:r>
              <a:rPr lang="en-CA" sz="2000" dirty="0">
                <a:solidFill>
                  <a:schemeClr val="tx1"/>
                </a:solidFill>
                <a:hlinkClick r:id="rId7"/>
              </a:rPr>
              <a:t>Annual Laws of Quebec</a:t>
            </a:r>
            <a:r>
              <a:rPr lang="en-CA" sz="2000" dirty="0">
                <a:solidFill>
                  <a:schemeClr val="tx1"/>
                </a:solidFill>
              </a:rPr>
              <a:t> &amp; </a:t>
            </a:r>
            <a:r>
              <a:rPr lang="en-CA" sz="2000" dirty="0">
                <a:solidFill>
                  <a:schemeClr val="tx1"/>
                </a:solidFill>
                <a:hlinkClick r:id="rId8"/>
              </a:rPr>
              <a:t>Lois Annuelles (</a:t>
            </a:r>
            <a:r>
              <a:rPr lang="en-CA" sz="2000" dirty="0" err="1">
                <a:solidFill>
                  <a:schemeClr val="tx1"/>
                </a:solidFill>
                <a:hlinkClick r:id="rId8"/>
              </a:rPr>
              <a:t>Recueils</a:t>
            </a:r>
            <a:r>
              <a:rPr lang="en-CA" sz="2000" dirty="0">
                <a:solidFill>
                  <a:schemeClr val="tx1"/>
                </a:solidFill>
                <a:hlinkClick r:id="rId8"/>
              </a:rPr>
              <a:t>)</a:t>
            </a:r>
            <a:r>
              <a:rPr lang="en-CA" sz="2000" dirty="0">
                <a:solidFill>
                  <a:schemeClr val="tx1"/>
                </a:solidFill>
              </a:rPr>
              <a:t> </a:t>
            </a:r>
            <a:r>
              <a:rPr lang="en-CA" sz="2000" dirty="0">
                <a:solidFill>
                  <a:srgbClr val="C00000"/>
                </a:solidFill>
              </a:rPr>
              <a:t>(both 1867 onwards)</a:t>
            </a:r>
          </a:p>
          <a:p>
            <a:pPr marL="800100" indent="-342900">
              <a:lnSpc>
                <a:spcPct val="150000"/>
              </a:lnSpc>
              <a:buFont typeface="Arial" panose="020B0604020202020204" pitchFamily="34" charset="0"/>
              <a:buChar char="•"/>
            </a:pPr>
            <a:endParaRPr lang="fr-FR" sz="2000" dirty="0">
              <a:solidFill>
                <a:srgbClr val="C00000"/>
              </a:solidFill>
            </a:endParaRPr>
          </a:p>
          <a:p>
            <a:pPr indent="0"/>
            <a:endParaRPr lang="fr-FR" sz="2000" dirty="0">
              <a:solidFill>
                <a:srgbClr val="C00000"/>
              </a:solidFill>
            </a:endParaRPr>
          </a:p>
          <a:p>
            <a:pPr indent="0"/>
            <a:endParaRPr lang="fr-FR" sz="2000" dirty="0">
              <a:solidFill>
                <a:srgbClr val="C00000"/>
              </a:solidFill>
            </a:endParaRPr>
          </a:p>
          <a:p>
            <a:pPr indent="0"/>
            <a:endParaRPr lang="en-CA" sz="2000" dirty="0">
              <a:solidFill>
                <a:srgbClr val="C00000"/>
              </a:solidFill>
            </a:endParaRPr>
          </a:p>
          <a:p>
            <a:pPr indent="0"/>
            <a:endParaRPr lang="en-CA" sz="2400" dirty="0">
              <a:solidFill>
                <a:schemeClr val="tx1"/>
              </a:solidFill>
            </a:endParaRPr>
          </a:p>
          <a:p>
            <a:pPr indent="0"/>
            <a:endParaRPr lang="en-CA" sz="2400" dirty="0">
              <a:solidFill>
                <a:schemeClr val="tx1"/>
              </a:solidFill>
            </a:endParaRPr>
          </a:p>
          <a:p>
            <a:pPr indent="0"/>
            <a:endParaRPr lang="en-CA" sz="2400" dirty="0">
              <a:solidFill>
                <a:schemeClr val="tx1"/>
              </a:solidFill>
            </a:endParaRPr>
          </a:p>
          <a:p>
            <a:pPr indent="0"/>
            <a:endParaRPr lang="en-CA" sz="2400" dirty="0">
              <a:solidFill>
                <a:schemeClr val="tx1"/>
              </a:solidFill>
            </a:endParaRPr>
          </a:p>
        </p:txBody>
      </p:sp>
    </p:spTree>
    <p:extLst>
      <p:ext uri="{BB962C8B-B14F-4D97-AF65-F5344CB8AC3E}">
        <p14:creationId xmlns:p14="http://schemas.microsoft.com/office/powerpoint/2010/main" val="266323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CC89-DF10-AB7B-4064-EFE5D06EBD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F038C5-8D28-D12B-5FBD-3CE37CED38B1}"/>
              </a:ext>
            </a:extLst>
          </p:cNvPr>
          <p:cNvSpPr>
            <a:spLocks noGrp="1"/>
          </p:cNvSpPr>
          <p:nvPr>
            <p:ph type="title"/>
          </p:nvPr>
        </p:nvSpPr>
        <p:spPr>
          <a:xfrm>
            <a:off x="490992" y="524548"/>
            <a:ext cx="11387064" cy="1700784"/>
          </a:xfrm>
        </p:spPr>
        <p:txBody>
          <a:bodyPr>
            <a:noAutofit/>
          </a:bodyPr>
          <a:lstStyle/>
          <a:p>
            <a:r>
              <a:rPr lang="en-US" sz="5400" dirty="0">
                <a:solidFill>
                  <a:schemeClr val="bg1"/>
                </a:solidFill>
                <a:latin typeface="Libre Franklin" pitchFamily="2" charset="0"/>
                <a:ea typeface="Roboto Medium" panose="02000000000000000000" pitchFamily="2" charset="0"/>
                <a:cs typeface="Roboto Medium" panose="02000000000000000000" pitchFamily="2" charset="0"/>
              </a:rPr>
              <a:t>Quebec Provincial Resources  </a:t>
            </a:r>
            <a:br>
              <a:rPr lang="en-US" sz="5400" dirty="0">
                <a:solidFill>
                  <a:schemeClr val="bg1"/>
                </a:solidFill>
                <a:latin typeface="Libre Franklin" pitchFamily="2" charset="0"/>
                <a:ea typeface="Roboto Medium" panose="02000000000000000000" pitchFamily="2" charset="0"/>
                <a:cs typeface="Roboto Medium" panose="02000000000000000000" pitchFamily="2" charset="0"/>
              </a:rPr>
            </a:br>
            <a:r>
              <a:rPr lang="en-US" sz="5400" dirty="0">
                <a:solidFill>
                  <a:schemeClr val="tx1"/>
                </a:solidFill>
                <a:latin typeface="Libre Franklin" pitchFamily="2" charset="0"/>
                <a:ea typeface="Roboto Medium" panose="02000000000000000000" pitchFamily="2" charset="0"/>
                <a:cs typeface="Roboto Medium" panose="02000000000000000000" pitchFamily="2" charset="0"/>
              </a:rPr>
              <a:t>Part 2</a:t>
            </a:r>
            <a:endParaRPr lang="en-CA" sz="5400" dirty="0">
              <a:solidFill>
                <a:schemeClr val="tx1"/>
              </a:solidFill>
              <a:latin typeface="Libre Franklin" pitchFamily="2" charset="0"/>
              <a:ea typeface="Roboto Medium" panose="02000000000000000000" pitchFamily="2" charset="0"/>
              <a:cs typeface="Roboto Medium" panose="02000000000000000000" pitchFamily="2" charset="0"/>
            </a:endParaRPr>
          </a:p>
        </p:txBody>
      </p:sp>
      <p:sp>
        <p:nvSpPr>
          <p:cNvPr id="5" name="Content Placeholder 4">
            <a:extLst>
              <a:ext uri="{FF2B5EF4-FFF2-40B4-BE49-F238E27FC236}">
                <a16:creationId xmlns:a16="http://schemas.microsoft.com/office/drawing/2014/main" id="{697BA0CB-8609-C273-FB7C-98449456571D}"/>
              </a:ext>
            </a:extLst>
          </p:cNvPr>
          <p:cNvSpPr>
            <a:spLocks noGrp="1"/>
          </p:cNvSpPr>
          <p:nvPr>
            <p:ph idx="4294967295"/>
          </p:nvPr>
        </p:nvSpPr>
        <p:spPr>
          <a:xfrm>
            <a:off x="960120" y="2398119"/>
            <a:ext cx="10515600" cy="4351338"/>
          </a:xfrm>
        </p:spPr>
        <p:txBody>
          <a:bodyPr>
            <a:normAutofit/>
          </a:bodyPr>
          <a:lstStyle/>
          <a:p>
            <a:pPr marL="228600" indent="0"/>
            <a:r>
              <a:rPr lang="en-US" dirty="0"/>
              <a:t>Quebec National Assembly: </a:t>
            </a:r>
          </a:p>
          <a:p>
            <a:pPr marL="685800" indent="-457200">
              <a:buFont typeface="Arial" panose="020B0604020202020204" pitchFamily="34" charset="0"/>
              <a:buChar char="•"/>
            </a:pPr>
            <a:r>
              <a:rPr lang="en-US" sz="2400" dirty="0" err="1">
                <a:hlinkClick r:id="rId2"/>
              </a:rPr>
              <a:t>Projets</a:t>
            </a:r>
            <a:r>
              <a:rPr lang="en-US" sz="2400" dirty="0">
                <a:hlinkClick r:id="rId2"/>
              </a:rPr>
              <a:t> de </a:t>
            </a:r>
            <a:r>
              <a:rPr lang="en-US" sz="2400" dirty="0" err="1">
                <a:hlinkClick r:id="rId2"/>
              </a:rPr>
              <a:t>loi</a:t>
            </a:r>
            <a:r>
              <a:rPr lang="en-US" sz="2400" dirty="0">
                <a:hlinkClick r:id="rId2"/>
              </a:rPr>
              <a:t>/bills</a:t>
            </a:r>
            <a:r>
              <a:rPr lang="en-US" sz="2400" dirty="0"/>
              <a:t> </a:t>
            </a:r>
            <a:r>
              <a:rPr lang="en-US" sz="2400" dirty="0">
                <a:solidFill>
                  <a:srgbClr val="C00000"/>
                </a:solidFill>
              </a:rPr>
              <a:t>(1996 onwards)</a:t>
            </a:r>
          </a:p>
          <a:p>
            <a:pPr marL="685800" indent="-457200">
              <a:buFont typeface="Arial" panose="020B0604020202020204" pitchFamily="34" charset="0"/>
              <a:buChar char="•"/>
            </a:pPr>
            <a:r>
              <a:rPr lang="en-US" sz="2400" dirty="0">
                <a:hlinkClick r:id="rId3"/>
              </a:rPr>
              <a:t>Publications</a:t>
            </a:r>
            <a:endParaRPr lang="en-US" sz="2400" dirty="0"/>
          </a:p>
          <a:p>
            <a:pPr marL="685800" indent="-457200">
              <a:buFont typeface="Arial" panose="020B0604020202020204" pitchFamily="34" charset="0"/>
              <a:buChar char="•"/>
            </a:pPr>
            <a:r>
              <a:rPr lang="en-CA" sz="2400" b="0" i="0" u="none" strike="noStrike" dirty="0">
                <a:solidFill>
                  <a:srgbClr val="1B62BF"/>
                </a:solidFill>
                <a:effectLst/>
                <a:hlinkClick r:id="rId4"/>
              </a:rPr>
              <a:t>Journal des </a:t>
            </a:r>
            <a:r>
              <a:rPr lang="en-CA" sz="2400" b="0" i="0" u="none" strike="noStrike" dirty="0" err="1">
                <a:solidFill>
                  <a:srgbClr val="1B62BF"/>
                </a:solidFill>
                <a:effectLst/>
                <a:hlinkClick r:id="rId4"/>
              </a:rPr>
              <a:t>débats</a:t>
            </a:r>
            <a:r>
              <a:rPr lang="en-US" sz="2400" dirty="0">
                <a:solidFill>
                  <a:srgbClr val="1B62BF"/>
                </a:solidFill>
              </a:rPr>
              <a:t> </a:t>
            </a:r>
            <a:r>
              <a:rPr lang="en-US" sz="2400" dirty="0">
                <a:solidFill>
                  <a:schemeClr val="tx1"/>
                </a:solidFill>
              </a:rPr>
              <a:t>(general description)</a:t>
            </a:r>
          </a:p>
          <a:p>
            <a:pPr marL="1143000" lvl="1" indent="-457200">
              <a:buFont typeface="Arial" panose="020B0604020202020204" pitchFamily="34" charset="0"/>
              <a:buChar char="•"/>
            </a:pPr>
            <a:r>
              <a:rPr lang="en-US" sz="2000" dirty="0">
                <a:solidFill>
                  <a:srgbClr val="1B62BF"/>
                </a:solidFill>
                <a:hlinkClick r:id="rId5"/>
              </a:rPr>
              <a:t>FIND</a:t>
            </a:r>
            <a:r>
              <a:rPr lang="en-US" sz="2000" dirty="0">
                <a:solidFill>
                  <a:srgbClr val="1B62BF"/>
                </a:solidFill>
              </a:rPr>
              <a:t>: </a:t>
            </a:r>
            <a:r>
              <a:rPr lang="en-US" sz="2000" dirty="0" err="1">
                <a:solidFill>
                  <a:schemeClr val="tx1"/>
                </a:solidFill>
              </a:rPr>
              <a:t>débats</a:t>
            </a:r>
            <a:r>
              <a:rPr lang="en-US" sz="2000" dirty="0">
                <a:solidFill>
                  <a:schemeClr val="tx1"/>
                </a:solidFill>
              </a:rPr>
              <a:t> de </a:t>
            </a:r>
            <a:r>
              <a:rPr lang="en-US" sz="2000" dirty="0" err="1">
                <a:solidFill>
                  <a:schemeClr val="tx1"/>
                </a:solidFill>
              </a:rPr>
              <a:t>l’Assemblée</a:t>
            </a:r>
            <a:r>
              <a:rPr lang="en-US" sz="2000" dirty="0">
                <a:solidFill>
                  <a:schemeClr val="tx1"/>
                </a:solidFill>
              </a:rPr>
              <a:t> </a:t>
            </a:r>
            <a:r>
              <a:rPr lang="en-US" sz="2000" dirty="0" err="1">
                <a:solidFill>
                  <a:schemeClr val="tx1"/>
                </a:solidFill>
              </a:rPr>
              <a:t>nationale</a:t>
            </a:r>
            <a:r>
              <a:rPr lang="en-US" sz="2000" dirty="0">
                <a:solidFill>
                  <a:schemeClr val="tx1"/>
                </a:solidFill>
              </a:rPr>
              <a:t> </a:t>
            </a:r>
            <a:r>
              <a:rPr lang="en-US" sz="2000" dirty="0">
                <a:solidFill>
                  <a:srgbClr val="C00000"/>
                </a:solidFill>
              </a:rPr>
              <a:t>(1908 onwards)</a:t>
            </a:r>
          </a:p>
          <a:p>
            <a:pPr marL="685800" indent="-457200">
              <a:buFont typeface="Arial" panose="020B0604020202020204" pitchFamily="34" charset="0"/>
              <a:buChar char="•"/>
            </a:pPr>
            <a:r>
              <a:rPr lang="en-CA" sz="2400" b="0" i="0" u="sng" dirty="0">
                <a:solidFill>
                  <a:srgbClr val="1B62BF"/>
                </a:solidFill>
                <a:effectLst/>
                <a:hlinkClick r:id="rId6"/>
              </a:rPr>
              <a:t>Le travail </a:t>
            </a:r>
            <a:r>
              <a:rPr lang="en-CA" sz="2400" b="0" i="0" u="sng" dirty="0" err="1">
                <a:solidFill>
                  <a:srgbClr val="1B62BF"/>
                </a:solidFill>
                <a:effectLst/>
                <a:hlinkClick r:id="rId6"/>
              </a:rPr>
              <a:t>en</a:t>
            </a:r>
            <a:r>
              <a:rPr lang="en-CA" sz="2400" b="0" i="0" u="sng" dirty="0">
                <a:solidFill>
                  <a:srgbClr val="1B62BF"/>
                </a:solidFill>
                <a:effectLst/>
                <a:hlinkClick r:id="rId6"/>
              </a:rPr>
              <a:t> commission</a:t>
            </a:r>
            <a:endParaRPr lang="en-CA" sz="2400" b="0" i="0" u="sng" dirty="0">
              <a:solidFill>
                <a:srgbClr val="1B62BF"/>
              </a:solidFill>
              <a:effectLst/>
            </a:endParaRPr>
          </a:p>
          <a:p>
            <a:pPr marL="1143000" lvl="1" indent="-457200">
              <a:buFont typeface="Arial" panose="020B0604020202020204" pitchFamily="34" charset="0"/>
              <a:buChar char="•"/>
            </a:pPr>
            <a:r>
              <a:rPr lang="en-US" sz="2000" dirty="0">
                <a:solidFill>
                  <a:schemeClr val="tx1"/>
                </a:solidFill>
                <a:hlinkClick r:id="rId7"/>
              </a:rPr>
              <a:t>Comission de la culture et de </a:t>
            </a:r>
            <a:r>
              <a:rPr lang="en-US" sz="2000" dirty="0" err="1">
                <a:solidFill>
                  <a:schemeClr val="tx1"/>
                </a:solidFill>
                <a:hlinkClick r:id="rId7"/>
              </a:rPr>
              <a:t>l’education</a:t>
            </a:r>
            <a:r>
              <a:rPr lang="en-US" sz="2000" dirty="0">
                <a:solidFill>
                  <a:schemeClr val="tx1"/>
                </a:solidFill>
                <a:hlinkClick r:id="rId7"/>
              </a:rPr>
              <a:t> </a:t>
            </a:r>
            <a:r>
              <a:rPr lang="en-US" sz="2000" dirty="0">
                <a:solidFill>
                  <a:srgbClr val="C00000"/>
                </a:solidFill>
              </a:rPr>
              <a:t>(2011 onwards)</a:t>
            </a:r>
          </a:p>
          <a:p>
            <a:pPr marL="685800" indent="-457200">
              <a:buFont typeface="Arial" panose="020B0604020202020204" pitchFamily="34" charset="0"/>
              <a:buChar char="•"/>
            </a:pPr>
            <a:r>
              <a:rPr lang="fr-FR" sz="2400" b="0" i="0" dirty="0">
                <a:solidFill>
                  <a:srgbClr val="C64607"/>
                </a:solidFill>
                <a:effectLst/>
                <a:hlinkClick r:id="rId8"/>
              </a:rPr>
              <a:t>Rapport sur le cheminement des projets de loi présentés à l'Assemblée nationale du Québec</a:t>
            </a:r>
            <a:endParaRPr lang="en-CA" sz="2400" dirty="0">
              <a:solidFill>
                <a:schemeClr val="tx1"/>
              </a:solidFill>
            </a:endParaRPr>
          </a:p>
        </p:txBody>
      </p:sp>
    </p:spTree>
    <p:extLst>
      <p:ext uri="{BB962C8B-B14F-4D97-AF65-F5344CB8AC3E}">
        <p14:creationId xmlns:p14="http://schemas.microsoft.com/office/powerpoint/2010/main" val="2941804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4177-4CD0-8743-270A-8B5DFC661D6B}"/>
              </a:ext>
            </a:extLst>
          </p:cNvPr>
          <p:cNvSpPr>
            <a:spLocks noGrp="1"/>
          </p:cNvSpPr>
          <p:nvPr>
            <p:ph type="title"/>
          </p:nvPr>
        </p:nvSpPr>
        <p:spPr/>
        <p:txBody>
          <a:bodyPr>
            <a:noAutofit/>
          </a:bodyPr>
          <a:lstStyle/>
          <a:p>
            <a:r>
              <a:rPr lang="en-US" sz="5400" dirty="0">
                <a:solidFill>
                  <a:srgbClr val="FFFF00"/>
                </a:solidFill>
              </a:rPr>
              <a:t>REMINDER from your prof</a:t>
            </a:r>
            <a:br>
              <a:rPr lang="en-US" sz="5400" dirty="0"/>
            </a:br>
            <a:r>
              <a:rPr lang="en-US" sz="5400" dirty="0"/>
              <a:t>Useful Québec &amp; Canada Links</a:t>
            </a:r>
            <a:endParaRPr lang="en-CA" sz="5400" dirty="0"/>
          </a:p>
        </p:txBody>
      </p:sp>
      <p:sp>
        <p:nvSpPr>
          <p:cNvPr id="3" name="Slide Number Placeholder 2">
            <a:extLst>
              <a:ext uri="{FF2B5EF4-FFF2-40B4-BE49-F238E27FC236}">
                <a16:creationId xmlns:a16="http://schemas.microsoft.com/office/drawing/2014/main" id="{CE35FCF7-C1B1-BBEC-6AEE-5BB66BCA0B4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sp>
        <p:nvSpPr>
          <p:cNvPr id="5" name="TextBox 4">
            <a:extLst>
              <a:ext uri="{FF2B5EF4-FFF2-40B4-BE49-F238E27FC236}">
                <a16:creationId xmlns:a16="http://schemas.microsoft.com/office/drawing/2014/main" id="{460A362F-87EC-09E3-73EA-0C4DAC07A5AA}"/>
              </a:ext>
            </a:extLst>
          </p:cNvPr>
          <p:cNvSpPr txBox="1"/>
          <p:nvPr/>
        </p:nvSpPr>
        <p:spPr>
          <a:xfrm>
            <a:off x="1417321" y="2387483"/>
            <a:ext cx="8998888" cy="4937762"/>
          </a:xfrm>
          <a:prstGeom prst="rect">
            <a:avLst/>
          </a:prstGeom>
          <a:noFill/>
        </p:spPr>
        <p:txBody>
          <a:bodyPr wrap="square">
            <a:spAutoFit/>
          </a:bodyPr>
          <a:lstStyle/>
          <a:p>
            <a:pPr lvl="0">
              <a:lnSpc>
                <a:spcPct val="115000"/>
              </a:lnSpc>
              <a:spcAft>
                <a:spcPts val="800"/>
              </a:spcAft>
              <a:buSzPts val="1000"/>
              <a:tabLst>
                <a:tab pos="457200" algn="l"/>
              </a:tabLst>
            </a:pPr>
            <a:r>
              <a:rPr lang="en-CA" sz="2000" kern="100">
                <a:effectLst/>
                <a:latin typeface="Aptos" panose="020B0004020202020204" pitchFamily="34" charset="0"/>
                <a:ea typeface="DengXian" panose="02010600030101010101" pitchFamily="2" charset="-122"/>
                <a:cs typeface="Times New Roman" panose="02020603050405020304" pitchFamily="18" charset="0"/>
              </a:rPr>
              <a:t>Quebec Education Act: </a:t>
            </a:r>
            <a:r>
              <a:rPr lang="en-CA" sz="2000" u="sng" kern="100" err="1">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2" tooltip="Original URL: https://www.legisquebec.gouv.qc.ca/en/document/cs/I-13.3. Click or tap if you trust this link."/>
              </a:rPr>
              <a:t>Légis</a:t>
            </a:r>
            <a:r>
              <a:rPr lang="en-CA" sz="2000"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2" tooltip="Original URL: https://www.legisquebec.gouv.qc.ca/en/document/cs/I-13.3. Click or tap if you trust this link."/>
              </a:rPr>
              <a:t> Québec</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lvl="0">
              <a:lnSpc>
                <a:spcPct val="115000"/>
              </a:lnSpc>
              <a:spcAft>
                <a:spcPts val="800"/>
              </a:spcAft>
              <a:buSzPts val="1000"/>
              <a:tabLst>
                <a:tab pos="457200" algn="l"/>
              </a:tabLst>
            </a:pPr>
            <a:r>
              <a:rPr lang="en-CA" sz="2000" kern="100">
                <a:effectLst/>
                <a:latin typeface="Aptos" panose="020B0004020202020204" pitchFamily="34" charset="0"/>
                <a:ea typeface="DengXian" panose="02010600030101010101" pitchFamily="2" charset="-122"/>
                <a:cs typeface="Times New Roman" panose="02020603050405020304" pitchFamily="18" charset="0"/>
              </a:rPr>
              <a:t>MEES Basic School Regulations: also from </a:t>
            </a:r>
            <a:r>
              <a:rPr lang="en-CA" sz="2000" u="sng" kern="100" err="1">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3" tooltip="Original URL: https://www.legisquebec.gouv.qc.ca/en/document/cr/I-13.3,%20r.%208. Click or tap if you trust this link."/>
              </a:rPr>
              <a:t>Légis</a:t>
            </a:r>
            <a:r>
              <a:rPr lang="en-CA" sz="2000"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3" tooltip="Original URL: https://www.legisquebec.gouv.qc.ca/en/document/cr/I-13.3,%20r.%208. Click or tap if you trust this link."/>
              </a:rPr>
              <a:t> Québec</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lvl="0">
              <a:lnSpc>
                <a:spcPct val="115000"/>
              </a:lnSpc>
              <a:spcAft>
                <a:spcPts val="800"/>
              </a:spcAft>
              <a:buSzPts val="1000"/>
              <a:tabLst>
                <a:tab pos="457200" algn="l"/>
              </a:tabLst>
            </a:pPr>
            <a:r>
              <a:rPr lang="en-CA" sz="2000" kern="100">
                <a:effectLst/>
                <a:latin typeface="Aptos" panose="020B0004020202020204" pitchFamily="34" charset="0"/>
                <a:ea typeface="DengXian" panose="02010600030101010101" pitchFamily="2" charset="-122"/>
                <a:cs typeface="Times New Roman" panose="02020603050405020304" pitchFamily="18" charset="0"/>
              </a:rPr>
              <a:t>QPAT Information (including the 2024 updated collective agreement): </a:t>
            </a:r>
            <a:r>
              <a:rPr lang="en-CA" sz="2000"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4" tooltip="Original URL: https://qpat-apeq.qc.ca/technical-meetings/collective-agreement-2023-2028/. Click or tap if you trust this link."/>
              </a:rPr>
              <a:t>https://qpat-apeq.qc.ca/technical-meetings/collective-agreement-2023-2028/</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lvl="0">
              <a:lnSpc>
                <a:spcPct val="115000"/>
              </a:lnSpc>
              <a:spcAft>
                <a:spcPts val="800"/>
              </a:spcAft>
              <a:buSzPts val="1000"/>
              <a:tabLst>
                <a:tab pos="457200" algn="l"/>
              </a:tabLst>
            </a:pPr>
            <a:r>
              <a:rPr lang="en-CA" sz="2000" i="1" kern="100">
                <a:effectLst/>
                <a:latin typeface="Aptos" panose="020B0004020202020204" pitchFamily="34" charset="0"/>
                <a:ea typeface="DengXian" panose="02010600030101010101" pitchFamily="2" charset="-122"/>
                <a:cs typeface="Times New Roman" panose="02020603050405020304" pitchFamily="18" charset="0"/>
              </a:rPr>
              <a:t>Canadian Charter of Rights and Freedoms: </a:t>
            </a:r>
            <a:r>
              <a:rPr lang="en-CA" sz="2000" i="1"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5" tooltip="Original URL: https://www.justice.gc.ca/eng/csj-sjc/rfc-dlc/ccrf-ccdl/. Click or tap if you trust this link."/>
              </a:rPr>
              <a:t>https://www.justice.gc.ca/eng/csj-sjc/rfc-dlc/ccrf-ccdl/</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lvl="0">
              <a:lnSpc>
                <a:spcPct val="115000"/>
              </a:lnSpc>
              <a:spcAft>
                <a:spcPts val="800"/>
              </a:spcAft>
              <a:buSzPts val="1000"/>
              <a:tabLst>
                <a:tab pos="457200" algn="l"/>
              </a:tabLst>
            </a:pPr>
            <a:r>
              <a:rPr lang="en-CA" sz="2000" i="1" kern="100">
                <a:effectLst/>
                <a:latin typeface="Aptos" panose="020B0004020202020204" pitchFamily="34" charset="0"/>
                <a:ea typeface="DengXian" panose="02010600030101010101" pitchFamily="2" charset="-122"/>
                <a:cs typeface="Times New Roman" panose="02020603050405020304" pitchFamily="18" charset="0"/>
              </a:rPr>
              <a:t>Quebec Charter of Human Rights and Freedoms: </a:t>
            </a:r>
            <a:r>
              <a:rPr lang="en-CA" sz="2000" i="1"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6" tooltip="Original URL: https://www.legisquebec.gouv.qc.ca/en/document/cs/C-12. Click or tap if you trust this link."/>
              </a:rPr>
              <a:t>C-12 - Charter of human rights and freedoms</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lvl="0">
              <a:lnSpc>
                <a:spcPct val="115000"/>
              </a:lnSpc>
              <a:spcAft>
                <a:spcPts val="800"/>
              </a:spcAft>
              <a:buSzPts val="1000"/>
              <a:tabLst>
                <a:tab pos="457200" algn="l"/>
              </a:tabLst>
            </a:pPr>
            <a:r>
              <a:rPr lang="en-CA" sz="2000" i="1" kern="100">
                <a:effectLst/>
                <a:latin typeface="Aptos" panose="020B0004020202020204" pitchFamily="34" charset="0"/>
                <a:ea typeface="DengXian" panose="02010600030101010101" pitchFamily="2" charset="-122"/>
                <a:cs typeface="Times New Roman" panose="02020603050405020304" pitchFamily="18" charset="0"/>
              </a:rPr>
              <a:t>Quebec Charter of Human Rights and Freedoms (kid-friendly): </a:t>
            </a:r>
            <a:r>
              <a:rPr lang="en-CA" sz="2000" i="1" u="sng" kern="10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7" tooltip="Original URL: https://www.cdpdj.qc.ca/en/your-rights/the-laws-protecting-your-rights/charter. Click or tap if you trust this link."/>
              </a:rPr>
              <a:t>Charter of Human Rights and Freedoms | CDPDJ</a:t>
            </a:r>
            <a:endParaRPr lang="en-CA" sz="2000" kern="10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CA" sz="2000" kern="100">
                <a:effectLst/>
                <a:latin typeface="Aptos" panose="020B0004020202020204" pitchFamily="34"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191353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8"/>
          <p:cNvSpPr txBox="1">
            <a:spLocks noGrp="1"/>
          </p:cNvSpPr>
          <p:nvPr>
            <p:ph type="ctrTitle"/>
          </p:nvPr>
        </p:nvSpPr>
        <p:spPr>
          <a:xfrm>
            <a:off x="208768" y="1652417"/>
            <a:ext cx="4627638" cy="35531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Arial"/>
              <a:buNone/>
            </a:pPr>
            <a:r>
              <a:rPr lang="en-US" b="0">
                <a:solidFill>
                  <a:srgbClr val="FFFF00"/>
                </a:solidFill>
                <a:latin typeface="Libre Franklin SemiBold"/>
                <a:ea typeface="Libre Franklin SemiBold"/>
                <a:cs typeface="Libre Franklin SemiBold"/>
                <a:sym typeface="Libre Franklin SemiBold"/>
              </a:rPr>
              <a:t>USING THE LIBRARY: </a:t>
            </a:r>
            <a:r>
              <a:rPr lang="en-US" b="0">
                <a:solidFill>
                  <a:schemeClr val="lt1"/>
                </a:solidFill>
                <a:latin typeface="Libre Franklin SemiBold"/>
                <a:ea typeface="Libre Franklin SemiBold"/>
                <a:cs typeface="Libre Franklin SemiBold"/>
                <a:sym typeface="Libre Franklin SemiBold"/>
              </a:rPr>
              <a:t>GETTING HELP</a:t>
            </a:r>
            <a:endParaRPr b="0">
              <a:latin typeface="Libre Franklin SemiBold"/>
              <a:ea typeface="Libre Franklin SemiBold"/>
              <a:cs typeface="Libre Franklin SemiBold"/>
              <a:sym typeface="Libre Franklin SemiBold"/>
            </a:endParaRPr>
          </a:p>
        </p:txBody>
      </p:sp>
      <p:sp>
        <p:nvSpPr>
          <p:cNvPr id="385" name="Google Shape;385;p8"/>
          <p:cNvSpPr txBox="1">
            <a:spLocks noGrp="1"/>
          </p:cNvSpPr>
          <p:nvPr>
            <p:ph type="ftr" idx="11"/>
          </p:nvPr>
        </p:nvSpPr>
        <p:spPr>
          <a:xfrm>
            <a:off x="7344016" y="6424761"/>
            <a:ext cx="4059936"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US">
                <a:solidFill>
                  <a:srgbClr val="FFFFFF"/>
                </a:solidFill>
              </a:rPr>
              <a:t>SAMPLE FOOTER TEXT</a:t>
            </a:r>
            <a:endParaRPr/>
          </a:p>
        </p:txBody>
      </p:sp>
      <p:sp>
        <p:nvSpPr>
          <p:cNvPr id="386" name="Google Shape;386;p8"/>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800"/>
              <a:buNone/>
            </a:pPr>
            <a:fld id="{00000000-1234-1234-1234-123412341234}" type="slidenum">
              <a:rPr lang="en-US">
                <a:solidFill>
                  <a:srgbClr val="FFFFFF"/>
                </a:solidFill>
              </a:rPr>
              <a:t>3</a:t>
            </a:fld>
            <a:endParaRPr>
              <a:solidFill>
                <a:srgbClr val="FFFFFF"/>
              </a:solidFill>
            </a:endParaRPr>
          </a:p>
        </p:txBody>
      </p:sp>
      <p:pic>
        <p:nvPicPr>
          <p:cNvPr id="387" name="Google Shape;387;p8" descr="Magnifying glass and question mark"/>
          <p:cNvPicPr preferRelativeResize="0"/>
          <p:nvPr/>
        </p:nvPicPr>
        <p:blipFill rotWithShape="1">
          <a:blip r:embed="rId3">
            <a:alphaModFix/>
          </a:blip>
          <a:srcRect l="18524" r="15570"/>
          <a:stretch/>
        </p:blipFill>
        <p:spPr>
          <a:xfrm>
            <a:off x="4157000" y="0"/>
            <a:ext cx="8035000" cy="6858001"/>
          </a:xfrm>
          <a:custGeom>
            <a:avLst/>
            <a:gdLst/>
            <a:ahLst/>
            <a:cxnLst/>
            <a:rect l="l" t="t" r="r" b="b"/>
            <a:pathLst>
              <a:path w="8035000" h="6858001" extrusionOk="0">
                <a:moveTo>
                  <a:pt x="0" y="0"/>
                </a:moveTo>
                <a:lnTo>
                  <a:pt x="8035000" y="0"/>
                </a:lnTo>
                <a:lnTo>
                  <a:pt x="8035000" y="6858001"/>
                </a:lnTo>
                <a:lnTo>
                  <a:pt x="137897" y="6858001"/>
                </a:lnTo>
                <a:lnTo>
                  <a:pt x="274509" y="6844229"/>
                </a:lnTo>
                <a:cubicBezTo>
                  <a:pt x="583423" y="6781017"/>
                  <a:pt x="815799" y="6507690"/>
                  <a:pt x="815799" y="6180089"/>
                </a:cubicBezTo>
                <a:lnTo>
                  <a:pt x="815799" y="677915"/>
                </a:lnTo>
                <a:cubicBezTo>
                  <a:pt x="815799" y="303514"/>
                  <a:pt x="512287" y="2"/>
                  <a:pt x="137886" y="2"/>
                </a:cubicBezTo>
                <a:lnTo>
                  <a:pt x="0" y="2"/>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a:extLst>
            <a:ext uri="{FF2B5EF4-FFF2-40B4-BE49-F238E27FC236}">
              <a16:creationId xmlns:a16="http://schemas.microsoft.com/office/drawing/2014/main" id="{75CC8B3E-ED8C-7F31-D4B9-1EFDC870AB3D}"/>
            </a:ext>
          </a:extLst>
        </p:cNvPr>
        <p:cNvGrpSpPr/>
        <p:nvPr/>
      </p:nvGrpSpPr>
      <p:grpSpPr>
        <a:xfrm>
          <a:off x="0" y="0"/>
          <a:ext cx="0" cy="0"/>
          <a:chOff x="0" y="0"/>
          <a:chExt cx="0" cy="0"/>
        </a:xfrm>
      </p:grpSpPr>
      <p:sp>
        <p:nvSpPr>
          <p:cNvPr id="360" name="Google Shape;360;p2">
            <a:extLst>
              <a:ext uri="{FF2B5EF4-FFF2-40B4-BE49-F238E27FC236}">
                <a16:creationId xmlns:a16="http://schemas.microsoft.com/office/drawing/2014/main" id="{A0DE01C7-8BCC-DE92-02E7-CF0BE1CC2B63}"/>
              </a:ext>
            </a:extLst>
          </p:cNvPr>
          <p:cNvSpPr/>
          <p:nvPr/>
        </p:nvSpPr>
        <p:spPr>
          <a:xfrm>
            <a:off x="4657344" y="0"/>
            <a:ext cx="7534655" cy="2264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1" name="Google Shape;361;p2">
            <a:extLst>
              <a:ext uri="{FF2B5EF4-FFF2-40B4-BE49-F238E27FC236}">
                <a16:creationId xmlns:a16="http://schemas.microsoft.com/office/drawing/2014/main" id="{69A7E581-0C29-98CA-880B-C14EF62485BD}"/>
              </a:ext>
            </a:extLst>
          </p:cNvPr>
          <p:cNvSpPr txBox="1">
            <a:spLocks noGrp="1"/>
          </p:cNvSpPr>
          <p:nvPr>
            <p:ph type="title"/>
          </p:nvPr>
        </p:nvSpPr>
        <p:spPr>
          <a:xfrm>
            <a:off x="5300811" y="317500"/>
            <a:ext cx="5927576" cy="1701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6600"/>
              <a:buFont typeface="Libre Franklin"/>
              <a:buNone/>
            </a:pPr>
            <a:r>
              <a:rPr lang="en-US" b="1" dirty="0"/>
              <a:t>TODAY</a:t>
            </a:r>
            <a:br>
              <a:rPr lang="en-US" b="1" dirty="0"/>
            </a:br>
            <a:r>
              <a:rPr lang="en-US" b="1" dirty="0">
                <a:solidFill>
                  <a:srgbClr val="FFFF00"/>
                </a:solidFill>
              </a:rPr>
              <a:t>update #2</a:t>
            </a:r>
            <a:endParaRPr b="1" dirty="0">
              <a:solidFill>
                <a:srgbClr val="FFFF00"/>
              </a:solidFill>
            </a:endParaRPr>
          </a:p>
        </p:txBody>
      </p:sp>
      <p:pic>
        <p:nvPicPr>
          <p:cNvPr id="362" name="Google Shape;362;p2" descr="Close-up of open book against blurred bookshelf background">
            <a:extLst>
              <a:ext uri="{FF2B5EF4-FFF2-40B4-BE49-F238E27FC236}">
                <a16:creationId xmlns:a16="http://schemas.microsoft.com/office/drawing/2014/main" id="{C624C502-46A1-FA32-F4C1-261EEFB9DB45}"/>
              </a:ext>
            </a:extLst>
          </p:cNvPr>
          <p:cNvPicPr preferRelativeResize="0"/>
          <p:nvPr/>
        </p:nvPicPr>
        <p:blipFill rotWithShape="1">
          <a:blip r:embed="rId3">
            <a:alphaModFix/>
          </a:blip>
          <a:srcRect l="33935" r="20734" b="-1"/>
          <a:stretch/>
        </p:blipFill>
        <p:spPr>
          <a:xfrm>
            <a:off x="20" y="10"/>
            <a:ext cx="4657324" cy="6857990"/>
          </a:xfrm>
          <a:prstGeom prst="rect">
            <a:avLst/>
          </a:prstGeom>
          <a:noFill/>
          <a:ln>
            <a:noFill/>
          </a:ln>
        </p:spPr>
      </p:pic>
      <p:sp>
        <p:nvSpPr>
          <p:cNvPr id="4" name="Google Shape;363;p2">
            <a:extLst>
              <a:ext uri="{FF2B5EF4-FFF2-40B4-BE49-F238E27FC236}">
                <a16:creationId xmlns:a16="http://schemas.microsoft.com/office/drawing/2014/main" id="{9619F183-5BB5-A9E2-AEAF-C31E12305555}"/>
              </a:ext>
            </a:extLst>
          </p:cNvPr>
          <p:cNvSpPr txBox="1">
            <a:spLocks/>
          </p:cNvSpPr>
          <p:nvPr/>
        </p:nvSpPr>
        <p:spPr>
          <a:xfrm>
            <a:off x="5124027" y="2474412"/>
            <a:ext cx="6764810" cy="44849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1000"/>
              </a:lnSpc>
              <a:spcBef>
                <a:spcPts val="700"/>
              </a:spcBef>
              <a:spcAft>
                <a:spcPts val="0"/>
              </a:spcAft>
              <a:buClr>
                <a:schemeClr val="dk1"/>
              </a:buClr>
              <a:buSzPts val="1800"/>
              <a:buFont typeface="Arial"/>
              <a:buNone/>
              <a:defRPr sz="2600" b="0" i="0" u="none" strike="noStrike" cap="none">
                <a:solidFill>
                  <a:schemeClr val="dk1"/>
                </a:solidFill>
                <a:latin typeface="Libre Franklin Medium"/>
                <a:ea typeface="Libre Franklin Medium"/>
                <a:cs typeface="Libre Franklin Medium"/>
                <a:sym typeface="Libre Franklin Medium"/>
              </a:defRPr>
            </a:lvl1pPr>
            <a:lvl2pPr marL="914400" marR="0" lvl="1" indent="-342900" algn="l" rtl="0">
              <a:lnSpc>
                <a:spcPct val="101000"/>
              </a:lnSpc>
              <a:spcBef>
                <a:spcPts val="700"/>
              </a:spcBef>
              <a:spcAft>
                <a:spcPts val="0"/>
              </a:spcAft>
              <a:buClr>
                <a:schemeClr val="dk1"/>
              </a:buClr>
              <a:buSzPts val="1800"/>
              <a:buFont typeface="Noto Sans Symbols"/>
              <a:buChar char="▪"/>
              <a:defRPr sz="23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3pPr>
            <a:lvl4pPr marL="1828800" marR="0" lvl="3" indent="-342900" algn="l" rtl="0">
              <a:lnSpc>
                <a:spcPct val="101000"/>
              </a:lnSpc>
              <a:spcBef>
                <a:spcPts val="400"/>
              </a:spcBef>
              <a:spcAft>
                <a:spcPts val="0"/>
              </a:spcAft>
              <a:buClr>
                <a:schemeClr val="dk1"/>
              </a:buClr>
              <a:buSzPts val="1800"/>
              <a:buFont typeface="Noto Sans Symbols"/>
              <a:buChar char="▪"/>
              <a:defRPr sz="18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9pPr>
          </a:lstStyle>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Using the library / Getting help</a:t>
            </a:r>
            <a:br>
              <a:rPr lang="en-CA" sz="2400" dirty="0">
                <a:solidFill>
                  <a:schemeClr val="tx1">
                    <a:lumMod val="50000"/>
                    <a:lumOff val="50000"/>
                  </a:schemeClr>
                </a:solidFill>
              </a:rPr>
            </a:br>
            <a:r>
              <a:rPr lang="en-CA" sz="1600" dirty="0">
                <a:solidFill>
                  <a:schemeClr val="tx1">
                    <a:lumMod val="50000"/>
                    <a:lumOff val="50000"/>
                  </a:schemeClr>
                </a:solidFill>
              </a:rPr>
              <a:t> </a:t>
            </a:r>
            <a:endParaRPr lang="en-CA" sz="2400" dirty="0">
              <a:solidFill>
                <a:schemeClr val="tx1">
                  <a:lumMod val="50000"/>
                  <a:lumOff val="50000"/>
                </a:schemeClr>
              </a:solidFill>
            </a:endParaRPr>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Locating Primary &amp; Secondary Sources </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Quebec Provincial Resources</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500" dirty="0"/>
              <a:t>Locating Quebec Education Policy</a:t>
            </a:r>
            <a:br>
              <a:rPr lang="en-CA" sz="2500" dirty="0"/>
            </a:br>
            <a:r>
              <a:rPr lang="en-CA" sz="1600" dirty="0"/>
              <a:t> </a:t>
            </a:r>
          </a:p>
          <a:p>
            <a:pPr marL="342900" indent="-342900">
              <a:lnSpc>
                <a:spcPct val="120000"/>
              </a:lnSpc>
              <a:spcBef>
                <a:spcPts val="0"/>
              </a:spcBef>
              <a:buFont typeface="Noto Sans Symbols"/>
              <a:buChar char="❑"/>
            </a:pPr>
            <a:r>
              <a:rPr lang="en-CA" sz="2800" dirty="0"/>
              <a:t> Citing: APA</a:t>
            </a:r>
          </a:p>
          <a:p>
            <a:pPr marL="0" indent="0">
              <a:lnSpc>
                <a:spcPct val="120000"/>
              </a:lnSpc>
              <a:spcBef>
                <a:spcPts val="0"/>
              </a:spcBef>
            </a:pPr>
            <a:endParaRPr lang="en-CA" sz="2800" dirty="0"/>
          </a:p>
        </p:txBody>
      </p:sp>
    </p:spTree>
    <p:extLst>
      <p:ext uri="{BB962C8B-B14F-4D97-AF65-F5344CB8AC3E}">
        <p14:creationId xmlns:p14="http://schemas.microsoft.com/office/powerpoint/2010/main" val="80587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EB7F-9450-5909-EDDC-E630CFAC0041}"/>
              </a:ext>
            </a:extLst>
          </p:cNvPr>
          <p:cNvSpPr>
            <a:spLocks noGrp="1"/>
          </p:cNvSpPr>
          <p:nvPr>
            <p:ph type="ctrTitle"/>
          </p:nvPr>
        </p:nvSpPr>
        <p:spPr/>
        <p:txBody>
          <a:bodyPr>
            <a:normAutofit fontScale="90000"/>
          </a:bodyPr>
          <a:lstStyle/>
          <a:p>
            <a:r>
              <a:rPr lang="en-US"/>
              <a:t> </a:t>
            </a:r>
            <a:br>
              <a:rPr lang="en-US"/>
            </a:br>
            <a:r>
              <a:rPr lang="en-US"/>
              <a:t>Locating Quebec Education Policy </a:t>
            </a:r>
            <a:endParaRPr lang="en-CA"/>
          </a:p>
        </p:txBody>
      </p:sp>
    </p:spTree>
    <p:extLst>
      <p:ext uri="{BB962C8B-B14F-4D97-AF65-F5344CB8AC3E}">
        <p14:creationId xmlns:p14="http://schemas.microsoft.com/office/powerpoint/2010/main" val="2352814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AE9D-43DC-43FE-A775-F43B56B06878}"/>
              </a:ext>
            </a:extLst>
          </p:cNvPr>
          <p:cNvSpPr>
            <a:spLocks noGrp="1"/>
          </p:cNvSpPr>
          <p:nvPr>
            <p:ph type="title"/>
          </p:nvPr>
        </p:nvSpPr>
        <p:spPr/>
        <p:txBody>
          <a:bodyPr/>
          <a:lstStyle/>
          <a:p>
            <a:r>
              <a:rPr lang="en-US"/>
              <a:t>What is policy? </a:t>
            </a:r>
            <a:endParaRPr lang="en-CA"/>
          </a:p>
        </p:txBody>
      </p:sp>
      <p:sp>
        <p:nvSpPr>
          <p:cNvPr id="3" name="Content Placeholder 2">
            <a:extLst>
              <a:ext uri="{FF2B5EF4-FFF2-40B4-BE49-F238E27FC236}">
                <a16:creationId xmlns:a16="http://schemas.microsoft.com/office/drawing/2014/main" id="{B4753DC6-87B6-0A0A-9F08-156BA3EA63AA}"/>
              </a:ext>
            </a:extLst>
          </p:cNvPr>
          <p:cNvSpPr>
            <a:spLocks noGrp="1"/>
          </p:cNvSpPr>
          <p:nvPr>
            <p:ph idx="1"/>
          </p:nvPr>
        </p:nvSpPr>
        <p:spPr>
          <a:xfrm>
            <a:off x="1105567" y="3054266"/>
            <a:ext cx="10261603" cy="3291555"/>
          </a:xfrm>
        </p:spPr>
        <p:txBody>
          <a:bodyPr>
            <a:normAutofit fontScale="85000" lnSpcReduction="20000"/>
          </a:bodyPr>
          <a:lstStyle/>
          <a:p>
            <a:pPr marL="0" indent="0">
              <a:buNone/>
            </a:pPr>
            <a:r>
              <a:rPr lang="en-CA"/>
              <a:t>The Education policy in each province is meant to ensure that a structure is in place which will allow for the development of the personal capacities of each individual. The educational structure will also facilitate the development of those skills needed by society, and inculcate and foster those values advocated by the community. </a:t>
            </a:r>
          </a:p>
          <a:p>
            <a:pPr marL="0" indent="0">
              <a:buNone/>
            </a:pPr>
            <a:endParaRPr lang="en-CA"/>
          </a:p>
          <a:p>
            <a:pPr marL="0" indent="0">
              <a:buNone/>
            </a:pPr>
            <a:r>
              <a:rPr lang="en-CA"/>
              <a:t>Educational policy is formulated alongside other government policies and in accordance with meta-policies which governments endorse at any particular time. </a:t>
            </a:r>
          </a:p>
          <a:p>
            <a:pPr marL="0" indent="0" algn="r">
              <a:buNone/>
            </a:pPr>
            <a:r>
              <a:rPr lang="en-CA" sz="2000">
                <a:hlinkClick r:id="rId2"/>
              </a:rPr>
              <a:t>Education Policy – Canadian Encyclopedia</a:t>
            </a:r>
            <a:endParaRPr lang="en-CA" sz="2000"/>
          </a:p>
          <a:p>
            <a:pPr marL="0" indent="0">
              <a:buNone/>
            </a:pPr>
            <a:endParaRPr lang="en-CA"/>
          </a:p>
        </p:txBody>
      </p:sp>
    </p:spTree>
    <p:extLst>
      <p:ext uri="{BB962C8B-B14F-4D97-AF65-F5344CB8AC3E}">
        <p14:creationId xmlns:p14="http://schemas.microsoft.com/office/powerpoint/2010/main" val="3859812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58E2-0A5C-0165-B637-53AFB80EB1BF}"/>
              </a:ext>
            </a:extLst>
          </p:cNvPr>
          <p:cNvSpPr>
            <a:spLocks noGrp="1"/>
          </p:cNvSpPr>
          <p:nvPr>
            <p:ph type="title"/>
          </p:nvPr>
        </p:nvSpPr>
        <p:spPr>
          <a:xfrm>
            <a:off x="645064" y="525982"/>
            <a:ext cx="4282983" cy="1200361"/>
          </a:xfrm>
        </p:spPr>
        <p:txBody>
          <a:bodyPr anchor="b">
            <a:normAutofit fontScale="90000"/>
          </a:bodyPr>
          <a:lstStyle/>
          <a:p>
            <a:r>
              <a:rPr lang="en-US" sz="3300"/>
              <a:t>Canadian Constitution and the Charter of Rights &amp; Freedoms</a:t>
            </a:r>
            <a:endParaRPr lang="en-CA" sz="3300"/>
          </a:p>
        </p:txBody>
      </p:sp>
      <p:sp>
        <p:nvSpPr>
          <p:cNvPr id="3" name="Content Placeholder 2">
            <a:extLst>
              <a:ext uri="{FF2B5EF4-FFF2-40B4-BE49-F238E27FC236}">
                <a16:creationId xmlns:a16="http://schemas.microsoft.com/office/drawing/2014/main" id="{E0D7D8CA-993C-C793-A01C-A1F81005BA0C}"/>
              </a:ext>
            </a:extLst>
          </p:cNvPr>
          <p:cNvSpPr>
            <a:spLocks noGrp="1"/>
          </p:cNvSpPr>
          <p:nvPr>
            <p:ph idx="1"/>
          </p:nvPr>
        </p:nvSpPr>
        <p:spPr>
          <a:xfrm>
            <a:off x="477078" y="2031101"/>
            <a:ext cx="4450972" cy="4202722"/>
          </a:xfrm>
        </p:spPr>
        <p:txBody>
          <a:bodyPr anchor="ctr">
            <a:normAutofit/>
          </a:bodyPr>
          <a:lstStyle/>
          <a:p>
            <a:pPr indent="0"/>
            <a:r>
              <a:rPr lang="en-CA" sz="1800"/>
              <a:t>The Constitution is the supreme law of Canada; all other laws must be consistent with the rules set out in it. If they are not, they may not be valid. </a:t>
            </a:r>
          </a:p>
          <a:p>
            <a:endParaRPr lang="en-CA" sz="1800"/>
          </a:p>
        </p:txBody>
      </p:sp>
      <p:pic>
        <p:nvPicPr>
          <p:cNvPr id="5" name="Picture 4" descr="screenshot of a section of the Constitution entitled: Education - Legislation respecting Education">
            <a:extLst>
              <a:ext uri="{FF2B5EF4-FFF2-40B4-BE49-F238E27FC236}">
                <a16:creationId xmlns:a16="http://schemas.microsoft.com/office/drawing/2014/main" id="{E27FC625-DD47-6B3C-2E10-EAAF77AC136B}"/>
              </a:ext>
            </a:extLst>
          </p:cNvPr>
          <p:cNvPicPr>
            <a:picLocks noChangeAspect="1"/>
          </p:cNvPicPr>
          <p:nvPr/>
        </p:nvPicPr>
        <p:blipFill>
          <a:blip r:embed="rId2"/>
          <a:stretch>
            <a:fillRect/>
          </a:stretch>
        </p:blipFill>
        <p:spPr>
          <a:xfrm>
            <a:off x="5589786" y="680703"/>
            <a:ext cx="6290800" cy="5198069"/>
          </a:xfrm>
          <a:prstGeom prst="rect">
            <a:avLst/>
          </a:prstGeom>
        </p:spPr>
      </p:pic>
      <p:sp>
        <p:nvSpPr>
          <p:cNvPr id="4" name="TextBox 3">
            <a:extLst>
              <a:ext uri="{FF2B5EF4-FFF2-40B4-BE49-F238E27FC236}">
                <a16:creationId xmlns:a16="http://schemas.microsoft.com/office/drawing/2014/main" id="{EF28A7E8-27D5-48E7-D59E-7162FFA63566}"/>
              </a:ext>
            </a:extLst>
          </p:cNvPr>
          <p:cNvSpPr txBox="1"/>
          <p:nvPr/>
        </p:nvSpPr>
        <p:spPr>
          <a:xfrm>
            <a:off x="5852160" y="6106865"/>
            <a:ext cx="6028426" cy="253916"/>
          </a:xfrm>
          <a:prstGeom prst="rect">
            <a:avLst/>
          </a:prstGeom>
          <a:noFill/>
        </p:spPr>
        <p:txBody>
          <a:bodyPr wrap="square" rtlCol="0">
            <a:spAutoFit/>
          </a:bodyPr>
          <a:lstStyle/>
          <a:p>
            <a:r>
              <a:rPr lang="en-CA" sz="1050" i="1">
                <a:hlinkClick r:id="rId3"/>
              </a:rPr>
              <a:t>Constitution Act, 1867</a:t>
            </a:r>
            <a:r>
              <a:rPr lang="en-CA" sz="1050">
                <a:hlinkClick r:id="rId3"/>
              </a:rPr>
              <a:t>, 30 &amp; 31 Vict, c 3 at s 93 (UK), reprinted in RSC 1985, Appendix II, No 5.</a:t>
            </a:r>
            <a:endParaRPr lang="en-CA" sz="1050"/>
          </a:p>
        </p:txBody>
      </p:sp>
    </p:spTree>
    <p:extLst>
      <p:ext uri="{BB962C8B-B14F-4D97-AF65-F5344CB8AC3E}">
        <p14:creationId xmlns:p14="http://schemas.microsoft.com/office/powerpoint/2010/main" val="324256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F632-7CBE-0B37-F216-CA9B04A84087}"/>
              </a:ext>
            </a:extLst>
          </p:cNvPr>
          <p:cNvSpPr>
            <a:spLocks noGrp="1"/>
          </p:cNvSpPr>
          <p:nvPr>
            <p:ph type="title"/>
          </p:nvPr>
        </p:nvSpPr>
        <p:spPr>
          <a:xfrm>
            <a:off x="365760" y="365125"/>
            <a:ext cx="4065146" cy="1687500"/>
          </a:xfrm>
        </p:spPr>
        <p:txBody>
          <a:bodyPr>
            <a:normAutofit/>
          </a:bodyPr>
          <a:lstStyle/>
          <a:p>
            <a:r>
              <a:rPr lang="en-US" sz="3000">
                <a:latin typeface="Libre Franklin" pitchFamily="2" charset="0"/>
              </a:rPr>
              <a:t>Constitution: Charter of Rights &amp; Freedoms </a:t>
            </a:r>
            <a:endParaRPr lang="en-CA" sz="3000">
              <a:latin typeface="Libre Franklin" pitchFamily="2" charset="0"/>
            </a:endParaRPr>
          </a:p>
        </p:txBody>
      </p:sp>
      <p:pic>
        <p:nvPicPr>
          <p:cNvPr id="5" name="Content Placeholder 4" descr="screenshot of a section of the Canadian Charter of Rights and Freedoms entitled: Minority Language Educational Rights: Language of Instruction">
            <a:extLst>
              <a:ext uri="{FF2B5EF4-FFF2-40B4-BE49-F238E27FC236}">
                <a16:creationId xmlns:a16="http://schemas.microsoft.com/office/drawing/2014/main" id="{6824AA58-35BC-26DB-CEE9-89F9889A3108}"/>
              </a:ext>
            </a:extLst>
          </p:cNvPr>
          <p:cNvPicPr>
            <a:picLocks noGrp="1" noChangeAspect="1"/>
          </p:cNvPicPr>
          <p:nvPr>
            <p:ph idx="4294967295"/>
          </p:nvPr>
        </p:nvPicPr>
        <p:blipFill>
          <a:blip r:embed="rId2"/>
          <a:stretch>
            <a:fillRect/>
          </a:stretch>
        </p:blipFill>
        <p:spPr>
          <a:xfrm>
            <a:off x="4412974" y="1208875"/>
            <a:ext cx="7674717" cy="4961337"/>
          </a:xfrm>
          <a:prstGeom prst="rect">
            <a:avLst/>
          </a:prstGeom>
        </p:spPr>
      </p:pic>
      <p:sp>
        <p:nvSpPr>
          <p:cNvPr id="4" name="TextBox 3">
            <a:extLst>
              <a:ext uri="{FF2B5EF4-FFF2-40B4-BE49-F238E27FC236}">
                <a16:creationId xmlns:a16="http://schemas.microsoft.com/office/drawing/2014/main" id="{C5088C94-41EE-D43B-F62A-08ED0ACCE0BD}"/>
              </a:ext>
            </a:extLst>
          </p:cNvPr>
          <p:cNvSpPr txBox="1"/>
          <p:nvPr/>
        </p:nvSpPr>
        <p:spPr>
          <a:xfrm>
            <a:off x="365760" y="3029447"/>
            <a:ext cx="3713259" cy="1692771"/>
          </a:xfrm>
          <a:prstGeom prst="rect">
            <a:avLst/>
          </a:prstGeom>
          <a:noFill/>
        </p:spPr>
        <p:txBody>
          <a:bodyPr wrap="square" rtlCol="0">
            <a:spAutoFit/>
          </a:bodyPr>
          <a:lstStyle/>
          <a:p>
            <a:r>
              <a:rPr lang="en-CA" sz="1800"/>
              <a:t>Since the Charter of Rights &amp; Freedoms is part of the Constitution of Canada, it is the most important law we have in Canada.</a:t>
            </a:r>
          </a:p>
          <a:p>
            <a:endParaRPr lang="en-CA"/>
          </a:p>
        </p:txBody>
      </p:sp>
      <p:sp>
        <p:nvSpPr>
          <p:cNvPr id="7" name="TextBox 6">
            <a:extLst>
              <a:ext uri="{FF2B5EF4-FFF2-40B4-BE49-F238E27FC236}">
                <a16:creationId xmlns:a16="http://schemas.microsoft.com/office/drawing/2014/main" id="{24C8496F-11AA-5361-6C90-7FDE1C234167}"/>
              </a:ext>
            </a:extLst>
          </p:cNvPr>
          <p:cNvSpPr txBox="1"/>
          <p:nvPr/>
        </p:nvSpPr>
        <p:spPr>
          <a:xfrm>
            <a:off x="4985468" y="6313336"/>
            <a:ext cx="6170212" cy="430887"/>
          </a:xfrm>
          <a:prstGeom prst="rect">
            <a:avLst/>
          </a:prstGeom>
          <a:noFill/>
        </p:spPr>
        <p:txBody>
          <a:bodyPr wrap="square" rtlCol="0">
            <a:spAutoFit/>
          </a:bodyPr>
          <a:lstStyle/>
          <a:p>
            <a:r>
              <a:rPr lang="en-CA" sz="1100" i="1">
                <a:hlinkClick r:id="rId3"/>
              </a:rPr>
              <a:t>Canadian Charter of Rights and Freedoms</a:t>
            </a:r>
            <a:r>
              <a:rPr lang="en-CA" sz="1100">
                <a:hlinkClick r:id="rId3"/>
              </a:rPr>
              <a:t> at s 23, Part 1 of the </a:t>
            </a:r>
            <a:r>
              <a:rPr lang="en-CA" sz="1100" i="1">
                <a:hlinkClick r:id="rId3"/>
              </a:rPr>
              <a:t>Constitution Act, 1982</a:t>
            </a:r>
            <a:r>
              <a:rPr lang="en-CA" sz="1100">
                <a:hlinkClick r:id="rId3"/>
              </a:rPr>
              <a:t>, being Schedule B to the </a:t>
            </a:r>
            <a:r>
              <a:rPr lang="en-CA" sz="1100" i="1">
                <a:hlinkClick r:id="rId3"/>
              </a:rPr>
              <a:t>Canada Act 1982</a:t>
            </a:r>
            <a:r>
              <a:rPr lang="en-CA" sz="1100">
                <a:hlinkClick r:id="rId3"/>
              </a:rPr>
              <a:t>, 1982, c 11 (UK).</a:t>
            </a:r>
            <a:endParaRPr lang="en-CA" sz="1100"/>
          </a:p>
        </p:txBody>
      </p:sp>
    </p:spTree>
    <p:extLst>
      <p:ext uri="{BB962C8B-B14F-4D97-AF65-F5344CB8AC3E}">
        <p14:creationId xmlns:p14="http://schemas.microsoft.com/office/powerpoint/2010/main" val="96597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09D9DF-E6A3-0434-DAFD-27167320605F}"/>
              </a:ext>
            </a:extLst>
          </p:cNvPr>
          <p:cNvSpPr/>
          <p:nvPr/>
        </p:nvSpPr>
        <p:spPr>
          <a:xfrm>
            <a:off x="680356" y="269198"/>
            <a:ext cx="10831288" cy="1262741"/>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a:latin typeface="Libre Franklin" pitchFamily="2" charset="0"/>
              </a:rPr>
              <a:t>Constitution of Canada (Section 93)</a:t>
            </a:r>
          </a:p>
          <a:p>
            <a:pPr lvl="0" algn="ctr"/>
            <a:r>
              <a:rPr lang="en-US" sz="3200">
                <a:latin typeface="Libre Franklin" pitchFamily="2" charset="0"/>
              </a:rPr>
              <a:t>Canadian Charter of Rights &amp; Freedoms (Section 23)</a:t>
            </a:r>
            <a:endParaRPr lang="en-CA">
              <a:latin typeface="Libre Franklin" pitchFamily="2" charset="0"/>
            </a:endParaRPr>
          </a:p>
        </p:txBody>
      </p:sp>
      <p:sp>
        <p:nvSpPr>
          <p:cNvPr id="5" name="Content Placeholder 4">
            <a:extLst>
              <a:ext uri="{FF2B5EF4-FFF2-40B4-BE49-F238E27FC236}">
                <a16:creationId xmlns:a16="http://schemas.microsoft.com/office/drawing/2014/main" id="{8799A65E-A980-FAB0-5003-9359184AA394}"/>
              </a:ext>
            </a:extLst>
          </p:cNvPr>
          <p:cNvSpPr>
            <a:spLocks noGrp="1"/>
          </p:cNvSpPr>
          <p:nvPr>
            <p:ph idx="4294967295"/>
          </p:nvPr>
        </p:nvSpPr>
        <p:spPr>
          <a:xfrm>
            <a:off x="1152794" y="1715738"/>
            <a:ext cx="9721850" cy="1439863"/>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buNone/>
            </a:pPr>
            <a:endParaRPr lang="en-US" sz="2400"/>
          </a:p>
          <a:p>
            <a:pPr marL="0" indent="0" algn="ctr">
              <a:buNone/>
            </a:pPr>
            <a:r>
              <a:rPr lang="en-US" sz="4000">
                <a:solidFill>
                  <a:schemeClr val="bg1"/>
                </a:solidFill>
                <a:latin typeface="Libre Franklin" pitchFamily="2" charset="0"/>
              </a:rPr>
              <a:t>Quebec </a:t>
            </a:r>
            <a:r>
              <a:rPr lang="en-CA" sz="4000" b="0" i="0">
                <a:solidFill>
                  <a:schemeClr val="bg1"/>
                </a:solidFill>
                <a:latin typeface="Libre Franklin" pitchFamily="2" charset="0"/>
              </a:rPr>
              <a:t>Charter of Human </a:t>
            </a:r>
            <a:r>
              <a:rPr lang="en-CA" sz="4000">
                <a:solidFill>
                  <a:schemeClr val="bg1"/>
                </a:solidFill>
                <a:latin typeface="Libre Franklin" pitchFamily="2" charset="0"/>
              </a:rPr>
              <a:t>R</a:t>
            </a:r>
            <a:r>
              <a:rPr lang="en-CA" sz="4000" b="0" i="0">
                <a:solidFill>
                  <a:schemeClr val="bg1"/>
                </a:solidFill>
                <a:latin typeface="Libre Franklin" pitchFamily="2" charset="0"/>
              </a:rPr>
              <a:t>ights and Freedoms (Sections </a:t>
            </a:r>
            <a:r>
              <a:rPr lang="en-CA" sz="4000" b="0" i="0">
                <a:solidFill>
                  <a:schemeClr val="bg1"/>
                </a:solidFill>
                <a:latin typeface="Libre Franklin" pitchFamily="2" charset="0"/>
                <a:hlinkClick r:id="rId2">
                  <a:extLst>
                    <a:ext uri="{A12FA001-AC4F-418D-AE19-62706E023703}">
                      <ahyp:hlinkClr xmlns:ahyp="http://schemas.microsoft.com/office/drawing/2018/hyperlinkcolor" val="tx"/>
                    </a:ext>
                  </a:extLst>
                </a:hlinkClick>
              </a:rPr>
              <a:t>40-42</a:t>
            </a:r>
            <a:r>
              <a:rPr lang="en-CA" sz="4000" b="0" i="0">
                <a:solidFill>
                  <a:schemeClr val="bg1"/>
                </a:solidFill>
                <a:latin typeface="Libre Franklin" pitchFamily="2" charset="0"/>
              </a:rPr>
              <a:t>)</a:t>
            </a:r>
            <a:endParaRPr lang="en-CA" sz="4000">
              <a:solidFill>
                <a:schemeClr val="bg1"/>
              </a:solidFill>
              <a:latin typeface="Libre Franklin" pitchFamily="2" charset="0"/>
            </a:endParaRPr>
          </a:p>
          <a:p>
            <a:pPr lvl="0"/>
            <a:endParaRPr lang="en-CA"/>
          </a:p>
        </p:txBody>
      </p:sp>
      <p:sp>
        <p:nvSpPr>
          <p:cNvPr id="6" name="Content Placeholder 4">
            <a:extLst>
              <a:ext uri="{FF2B5EF4-FFF2-40B4-BE49-F238E27FC236}">
                <a16:creationId xmlns:a16="http://schemas.microsoft.com/office/drawing/2014/main" id="{34C53CE6-00C4-478F-2E07-C1230F6F5D6C}"/>
              </a:ext>
            </a:extLst>
          </p:cNvPr>
          <p:cNvSpPr txBox="1">
            <a:spLocks/>
          </p:cNvSpPr>
          <p:nvPr/>
        </p:nvSpPr>
        <p:spPr>
          <a:xfrm>
            <a:off x="914399" y="3387890"/>
            <a:ext cx="5333998" cy="1548946"/>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a:solidFill>
                  <a:schemeClr val="bg1"/>
                </a:solidFill>
                <a:latin typeface="Libre Franklin" pitchFamily="2" charset="0"/>
                <a:hlinkClick r:id="rId3">
                  <a:extLst>
                    <a:ext uri="{A12FA001-AC4F-418D-AE19-62706E023703}">
                      <ahyp:hlinkClr xmlns:ahyp="http://schemas.microsoft.com/office/drawing/2018/hyperlinkcolor" val="tx"/>
                    </a:ext>
                  </a:extLst>
                </a:hlinkClick>
              </a:rPr>
              <a:t>Charter of the French Language</a:t>
            </a:r>
            <a:endParaRPr lang="en-CA">
              <a:solidFill>
                <a:schemeClr val="bg1"/>
              </a:solidFill>
              <a:latin typeface="Libre Franklin" pitchFamily="2" charset="0"/>
            </a:endParaRPr>
          </a:p>
        </p:txBody>
      </p:sp>
      <p:sp>
        <p:nvSpPr>
          <p:cNvPr id="7" name="Content Placeholder 4">
            <a:extLst>
              <a:ext uri="{FF2B5EF4-FFF2-40B4-BE49-F238E27FC236}">
                <a16:creationId xmlns:a16="http://schemas.microsoft.com/office/drawing/2014/main" id="{7BD60EB1-94B8-A4E4-1D6B-66C5B59C5215}"/>
              </a:ext>
            </a:extLst>
          </p:cNvPr>
          <p:cNvSpPr txBox="1">
            <a:spLocks/>
          </p:cNvSpPr>
          <p:nvPr/>
        </p:nvSpPr>
        <p:spPr>
          <a:xfrm>
            <a:off x="6422572" y="3387890"/>
            <a:ext cx="5333998" cy="1555813"/>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a:solidFill>
                  <a:schemeClr val="bg1"/>
                </a:solidFill>
                <a:latin typeface="Libre Franklin" pitchFamily="2" charset="0"/>
                <a:hlinkClick r:id="rId4">
                  <a:extLst>
                    <a:ext uri="{A12FA001-AC4F-418D-AE19-62706E023703}">
                      <ahyp:hlinkClr xmlns:ahyp="http://schemas.microsoft.com/office/drawing/2018/hyperlinkcolor" val="tx"/>
                    </a:ext>
                  </a:extLst>
                </a:hlinkClick>
              </a:rPr>
              <a:t>Education Act </a:t>
            </a:r>
            <a:r>
              <a:rPr lang="en-US">
                <a:latin typeface="Libre Franklin" pitchFamily="2" charset="0"/>
              </a:rPr>
              <a:t>(Quebec)</a:t>
            </a:r>
            <a:endParaRPr lang="en-CA">
              <a:latin typeface="Libre Franklin" pitchFamily="2" charset="0"/>
            </a:endParaRPr>
          </a:p>
        </p:txBody>
      </p:sp>
      <p:sp>
        <p:nvSpPr>
          <p:cNvPr id="8" name="Content Placeholder 4">
            <a:extLst>
              <a:ext uri="{FF2B5EF4-FFF2-40B4-BE49-F238E27FC236}">
                <a16:creationId xmlns:a16="http://schemas.microsoft.com/office/drawing/2014/main" id="{9587E6FB-6436-E3D9-AFE9-1E02F3B921A1}"/>
              </a:ext>
            </a:extLst>
          </p:cNvPr>
          <p:cNvSpPr txBox="1">
            <a:spLocks/>
          </p:cNvSpPr>
          <p:nvPr/>
        </p:nvSpPr>
        <p:spPr>
          <a:xfrm>
            <a:off x="6248397" y="5134882"/>
            <a:ext cx="3869868" cy="132034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a:latin typeface="Libre Franklin" pitchFamily="2" charset="0"/>
              </a:rPr>
              <a:t>Regulations </a:t>
            </a:r>
            <a:endParaRPr lang="en-CA">
              <a:latin typeface="Libre Franklin" pitchFamily="2" charset="0"/>
            </a:endParaRPr>
          </a:p>
        </p:txBody>
      </p:sp>
      <p:sp>
        <p:nvSpPr>
          <p:cNvPr id="9" name="Content Placeholder 4">
            <a:extLst>
              <a:ext uri="{FF2B5EF4-FFF2-40B4-BE49-F238E27FC236}">
                <a16:creationId xmlns:a16="http://schemas.microsoft.com/office/drawing/2014/main" id="{4198E64B-4D95-0926-FE84-24D1BD53B1FC}"/>
              </a:ext>
            </a:extLst>
          </p:cNvPr>
          <p:cNvSpPr txBox="1">
            <a:spLocks/>
          </p:cNvSpPr>
          <p:nvPr/>
        </p:nvSpPr>
        <p:spPr>
          <a:xfrm>
            <a:off x="2144486" y="5134882"/>
            <a:ext cx="3951514" cy="132034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a:latin typeface="Libre Franklin" pitchFamily="2" charset="0"/>
              </a:rPr>
              <a:t>Amendments </a:t>
            </a:r>
            <a:endParaRPr lang="en-CA">
              <a:latin typeface="Libre Franklin" pitchFamily="2" charset="0"/>
            </a:endParaRPr>
          </a:p>
        </p:txBody>
      </p:sp>
      <p:sp>
        <p:nvSpPr>
          <p:cNvPr id="2" name="Title 1">
            <a:extLst>
              <a:ext uri="{FF2B5EF4-FFF2-40B4-BE49-F238E27FC236}">
                <a16:creationId xmlns:a16="http://schemas.microsoft.com/office/drawing/2014/main" id="{A4FFA204-A672-B654-4548-E6B2B4BB60BA}"/>
              </a:ext>
            </a:extLst>
          </p:cNvPr>
          <p:cNvSpPr>
            <a:spLocks noGrp="1"/>
          </p:cNvSpPr>
          <p:nvPr>
            <p:ph type="title" idx="4294967295"/>
          </p:nvPr>
        </p:nvSpPr>
        <p:spPr>
          <a:xfrm>
            <a:off x="960120" y="-1700784"/>
            <a:ext cx="10268712" cy="1700784"/>
          </a:xfrm>
        </p:spPr>
        <p:txBody>
          <a:bodyPr spcFirstLastPara="1" wrap="square" lIns="91425" tIns="45700" rIns="91425" bIns="45700" anchor="b" anchorCtr="0">
            <a:normAutofit fontScale="90000"/>
          </a:bodyPr>
          <a:lstStyle/>
          <a:p>
            <a:r>
              <a:rPr lang="en-US" dirty="0"/>
              <a:t>Quebec Education Act –where does it fit in</a:t>
            </a:r>
          </a:p>
        </p:txBody>
      </p:sp>
    </p:spTree>
    <p:extLst>
      <p:ext uri="{BB962C8B-B14F-4D97-AF65-F5344CB8AC3E}">
        <p14:creationId xmlns:p14="http://schemas.microsoft.com/office/powerpoint/2010/main" val="281835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C1F3-85D3-A6BA-CAE0-DF5B969628D5}"/>
              </a:ext>
            </a:extLst>
          </p:cNvPr>
          <p:cNvSpPr>
            <a:spLocks noGrp="1"/>
          </p:cNvSpPr>
          <p:nvPr>
            <p:ph type="title"/>
          </p:nvPr>
        </p:nvSpPr>
        <p:spPr/>
        <p:txBody>
          <a:bodyPr/>
          <a:lstStyle/>
          <a:p>
            <a:r>
              <a:rPr lang="en-US"/>
              <a:t>Glossary</a:t>
            </a:r>
            <a:endParaRPr lang="en-CA"/>
          </a:p>
        </p:txBody>
      </p:sp>
      <p:sp>
        <p:nvSpPr>
          <p:cNvPr id="3" name="Slide Number Placeholder 2">
            <a:extLst>
              <a:ext uri="{FF2B5EF4-FFF2-40B4-BE49-F238E27FC236}">
                <a16:creationId xmlns:a16="http://schemas.microsoft.com/office/drawing/2014/main" id="{C34D7247-EEB6-E822-E41A-BDE765866D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5" name="TextBox 4">
            <a:extLst>
              <a:ext uri="{FF2B5EF4-FFF2-40B4-BE49-F238E27FC236}">
                <a16:creationId xmlns:a16="http://schemas.microsoft.com/office/drawing/2014/main" id="{A0F7E319-036E-DE3B-DC02-0D95BD658C2B}"/>
              </a:ext>
            </a:extLst>
          </p:cNvPr>
          <p:cNvSpPr txBox="1"/>
          <p:nvPr/>
        </p:nvSpPr>
        <p:spPr>
          <a:xfrm>
            <a:off x="357809" y="2449001"/>
            <a:ext cx="11687874" cy="3693319"/>
          </a:xfrm>
          <a:prstGeom prst="rect">
            <a:avLst/>
          </a:prstGeom>
          <a:noFill/>
        </p:spPr>
        <p:txBody>
          <a:bodyPr wrap="square">
            <a:spAutoFit/>
          </a:bodyPr>
          <a:lstStyle/>
          <a:p>
            <a:pPr marL="0" indent="0">
              <a:buNone/>
            </a:pPr>
            <a:r>
              <a:rPr lang="en-CA">
                <a:hlinkClick r:id="rId2"/>
              </a:rPr>
              <a:t>The word “legislation” includes laws and regulations</a:t>
            </a:r>
            <a:r>
              <a:rPr lang="en-CA"/>
              <a:t>. </a:t>
            </a:r>
            <a:r>
              <a:rPr lang="en-CA" sz="1200">
                <a:solidFill>
                  <a:schemeClr val="tx1"/>
                </a:solidFill>
                <a:latin typeface="Libre Franklin" pitchFamily="2" charset="0"/>
              </a:rPr>
              <a:t>In Quebec, there are both federal and provincial laws and regulations, as well as municipal bylaws.</a:t>
            </a:r>
          </a:p>
          <a:p>
            <a:pPr marL="0" indent="0">
              <a:buNone/>
            </a:pPr>
            <a:endParaRPr lang="en-CA" sz="1200">
              <a:solidFill>
                <a:schemeClr val="tx1"/>
              </a:solidFill>
              <a:latin typeface="Libre Franklin" pitchFamily="2" charset="0"/>
            </a:endParaRPr>
          </a:p>
          <a:p>
            <a:pPr marL="0" indent="0">
              <a:buNone/>
            </a:pPr>
            <a:r>
              <a:rPr lang="en-CA" sz="1200">
                <a:solidFill>
                  <a:schemeClr val="tx1"/>
                </a:solidFill>
                <a:latin typeface="Libre Franklin" pitchFamily="2" charset="0"/>
              </a:rPr>
              <a:t>Provincial legislative assembly -  government/law-making body in a province, in Quebec it is known as the National Assembly </a:t>
            </a:r>
          </a:p>
          <a:p>
            <a:pPr marL="0" indent="0">
              <a:buNone/>
            </a:pPr>
            <a:endParaRPr lang="en-CA" sz="1200">
              <a:solidFill>
                <a:schemeClr val="tx1"/>
              </a:solidFill>
              <a:latin typeface="Libre Franklin" pitchFamily="2" charset="0"/>
            </a:endParaRPr>
          </a:p>
          <a:p>
            <a:pPr marL="0" indent="0">
              <a:buNone/>
            </a:pPr>
            <a:r>
              <a:rPr lang="en-CA" sz="1200">
                <a:solidFill>
                  <a:schemeClr val="tx1"/>
                </a:solidFill>
                <a:latin typeface="Libre Franklin" pitchFamily="2" charset="0"/>
              </a:rPr>
              <a:t>MNA/</a:t>
            </a:r>
            <a:r>
              <a:rPr lang="fr-FR" sz="1200">
                <a:solidFill>
                  <a:schemeClr val="tx1"/>
                </a:solidFill>
                <a:latin typeface="Libre Franklin" pitchFamily="2" charset="0"/>
              </a:rPr>
              <a:t>députés – </a:t>
            </a:r>
            <a:r>
              <a:rPr lang="fr-FR" sz="1200" err="1">
                <a:solidFill>
                  <a:schemeClr val="tx1"/>
                </a:solidFill>
                <a:latin typeface="Libre Franklin" pitchFamily="2" charset="0"/>
              </a:rPr>
              <a:t>members</a:t>
            </a:r>
            <a:r>
              <a:rPr lang="fr-FR" sz="1200">
                <a:solidFill>
                  <a:schemeClr val="tx1"/>
                </a:solidFill>
                <a:latin typeface="Libre Franklin" pitchFamily="2" charset="0"/>
              </a:rPr>
              <a:t> of the National </a:t>
            </a:r>
            <a:r>
              <a:rPr lang="fr-FR" sz="1200" err="1">
                <a:solidFill>
                  <a:schemeClr val="tx1"/>
                </a:solidFill>
                <a:latin typeface="Libre Franklin" pitchFamily="2" charset="0"/>
              </a:rPr>
              <a:t>Assembly</a:t>
            </a:r>
            <a:r>
              <a:rPr lang="fr-FR" sz="1200">
                <a:solidFill>
                  <a:schemeClr val="tx1"/>
                </a:solidFill>
                <a:latin typeface="Libre Franklin" pitchFamily="2" charset="0"/>
              </a:rPr>
              <a:t>, the </a:t>
            </a:r>
            <a:r>
              <a:rPr lang="fr-FR" sz="1200" err="1">
                <a:solidFill>
                  <a:schemeClr val="tx1"/>
                </a:solidFill>
                <a:latin typeface="Libre Franklin" pitchFamily="2" charset="0"/>
              </a:rPr>
              <a:t>legislators</a:t>
            </a:r>
            <a:endParaRPr lang="en-CA" sz="1200">
              <a:solidFill>
                <a:schemeClr val="tx1"/>
              </a:solidFill>
              <a:latin typeface="Libre Franklin" pitchFamily="2" charset="0"/>
            </a:endParaRPr>
          </a:p>
          <a:p>
            <a:pPr marL="0" indent="0">
              <a:buNone/>
            </a:pPr>
            <a:endParaRPr lang="en-CA" sz="1200">
              <a:solidFill>
                <a:schemeClr val="tx1"/>
              </a:solidFill>
              <a:latin typeface="Libre Franklin" pitchFamily="2" charset="0"/>
            </a:endParaRPr>
          </a:p>
          <a:p>
            <a:pPr marL="0" indent="0">
              <a:buNone/>
            </a:pPr>
            <a:r>
              <a:rPr lang="en-CA" sz="1200">
                <a:solidFill>
                  <a:schemeClr val="tx1"/>
                </a:solidFill>
                <a:latin typeface="Libre Franklin" pitchFamily="2" charset="0"/>
              </a:rPr>
              <a:t>Bill – a proposal to create a new law or change or repeal an existing law</a:t>
            </a:r>
          </a:p>
          <a:p>
            <a:pPr marL="0" indent="0">
              <a:buNone/>
            </a:pPr>
            <a:endParaRPr lang="en-CA" sz="1200">
              <a:solidFill>
                <a:schemeClr val="tx1"/>
              </a:solidFill>
              <a:latin typeface="Libre Franklin" pitchFamily="2" charset="0"/>
            </a:endParaRPr>
          </a:p>
          <a:p>
            <a:r>
              <a:rPr lang="en-CA" sz="1200">
                <a:solidFill>
                  <a:schemeClr val="tx1"/>
                </a:solidFill>
                <a:latin typeface="Libre Franklin" pitchFamily="2" charset="0"/>
              </a:rPr>
              <a:t>Act (Statute) – a law that has passed through the legislative process and comes into force. A bill becomes an Act (Statute).</a:t>
            </a:r>
          </a:p>
          <a:p>
            <a:endParaRPr lang="en-CA" sz="1200">
              <a:solidFill>
                <a:schemeClr val="tx1"/>
              </a:solidFill>
              <a:latin typeface="Libre Franklin" pitchFamily="2" charset="0"/>
            </a:endParaRPr>
          </a:p>
          <a:p>
            <a:r>
              <a:rPr lang="en-CA" sz="1200">
                <a:solidFill>
                  <a:schemeClr val="tx1"/>
                </a:solidFill>
                <a:latin typeface="Libre Franklin" pitchFamily="2" charset="0"/>
              </a:rPr>
              <a:t>	Example: Bill 101 became the Charter of French Language, bill numbers are reused in each new session of the legislature</a:t>
            </a:r>
          </a:p>
          <a:p>
            <a:endParaRPr lang="en-CA" sz="1200">
              <a:solidFill>
                <a:schemeClr val="tx1"/>
              </a:solidFill>
              <a:latin typeface="Libre Franklin" pitchFamily="2" charset="0"/>
            </a:endParaRPr>
          </a:p>
          <a:p>
            <a:r>
              <a:rPr lang="en-CA" sz="1200">
                <a:solidFill>
                  <a:schemeClr val="tx1"/>
                </a:solidFill>
                <a:latin typeface="Libre Franklin" pitchFamily="2" charset="0"/>
              </a:rPr>
              <a:t>Statutes – collection of Acts: Act, law and statute are all terms that can be used to mean the same thing</a:t>
            </a:r>
          </a:p>
          <a:p>
            <a:endParaRPr lang="en-CA" sz="1200">
              <a:solidFill>
                <a:schemeClr val="tx1"/>
              </a:solidFill>
              <a:latin typeface="Libre Franklin" pitchFamily="2" charset="0"/>
            </a:endParaRPr>
          </a:p>
          <a:p>
            <a:r>
              <a:rPr lang="en-CA" sz="1200">
                <a:solidFill>
                  <a:schemeClr val="tx1"/>
                </a:solidFill>
                <a:latin typeface="Libre Franklin" pitchFamily="2" charset="0"/>
              </a:rPr>
              <a:t>Regulation - A regulation is a rule that indicates how a statute is to be enforced, they provide support for the laws, are an instruments of the law</a:t>
            </a:r>
          </a:p>
          <a:p>
            <a:endParaRPr lang="en-CA" sz="1200">
              <a:solidFill>
                <a:schemeClr val="tx1"/>
              </a:solidFill>
              <a:latin typeface="Libre Franklin" pitchFamily="2" charset="0"/>
            </a:endParaRPr>
          </a:p>
          <a:p>
            <a:r>
              <a:rPr lang="en-CA" sz="1200">
                <a:solidFill>
                  <a:schemeClr val="tx1"/>
                </a:solidFill>
                <a:latin typeface="Libre Franklin" pitchFamily="2" charset="0"/>
              </a:rPr>
              <a:t>Amendments – modifications or changes to existing laws (acts/statutes)</a:t>
            </a:r>
          </a:p>
          <a:p>
            <a:endParaRPr lang="en-CA"/>
          </a:p>
          <a:p>
            <a:endParaRPr lang="en-CA"/>
          </a:p>
        </p:txBody>
      </p:sp>
    </p:spTree>
    <p:extLst>
      <p:ext uri="{BB962C8B-B14F-4D97-AF65-F5344CB8AC3E}">
        <p14:creationId xmlns:p14="http://schemas.microsoft.com/office/powerpoint/2010/main" val="2143448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4B61-0B18-DF3E-E884-CEAB21C87CD7}"/>
              </a:ext>
            </a:extLst>
          </p:cNvPr>
          <p:cNvSpPr>
            <a:spLocks noGrp="1"/>
          </p:cNvSpPr>
          <p:nvPr>
            <p:ph type="title"/>
          </p:nvPr>
        </p:nvSpPr>
        <p:spPr/>
        <p:txBody>
          <a:bodyPr/>
          <a:lstStyle/>
          <a:p>
            <a:r>
              <a:rPr lang="en-US">
                <a:latin typeface="Libre Franklin" pitchFamily="2" charset="0"/>
              </a:rPr>
              <a:t>Legislation (laws &amp; regulations)</a:t>
            </a:r>
            <a:endParaRPr lang="en-CA">
              <a:latin typeface="Libre Franklin" pitchFamily="2" charset="0"/>
            </a:endParaRPr>
          </a:p>
        </p:txBody>
      </p:sp>
      <p:sp>
        <p:nvSpPr>
          <p:cNvPr id="3" name="Content Placeholder 2">
            <a:extLst>
              <a:ext uri="{FF2B5EF4-FFF2-40B4-BE49-F238E27FC236}">
                <a16:creationId xmlns:a16="http://schemas.microsoft.com/office/drawing/2014/main" id="{12D69917-F7EF-6157-FDF9-22E617AFF4E2}"/>
              </a:ext>
            </a:extLst>
          </p:cNvPr>
          <p:cNvSpPr>
            <a:spLocks noGrp="1"/>
          </p:cNvSpPr>
          <p:nvPr>
            <p:ph type="body" idx="4294967295"/>
          </p:nvPr>
        </p:nvSpPr>
        <p:spPr>
          <a:xfrm>
            <a:off x="484552" y="2433099"/>
            <a:ext cx="11555895" cy="4142630"/>
          </a:xfrm>
        </p:spPr>
        <p:txBody>
          <a:bodyPr>
            <a:normAutofit/>
          </a:bodyPr>
          <a:lstStyle/>
          <a:p>
            <a:r>
              <a:rPr lang="en-CA" b="1" dirty="0">
                <a:latin typeface="Libre Franklin" pitchFamily="2" charset="0"/>
              </a:rPr>
              <a:t>Federal laws and regulations</a:t>
            </a:r>
            <a:r>
              <a:rPr lang="en-CA" dirty="0">
                <a:latin typeface="Libre Franklin" pitchFamily="2" charset="0"/>
              </a:rPr>
              <a:t>: The Parliament of Canada creates federal laws and regulations.</a:t>
            </a:r>
          </a:p>
          <a:p>
            <a:pPr indent="0"/>
            <a:r>
              <a:rPr lang="en-CA" b="1" dirty="0">
                <a:latin typeface="Libre Franklin" pitchFamily="2" charset="0"/>
              </a:rPr>
              <a:t>Provincial laws and regulations</a:t>
            </a:r>
            <a:r>
              <a:rPr lang="en-CA" dirty="0">
                <a:latin typeface="Libre Franklin" pitchFamily="2" charset="0"/>
              </a:rPr>
              <a:t>: The National Assembly of Quebec creates the laws (Acts &amp; Statutes) and regulations of Quebec. </a:t>
            </a:r>
          </a:p>
          <a:p>
            <a:pPr lvl="1" indent="0"/>
            <a:r>
              <a:rPr lang="en-CA" b="1" dirty="0">
                <a:latin typeface="Libre Franklin" pitchFamily="2" charset="0"/>
                <a:hlinkClick r:id="rId2"/>
              </a:rPr>
              <a:t>Regulations</a:t>
            </a:r>
            <a:r>
              <a:rPr lang="en-CA" dirty="0">
                <a:latin typeface="Libre Franklin" pitchFamily="2" charset="0"/>
              </a:rPr>
              <a:t>: Because our society is so complex, more laws are being enacted today than ever before. If our lawmakers had to deal with all the details of all the laws, the task would be nearly impossible. </a:t>
            </a:r>
          </a:p>
          <a:p>
            <a:pPr lvl="1" indent="0"/>
            <a:r>
              <a:rPr lang="en-CA" dirty="0">
                <a:latin typeface="Libre Franklin" pitchFamily="2" charset="0"/>
              </a:rPr>
              <a:t>To solve this problem, Parliament and provincial and territorial legislatures often pass laws to give departments or other government organizations the authority to make specific laws called </a:t>
            </a:r>
            <a:r>
              <a:rPr lang="en-CA" b="1" dirty="0">
                <a:latin typeface="Libre Franklin" pitchFamily="2" charset="0"/>
              </a:rPr>
              <a:t>regulations</a:t>
            </a:r>
            <a:r>
              <a:rPr lang="en-CA" dirty="0">
                <a:latin typeface="Libre Franklin" pitchFamily="2" charset="0"/>
              </a:rPr>
              <a:t>. Regulations carry out the purposes of the general laws or expand on them. They have the force of a law. </a:t>
            </a:r>
          </a:p>
          <a:p>
            <a:endParaRPr lang="en-CA" dirty="0"/>
          </a:p>
        </p:txBody>
      </p:sp>
    </p:spTree>
    <p:extLst>
      <p:ext uri="{BB962C8B-B14F-4D97-AF65-F5344CB8AC3E}">
        <p14:creationId xmlns:p14="http://schemas.microsoft.com/office/powerpoint/2010/main" val="50141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484C-EC83-9882-28ED-279A8EA55809}"/>
              </a:ext>
            </a:extLst>
          </p:cNvPr>
          <p:cNvSpPr>
            <a:spLocks noGrp="1"/>
          </p:cNvSpPr>
          <p:nvPr>
            <p:ph type="title"/>
          </p:nvPr>
        </p:nvSpPr>
        <p:spPr/>
        <p:txBody>
          <a:bodyPr/>
          <a:lstStyle/>
          <a:p>
            <a:r>
              <a:rPr lang="en-US">
                <a:solidFill>
                  <a:schemeClr val="bg1"/>
                </a:solidFill>
                <a:latin typeface="Libre Franklin" pitchFamily="2" charset="0"/>
              </a:rPr>
              <a:t>Quebec Legislative Process</a:t>
            </a:r>
            <a:endParaRPr lang="en-CA">
              <a:solidFill>
                <a:schemeClr val="bg1"/>
              </a:solidFill>
              <a:latin typeface="Libre Franklin" pitchFamily="2" charset="0"/>
            </a:endParaRPr>
          </a:p>
        </p:txBody>
      </p:sp>
      <p:sp>
        <p:nvSpPr>
          <p:cNvPr id="3" name="Content Placeholder 2">
            <a:extLst>
              <a:ext uri="{FF2B5EF4-FFF2-40B4-BE49-F238E27FC236}">
                <a16:creationId xmlns:a16="http://schemas.microsoft.com/office/drawing/2014/main" id="{B8030B61-2D37-3532-C789-F173E3559DC8}"/>
              </a:ext>
            </a:extLst>
          </p:cNvPr>
          <p:cNvSpPr>
            <a:spLocks noGrp="1"/>
          </p:cNvSpPr>
          <p:nvPr>
            <p:ph idx="4294967295"/>
          </p:nvPr>
        </p:nvSpPr>
        <p:spPr>
          <a:xfrm>
            <a:off x="712787" y="2409245"/>
            <a:ext cx="10766425" cy="4341412"/>
          </a:xfrm>
        </p:spPr>
        <p:txBody>
          <a:bodyPr>
            <a:normAutofit fontScale="92500"/>
          </a:bodyPr>
          <a:lstStyle/>
          <a:p>
            <a:pPr algn="l" fontAlgn="base">
              <a:buNone/>
            </a:pPr>
            <a:r>
              <a:rPr lang="en-CA" sz="1600" b="0" i="0">
                <a:solidFill>
                  <a:srgbClr val="2D2B27"/>
                </a:solidFill>
                <a:effectLst/>
                <a:latin typeface="Libre Franklin" pitchFamily="2" charset="0"/>
              </a:rPr>
              <a:t>Public bills are proposed by the government or </a:t>
            </a:r>
            <a:r>
              <a:rPr lang="en-CA" sz="1600">
                <a:solidFill>
                  <a:srgbClr val="2D2B27"/>
                </a:solidFill>
                <a:latin typeface="Libre Franklin" pitchFamily="2" charset="0"/>
              </a:rPr>
              <a:t>MNA</a:t>
            </a:r>
            <a:endParaRPr lang="en-CA" sz="1600" b="0" i="0">
              <a:solidFill>
                <a:srgbClr val="2D2B27"/>
              </a:solidFill>
              <a:effectLst/>
              <a:latin typeface="Libre Franklin" pitchFamily="2" charset="0"/>
            </a:endParaRPr>
          </a:p>
          <a:p>
            <a:pPr indent="0" algn="l" fontAlgn="base">
              <a:buNone/>
            </a:pPr>
            <a:r>
              <a:rPr lang="en-CA" sz="1600" b="0" i="0">
                <a:solidFill>
                  <a:srgbClr val="333333"/>
                </a:solidFill>
                <a:effectLst/>
                <a:latin typeface="Libre Franklin" pitchFamily="2" charset="0"/>
              </a:rPr>
              <a:t>A </a:t>
            </a:r>
            <a:r>
              <a:rPr lang="en-CA" sz="1600" b="1" i="0">
                <a:solidFill>
                  <a:srgbClr val="333333"/>
                </a:solidFill>
                <a:effectLst/>
                <a:latin typeface="Libre Franklin" pitchFamily="2" charset="0"/>
              </a:rPr>
              <a:t>public bill</a:t>
            </a:r>
            <a:r>
              <a:rPr lang="en-CA" sz="1600" b="0" i="0">
                <a:solidFill>
                  <a:srgbClr val="333333"/>
                </a:solidFill>
                <a:effectLst/>
                <a:latin typeface="Libre Franklin" pitchFamily="2" charset="0"/>
              </a:rPr>
              <a:t> is a bill of general interest (as opposed to a private bill). It applies to the entire population or a significant portion of the population: bills on the minimum wage, on health and safety at work, on education, etc.</a:t>
            </a:r>
          </a:p>
          <a:p>
            <a:pPr indent="0" algn="l" fontAlgn="base">
              <a:buNone/>
            </a:pPr>
            <a:r>
              <a:rPr lang="en-CA" sz="1600" b="0" i="0">
                <a:solidFill>
                  <a:srgbClr val="333333"/>
                </a:solidFill>
                <a:effectLst/>
                <a:latin typeface="Libre Franklin" pitchFamily="2" charset="0"/>
              </a:rPr>
              <a:t>Any member of Parliament may introduce a public bill, provided that the bill does not seek to spend state revenues or impose a tax or duty. Only ministers are authorized to introduce a bill with such financial implications.</a:t>
            </a:r>
          </a:p>
          <a:p>
            <a:pPr indent="0" algn="l" fontAlgn="base">
              <a:buNone/>
            </a:pPr>
            <a:r>
              <a:rPr lang="en-CA" sz="1600" b="0" i="0">
                <a:solidFill>
                  <a:srgbClr val="333333"/>
                </a:solidFill>
                <a:effectLst/>
                <a:latin typeface="Libre Franklin" pitchFamily="2" charset="0"/>
              </a:rPr>
              <a:t>The Member of Parliament/member of the National Assembly who presents a public bill is referred to as the </a:t>
            </a:r>
            <a:r>
              <a:rPr lang="en-CA" sz="1600" b="1" i="0">
                <a:solidFill>
                  <a:srgbClr val="333333"/>
                </a:solidFill>
                <a:effectLst/>
                <a:latin typeface="Libre Franklin" pitchFamily="2" charset="0"/>
              </a:rPr>
              <a:t>author</a:t>
            </a:r>
            <a:r>
              <a:rPr lang="en-CA" sz="1600" b="0" i="0">
                <a:solidFill>
                  <a:srgbClr val="333333"/>
                </a:solidFill>
                <a:effectLst/>
                <a:latin typeface="Libre Franklin" pitchFamily="2" charset="0"/>
              </a:rPr>
              <a:t> of the bill.</a:t>
            </a:r>
          </a:p>
          <a:p>
            <a:pPr indent="0" algn="l" fontAlgn="base">
              <a:buNone/>
            </a:pPr>
            <a:r>
              <a:rPr lang="en-CA" sz="1600" b="0" i="0">
                <a:solidFill>
                  <a:srgbClr val="333333"/>
                </a:solidFill>
                <a:effectLst/>
                <a:latin typeface="Libre Franklin" pitchFamily="2" charset="0"/>
              </a:rPr>
              <a:t>In fact, most public bills are prepared and presented by minister in accordance with the legislative programme that the government has set for itself.</a:t>
            </a:r>
          </a:p>
          <a:p>
            <a:pPr algn="l" fontAlgn="base">
              <a:buFont typeface="Arial" panose="020B0604020202020204" pitchFamily="34" charset="0"/>
              <a:buChar char="•"/>
            </a:pPr>
            <a:r>
              <a:rPr lang="en-CA" sz="1600" b="0" i="0">
                <a:solidFill>
                  <a:srgbClr val="333333"/>
                </a:solidFill>
                <a:effectLst/>
                <a:latin typeface="Libre Franklin" pitchFamily="2" charset="0"/>
              </a:rPr>
              <a:t>A “</a:t>
            </a:r>
            <a:r>
              <a:rPr lang="en-CA" sz="1600" b="1" i="0">
                <a:solidFill>
                  <a:srgbClr val="333333"/>
                </a:solidFill>
                <a:effectLst/>
                <a:latin typeface="Libre Franklin" pitchFamily="2" charset="0"/>
              </a:rPr>
              <a:t>public government bill”</a:t>
            </a:r>
            <a:r>
              <a:rPr lang="en-CA" sz="1600">
                <a:solidFill>
                  <a:srgbClr val="333333"/>
                </a:solidFill>
                <a:latin typeface="Libre Franklin" pitchFamily="2" charset="0"/>
              </a:rPr>
              <a:t>/</a:t>
            </a:r>
            <a:r>
              <a:rPr lang="fr-FR" sz="1600" b="0" i="0">
                <a:solidFill>
                  <a:srgbClr val="333333"/>
                </a:solidFill>
                <a:effectLst/>
                <a:latin typeface="Libre Franklin" pitchFamily="2" charset="0"/>
              </a:rPr>
              <a:t> « </a:t>
            </a:r>
            <a:r>
              <a:rPr lang="fr-FR" sz="1600" b="1" i="0">
                <a:solidFill>
                  <a:srgbClr val="333333"/>
                </a:solidFill>
                <a:effectLst/>
                <a:latin typeface="Libre Franklin" pitchFamily="2" charset="0"/>
              </a:rPr>
              <a:t>projet de loi public du gouvernement</a:t>
            </a:r>
            <a:r>
              <a:rPr lang="fr-FR" sz="1600" b="0" i="0">
                <a:solidFill>
                  <a:srgbClr val="333333"/>
                </a:solidFill>
                <a:effectLst/>
                <a:latin typeface="Libre Franklin" pitchFamily="2" charset="0"/>
              </a:rPr>
              <a:t> » </a:t>
            </a:r>
            <a:r>
              <a:rPr lang="en-CA" sz="1600" b="0" i="0">
                <a:solidFill>
                  <a:srgbClr val="333333"/>
                </a:solidFill>
                <a:effectLst/>
                <a:latin typeface="Libre Franklin" pitchFamily="2" charset="0"/>
              </a:rPr>
              <a:t>is a bill introduced by a minister. </a:t>
            </a:r>
          </a:p>
          <a:p>
            <a:pPr algn="l" fontAlgn="base">
              <a:buFont typeface="Arial" panose="020B0604020202020204" pitchFamily="34" charset="0"/>
              <a:buChar char="•"/>
            </a:pPr>
            <a:r>
              <a:rPr lang="en-CA" sz="1600" b="0" i="0">
                <a:solidFill>
                  <a:srgbClr val="333333"/>
                </a:solidFill>
                <a:effectLst/>
                <a:latin typeface="Libre Franklin" pitchFamily="2" charset="0"/>
              </a:rPr>
              <a:t> A bill presented by a member of parliament is called a </a:t>
            </a:r>
            <a:r>
              <a:rPr lang="en-CA" sz="1600" i="0">
                <a:solidFill>
                  <a:srgbClr val="333333"/>
                </a:solidFill>
                <a:effectLst/>
                <a:latin typeface="Libre Franklin" pitchFamily="2" charset="0"/>
              </a:rPr>
              <a:t>"</a:t>
            </a:r>
            <a:r>
              <a:rPr lang="en-CA" sz="1600" b="1" i="0">
                <a:solidFill>
                  <a:srgbClr val="333333"/>
                </a:solidFill>
                <a:effectLst/>
                <a:latin typeface="Libre Franklin" pitchFamily="2" charset="0"/>
              </a:rPr>
              <a:t>public bill of a member of parliament</a:t>
            </a:r>
            <a:r>
              <a:rPr lang="en-CA" sz="1600" i="0">
                <a:solidFill>
                  <a:srgbClr val="333333"/>
                </a:solidFill>
                <a:effectLst/>
                <a:latin typeface="Libre Franklin" pitchFamily="2" charset="0"/>
              </a:rPr>
              <a:t>”</a:t>
            </a:r>
            <a:r>
              <a:rPr lang="en-CA" sz="1600" b="1" i="0">
                <a:solidFill>
                  <a:srgbClr val="333333"/>
                </a:solidFill>
                <a:effectLst/>
                <a:latin typeface="Libre Franklin" pitchFamily="2" charset="0"/>
              </a:rPr>
              <a:t>/</a:t>
            </a:r>
            <a:r>
              <a:rPr lang="fr-FR" sz="1600" b="0" i="0">
                <a:solidFill>
                  <a:srgbClr val="333333"/>
                </a:solidFill>
                <a:effectLst/>
                <a:latin typeface="Libre Franklin" pitchFamily="2" charset="0"/>
              </a:rPr>
              <a:t> « </a:t>
            </a:r>
            <a:r>
              <a:rPr lang="fr-FR" sz="1600" b="1" i="0">
                <a:solidFill>
                  <a:srgbClr val="333333"/>
                </a:solidFill>
                <a:effectLst/>
                <a:latin typeface="Libre Franklin" pitchFamily="2" charset="0"/>
              </a:rPr>
              <a:t>projet de loi public de député</a:t>
            </a:r>
            <a:r>
              <a:rPr lang="fr-FR" sz="1600" b="0" i="0">
                <a:solidFill>
                  <a:srgbClr val="333333"/>
                </a:solidFill>
                <a:effectLst/>
                <a:latin typeface="Libre Franklin" pitchFamily="2" charset="0"/>
              </a:rPr>
              <a:t> »</a:t>
            </a:r>
            <a:r>
              <a:rPr lang="en-CA" sz="1600" b="1" i="0">
                <a:solidFill>
                  <a:srgbClr val="333333"/>
                </a:solidFill>
                <a:effectLst/>
                <a:latin typeface="Libre Franklin" pitchFamily="2" charset="0"/>
              </a:rPr>
              <a:t>.</a:t>
            </a:r>
            <a:endParaRPr lang="en-CA" sz="1600" b="0" i="0">
              <a:solidFill>
                <a:srgbClr val="333333"/>
              </a:solidFill>
              <a:effectLst/>
              <a:latin typeface="Libre Franklin" pitchFamily="2" charset="0"/>
            </a:endParaRPr>
          </a:p>
          <a:p>
            <a:endParaRPr lang="en-CA"/>
          </a:p>
        </p:txBody>
      </p:sp>
    </p:spTree>
    <p:extLst>
      <p:ext uri="{BB962C8B-B14F-4D97-AF65-F5344CB8AC3E}">
        <p14:creationId xmlns:p14="http://schemas.microsoft.com/office/powerpoint/2010/main" val="2224427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5264-7DA4-B428-D84E-2408E64EC1C0}"/>
              </a:ext>
            </a:extLst>
          </p:cNvPr>
          <p:cNvSpPr>
            <a:spLocks noGrp="1"/>
          </p:cNvSpPr>
          <p:nvPr>
            <p:ph type="title"/>
          </p:nvPr>
        </p:nvSpPr>
        <p:spPr/>
        <p:txBody>
          <a:bodyPr/>
          <a:lstStyle/>
          <a:p>
            <a:r>
              <a:rPr lang="en-US">
                <a:solidFill>
                  <a:schemeClr val="bg1"/>
                </a:solidFill>
                <a:latin typeface="Libre Franklin" pitchFamily="2" charset="0"/>
              </a:rPr>
              <a:t>Quebec Legislative Process </a:t>
            </a:r>
            <a:endParaRPr lang="en-CA">
              <a:solidFill>
                <a:schemeClr val="bg1"/>
              </a:solidFill>
              <a:latin typeface="Libre Franklin" pitchFamily="2" charset="0"/>
            </a:endParaRPr>
          </a:p>
        </p:txBody>
      </p:sp>
      <p:sp>
        <p:nvSpPr>
          <p:cNvPr id="3" name="Content Placeholder 2">
            <a:extLst>
              <a:ext uri="{FF2B5EF4-FFF2-40B4-BE49-F238E27FC236}">
                <a16:creationId xmlns:a16="http://schemas.microsoft.com/office/drawing/2014/main" id="{F1CDF582-6BC5-CD4E-3A5A-7DDD41DA5E99}"/>
              </a:ext>
            </a:extLst>
          </p:cNvPr>
          <p:cNvSpPr>
            <a:spLocks noGrp="1"/>
          </p:cNvSpPr>
          <p:nvPr>
            <p:ph idx="4294967295"/>
          </p:nvPr>
        </p:nvSpPr>
        <p:spPr>
          <a:xfrm>
            <a:off x="0" y="2212975"/>
            <a:ext cx="11026775" cy="4497388"/>
          </a:xfrm>
        </p:spPr>
        <p:txBody>
          <a:bodyPr spcFirstLastPara="1" wrap="square" lIns="91425" tIns="45700" rIns="91425" bIns="45700" anchor="t" anchorCtr="0">
            <a:noAutofit/>
          </a:bodyPr>
          <a:lstStyle/>
          <a:p>
            <a:pPr marL="228600" indent="0" fontAlgn="base">
              <a:buSzPct val="125000"/>
            </a:pPr>
            <a:r>
              <a:rPr lang="en-CA" sz="1300" i="0">
                <a:solidFill>
                  <a:srgbClr val="2D2B27"/>
                </a:solidFill>
                <a:effectLst/>
                <a:latin typeface="Libre Franklin" pitchFamily="2" charset="0"/>
              </a:rPr>
              <a:t>Stages of progress of a public bill - </a:t>
            </a:r>
            <a:r>
              <a:rPr lang="en-CA" sz="1400" kern="100">
                <a:latin typeface="Aptos" panose="020B0004020202020204" pitchFamily="34" charset="0"/>
                <a:ea typeface="DengXian" panose="02010600030101010101" pitchFamily="2" charset="-122"/>
                <a:cs typeface="Times New Roman" panose="02020603050405020304" pitchFamily="18" charset="0"/>
              </a:rPr>
              <a:t>HOW TO LOOK UP A BILL: </a:t>
            </a:r>
            <a:r>
              <a:rPr lang="en-CA" sz="1400" u="sng" kern="100">
                <a:solidFill>
                  <a:srgbClr val="467886"/>
                </a:solidFill>
                <a:latin typeface="Aptos" panose="020B0004020202020204" pitchFamily="34" charset="0"/>
                <a:ea typeface="DengXian" panose="02010600030101010101" pitchFamily="2" charset="-122"/>
                <a:cs typeface="Times New Roman" panose="02020603050405020304" pitchFamily="18" charset="0"/>
                <a:hlinkClick r:id="rId2" tooltip="Original URL: http://www.assnat.qc.ca/en/travaux-parlementaires/projets-loi/projets-loi-41-1.html. Click or tap if you trust this link."/>
              </a:rPr>
              <a:t>the National Assembly</a:t>
            </a:r>
            <a:endParaRPr lang="en-CA" sz="1400" kern="100">
              <a:latin typeface="Aptos" panose="020B0004020202020204" pitchFamily="34" charset="0"/>
              <a:ea typeface="DengXian" panose="02010600030101010101" pitchFamily="2" charset="-122"/>
              <a:cs typeface="Times New Roman" panose="02020603050405020304" pitchFamily="18" charset="0"/>
            </a:endParaRPr>
          </a:p>
          <a:p>
            <a:pPr marL="228600" indent="0" algn="l" fontAlgn="base">
              <a:buSzPct val="125000"/>
            </a:pPr>
            <a:r>
              <a:rPr lang="en-CA" sz="1300" i="0">
                <a:solidFill>
                  <a:srgbClr val="333333"/>
                </a:solidFill>
                <a:effectLst/>
                <a:latin typeface="Libre Franklin" pitchFamily="2" charset="0"/>
              </a:rPr>
              <a:t>The various stages should normally take place at separate sessions of the Assembly.</a:t>
            </a:r>
          </a:p>
          <a:p>
            <a:pPr fontAlgn="base">
              <a:buSzPct val="100000"/>
              <a:buFont typeface="+mj-lt"/>
              <a:buAutoNum type="arabicPeriod"/>
            </a:pPr>
            <a:r>
              <a:rPr lang="en-CA" sz="1200" b="1" i="0">
                <a:solidFill>
                  <a:srgbClr val="333333"/>
                </a:solidFill>
                <a:effectLst/>
                <a:latin typeface="Libre Franklin" pitchFamily="2" charset="0"/>
              </a:rPr>
              <a:t>Presentation</a:t>
            </a:r>
            <a:r>
              <a:rPr lang="en-CA" sz="1200" i="0">
                <a:solidFill>
                  <a:srgbClr val="333333"/>
                </a:solidFill>
                <a:effectLst/>
                <a:latin typeface="Libre Franklin" pitchFamily="2" charset="0"/>
              </a:rPr>
              <a:t>: The author of the bill (MNA</a:t>
            </a:r>
            <a:r>
              <a:rPr lang="en-CA" sz="1200">
                <a:solidFill>
                  <a:srgbClr val="333333"/>
                </a:solidFill>
                <a:latin typeface="Libre Franklin" pitchFamily="2" charset="0"/>
              </a:rPr>
              <a:t>, minister or </a:t>
            </a:r>
            <a:r>
              <a:rPr lang="fr-FR" sz="1200">
                <a:latin typeface="Libre Franklin" pitchFamily="2" charset="0"/>
              </a:rPr>
              <a:t>députés</a:t>
            </a:r>
            <a:r>
              <a:rPr lang="en-CA" sz="1200" i="0">
                <a:solidFill>
                  <a:srgbClr val="333333"/>
                </a:solidFill>
                <a:effectLst/>
                <a:latin typeface="Libre Franklin" pitchFamily="2" charset="0"/>
              </a:rPr>
              <a:t>) submits it to the Assembly so that it can begin its study. Usually, within an hour of a bill being presented, the text can be consulted online, in the </a:t>
            </a:r>
            <a:r>
              <a:rPr lang="en-CA" sz="1200" i="0" u="none" strike="noStrike">
                <a:solidFill>
                  <a:srgbClr val="1B62BF"/>
                </a:solidFill>
                <a:effectLst/>
                <a:latin typeface="Libre Franklin" pitchFamily="2" charset="0"/>
                <a:hlinkClick r:id="rId3"/>
              </a:rPr>
              <a:t>list of bills under study</a:t>
            </a:r>
            <a:r>
              <a:rPr lang="en-CA" sz="1200" i="0">
                <a:solidFill>
                  <a:srgbClr val="333333"/>
                </a:solidFill>
                <a:effectLst/>
                <a:latin typeface="Libre Franklin" pitchFamily="2" charset="0"/>
              </a:rPr>
              <a:t> .</a:t>
            </a:r>
          </a:p>
          <a:p>
            <a:pPr algn="l" fontAlgn="base">
              <a:buSzPct val="100000"/>
              <a:buFont typeface="+mj-lt"/>
              <a:buAutoNum type="arabicPeriod"/>
            </a:pPr>
            <a:r>
              <a:rPr lang="en-CA" sz="1200" b="1" i="0">
                <a:solidFill>
                  <a:srgbClr val="333333"/>
                </a:solidFill>
                <a:effectLst/>
                <a:latin typeface="Libre Franklin" pitchFamily="2" charset="0"/>
              </a:rPr>
              <a:t>Committee consultations</a:t>
            </a:r>
            <a:r>
              <a:rPr lang="en-CA" sz="1200" i="0">
                <a:solidFill>
                  <a:srgbClr val="333333"/>
                </a:solidFill>
                <a:effectLst/>
                <a:latin typeface="Libre Franklin" pitchFamily="2" charset="0"/>
              </a:rPr>
              <a:t>: This optional step allows MNA’s to learn the opinions and real needs of the people or organizations affected by a bill. To do this, the Government House Leader proposes that the bill be sent to a parliamentary committee for consultations.</a:t>
            </a:r>
          </a:p>
          <a:p>
            <a:pPr algn="l" fontAlgn="base">
              <a:buSzPct val="100000"/>
              <a:buFont typeface="+mj-lt"/>
              <a:buAutoNum type="arabicPeriod"/>
            </a:pPr>
            <a:r>
              <a:rPr lang="en-CA" sz="1200" b="1" i="0">
                <a:solidFill>
                  <a:srgbClr val="333333"/>
                </a:solidFill>
                <a:effectLst/>
                <a:latin typeface="Libre Franklin" pitchFamily="2" charset="0"/>
              </a:rPr>
              <a:t>Adoption of the principle</a:t>
            </a:r>
            <a:r>
              <a:rPr lang="en-CA" sz="1200" i="0">
                <a:solidFill>
                  <a:srgbClr val="333333"/>
                </a:solidFill>
                <a:effectLst/>
                <a:latin typeface="Libre Franklin" pitchFamily="2" charset="0"/>
              </a:rPr>
              <a:t>:</a:t>
            </a:r>
            <a:r>
              <a:rPr lang="en-CA" sz="1200" b="1" i="0">
                <a:solidFill>
                  <a:srgbClr val="333333"/>
                </a:solidFill>
                <a:effectLst/>
                <a:latin typeface="Libre Franklin" pitchFamily="2" charset="0"/>
              </a:rPr>
              <a:t> </a:t>
            </a:r>
            <a:r>
              <a:rPr lang="en-CA" sz="1200" i="0">
                <a:solidFill>
                  <a:srgbClr val="333333"/>
                </a:solidFill>
                <a:effectLst/>
                <a:latin typeface="Libre Franklin" pitchFamily="2" charset="0"/>
              </a:rPr>
              <a:t> at this stage, the MNA’s debate in the Assembly the spirit and principle of the bill.</a:t>
            </a:r>
          </a:p>
          <a:p>
            <a:pPr algn="l" fontAlgn="base">
              <a:buSzPct val="100000"/>
              <a:buFont typeface="+mj-lt"/>
              <a:buAutoNum type="arabicPeriod"/>
            </a:pPr>
            <a:r>
              <a:rPr lang="en-CA" sz="1200" b="1" i="0">
                <a:solidFill>
                  <a:srgbClr val="333333"/>
                </a:solidFill>
                <a:effectLst/>
                <a:latin typeface="Libre Franklin" pitchFamily="2" charset="0"/>
              </a:rPr>
              <a:t>Detailed study in committee</a:t>
            </a:r>
            <a:r>
              <a:rPr lang="en-CA" sz="1200" i="0">
                <a:solidFill>
                  <a:srgbClr val="333333"/>
                </a:solidFill>
                <a:effectLst/>
                <a:latin typeface="Libre Franklin" pitchFamily="2" charset="0"/>
              </a:rPr>
              <a:t>: the study of the bill continues in parliamentary committee or in plenary committee (which brings together the 125 MNA’s of the Assembly). The choice of committee is made according to </a:t>
            </a:r>
            <a:r>
              <a:rPr lang="en-CA" sz="1200" i="0" u="none" strike="noStrike">
                <a:solidFill>
                  <a:srgbClr val="1B62BF"/>
                </a:solidFill>
                <a:effectLst/>
                <a:latin typeface="Libre Franklin" pitchFamily="2" charset="0"/>
                <a:hlinkClick r:id="rId4"/>
              </a:rPr>
              <a:t>the scope of the committees' competence</a:t>
            </a:r>
            <a:r>
              <a:rPr lang="en-CA" sz="1200" i="0">
                <a:solidFill>
                  <a:srgbClr val="333333"/>
                </a:solidFill>
                <a:effectLst/>
                <a:latin typeface="Libre Franklin" pitchFamily="2" charset="0"/>
              </a:rPr>
              <a:t> ; its members examine each of the articles of the bill.</a:t>
            </a:r>
          </a:p>
          <a:p>
            <a:pPr algn="l" fontAlgn="base">
              <a:buSzPct val="100000"/>
              <a:buFont typeface="+mj-lt"/>
              <a:buAutoNum type="arabicPeriod"/>
            </a:pPr>
            <a:r>
              <a:rPr lang="en-CA" sz="1200" b="1" i="0">
                <a:solidFill>
                  <a:srgbClr val="333333"/>
                </a:solidFill>
                <a:effectLst/>
                <a:latin typeface="Libre Franklin" pitchFamily="2" charset="0"/>
              </a:rPr>
              <a:t>Consideration of the committee's report</a:t>
            </a:r>
            <a:r>
              <a:rPr lang="en-CA" sz="1200" i="0">
                <a:solidFill>
                  <a:srgbClr val="333333"/>
                </a:solidFill>
                <a:effectLst/>
                <a:latin typeface="Libre Franklin" pitchFamily="2" charset="0"/>
              </a:rPr>
              <a:t>: The Assembly decides on the results of the committee's work. It must adopt this report for the bill to proceed to this stage.</a:t>
            </a:r>
          </a:p>
          <a:p>
            <a:pPr algn="l" fontAlgn="base">
              <a:buSzPct val="100000"/>
              <a:buFont typeface="+mj-lt"/>
              <a:buAutoNum type="arabicPeriod"/>
            </a:pPr>
            <a:r>
              <a:rPr lang="en-CA" sz="1200" b="1" i="0">
                <a:solidFill>
                  <a:srgbClr val="333333"/>
                </a:solidFill>
                <a:effectLst/>
                <a:latin typeface="Libre Franklin" pitchFamily="2" charset="0"/>
              </a:rPr>
              <a:t>Adoption of the bill</a:t>
            </a:r>
            <a:r>
              <a:rPr lang="en-CA" sz="1200" i="0">
                <a:solidFill>
                  <a:srgbClr val="333333"/>
                </a:solidFill>
                <a:effectLst/>
                <a:latin typeface="Libre Franklin" pitchFamily="2" charset="0"/>
              </a:rPr>
              <a:t>: this is the last stage of the study of a bill before its sanction.</a:t>
            </a:r>
          </a:p>
          <a:p>
            <a:pPr marL="228600" indent="0" algn="l" fontAlgn="base">
              <a:buSzPct val="125000"/>
            </a:pPr>
            <a:r>
              <a:rPr lang="en-CA" sz="1300" i="0">
                <a:solidFill>
                  <a:srgbClr val="333333"/>
                </a:solidFill>
                <a:effectLst/>
                <a:latin typeface="Libre Franklin" pitchFamily="2" charset="0"/>
              </a:rPr>
              <a:t>At stages 4, 5 and 6, the bill can be amended , meaning that its author (MNA or minister) or another MNA can make changes to it. However, at the final stage, when the bill is adopted, only the author can propose changes.</a:t>
            </a:r>
          </a:p>
          <a:p>
            <a:endParaRPr lang="en-CA"/>
          </a:p>
        </p:txBody>
      </p:sp>
    </p:spTree>
    <p:extLst>
      <p:ext uri="{BB962C8B-B14F-4D97-AF65-F5344CB8AC3E}">
        <p14:creationId xmlns:p14="http://schemas.microsoft.com/office/powerpoint/2010/main" val="297875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
          <p:cNvSpPr txBox="1">
            <a:spLocks noGrp="1"/>
          </p:cNvSpPr>
          <p:nvPr>
            <p:ph type="title" idx="4294967295"/>
          </p:nvPr>
        </p:nvSpPr>
        <p:spPr>
          <a:xfrm>
            <a:off x="484552" y="-1687513"/>
            <a:ext cx="10869248" cy="168751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5400"/>
              <a:buFont typeface="Roboto Medium"/>
              <a:buNone/>
            </a:pPr>
            <a:r>
              <a:rPr lang="en-US">
                <a:solidFill>
                  <a:schemeClr val="dk1"/>
                </a:solidFill>
              </a:rPr>
              <a:t>Getting help in the Library</a:t>
            </a:r>
            <a:endParaRPr/>
          </a:p>
        </p:txBody>
      </p:sp>
      <p:sp>
        <p:nvSpPr>
          <p:cNvPr id="407" name="Google Shape;407;p6" descr="box  1 shows that you can reach out for help  in various ways"/>
          <p:cNvSpPr/>
          <p:nvPr/>
        </p:nvSpPr>
        <p:spPr>
          <a:xfrm>
            <a:off x="562907" y="530132"/>
            <a:ext cx="7694685" cy="2791566"/>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408" name="Google Shape;408;p6"/>
          <p:cNvSpPr txBox="1"/>
          <p:nvPr/>
        </p:nvSpPr>
        <p:spPr>
          <a:xfrm>
            <a:off x="721894" y="674361"/>
            <a:ext cx="7161717" cy="584775"/>
          </a:xfrm>
          <a:prstGeom prst="rect">
            <a:avLst/>
          </a:prstGeom>
          <a:solidFill>
            <a:schemeClr val="lt1"/>
          </a:solid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3200"/>
              <a:buFont typeface="Arial"/>
              <a:buAutoNum type="arabicParenR"/>
            </a:pPr>
            <a:r>
              <a:rPr lang="en-US" sz="3200" b="0" i="0" u="none" strike="noStrike" cap="none">
                <a:solidFill>
                  <a:srgbClr val="000000"/>
                </a:solidFill>
                <a:latin typeface="Gill Sans"/>
                <a:ea typeface="Gill Sans"/>
                <a:cs typeface="Gill Sans"/>
                <a:sym typeface="Gill Sans"/>
              </a:rPr>
              <a:t>Ask Us desk, chat, email or phone</a:t>
            </a:r>
            <a:endParaRPr sz="1400" b="0" i="0" u="none" strike="noStrike" cap="none">
              <a:solidFill>
                <a:srgbClr val="000000"/>
              </a:solidFill>
              <a:latin typeface="Arial"/>
              <a:ea typeface="Arial"/>
              <a:cs typeface="Arial"/>
              <a:sym typeface="Arial"/>
            </a:endParaRPr>
          </a:p>
        </p:txBody>
      </p:sp>
      <p:sp>
        <p:nvSpPr>
          <p:cNvPr id="409" name="Google Shape;409;p6"/>
          <p:cNvSpPr txBox="1"/>
          <p:nvPr/>
        </p:nvSpPr>
        <p:spPr>
          <a:xfrm>
            <a:off x="1016277" y="1377059"/>
            <a:ext cx="4959561"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B1F1F"/>
              </a:buClr>
              <a:buSzPts val="2000"/>
              <a:buFont typeface="Arial"/>
              <a:buNone/>
            </a:pPr>
            <a:r>
              <a:rPr lang="en-US" sz="2000" b="0" i="0" u="none" strike="noStrike" cap="none">
                <a:solidFill>
                  <a:srgbClr val="FB1F1F"/>
                </a:solidFill>
                <a:latin typeface="Gill Sans"/>
                <a:ea typeface="Gill Sans"/>
                <a:cs typeface="Gill Sans"/>
                <a:sym typeface="Gill Sans"/>
              </a:rPr>
              <a:t>FOR QUICK OR GENERAL QUESTIONS </a:t>
            </a:r>
            <a:endParaRPr sz="1400" b="0" i="0" u="none" strike="noStrike" cap="none">
              <a:solidFill>
                <a:srgbClr val="000000"/>
              </a:solidFill>
              <a:latin typeface="Arial"/>
              <a:ea typeface="Arial"/>
              <a:cs typeface="Arial"/>
              <a:sym typeface="Arial"/>
            </a:endParaRPr>
          </a:p>
        </p:txBody>
      </p:sp>
      <p:pic>
        <p:nvPicPr>
          <p:cNvPr id="410" name="Google Shape;410;p6" descr="icon for asking questions in peron"/>
          <p:cNvPicPr preferRelativeResize="0"/>
          <p:nvPr/>
        </p:nvPicPr>
        <p:blipFill rotWithShape="1">
          <a:blip r:embed="rId3">
            <a:alphaModFix/>
          </a:blip>
          <a:srcRect/>
          <a:stretch/>
        </p:blipFill>
        <p:spPr>
          <a:xfrm>
            <a:off x="562907" y="1602259"/>
            <a:ext cx="1941332" cy="1941332"/>
          </a:xfrm>
          <a:prstGeom prst="rect">
            <a:avLst/>
          </a:prstGeom>
          <a:noFill/>
          <a:ln>
            <a:noFill/>
          </a:ln>
        </p:spPr>
      </p:pic>
      <p:pic>
        <p:nvPicPr>
          <p:cNvPr id="411" name="Google Shape;411;p6" descr="icon for online chat"/>
          <p:cNvPicPr preferRelativeResize="0"/>
          <p:nvPr/>
        </p:nvPicPr>
        <p:blipFill rotWithShape="1">
          <a:blip r:embed="rId4">
            <a:alphaModFix/>
          </a:blip>
          <a:srcRect/>
          <a:stretch/>
        </p:blipFill>
        <p:spPr>
          <a:xfrm>
            <a:off x="2724905" y="1691842"/>
            <a:ext cx="1227936" cy="1227936"/>
          </a:xfrm>
          <a:prstGeom prst="rect">
            <a:avLst/>
          </a:prstGeom>
          <a:noFill/>
          <a:ln>
            <a:noFill/>
          </a:ln>
        </p:spPr>
      </p:pic>
      <p:pic>
        <p:nvPicPr>
          <p:cNvPr id="412" name="Google Shape;412;p6" descr="icon for email"/>
          <p:cNvPicPr preferRelativeResize="0"/>
          <p:nvPr/>
        </p:nvPicPr>
        <p:blipFill rotWithShape="1">
          <a:blip r:embed="rId5">
            <a:alphaModFix/>
          </a:blip>
          <a:srcRect/>
          <a:stretch/>
        </p:blipFill>
        <p:spPr>
          <a:xfrm>
            <a:off x="4750241" y="1973635"/>
            <a:ext cx="1147242" cy="1147242"/>
          </a:xfrm>
          <a:prstGeom prst="rect">
            <a:avLst/>
          </a:prstGeom>
          <a:noFill/>
          <a:ln>
            <a:noFill/>
          </a:ln>
        </p:spPr>
      </p:pic>
      <p:pic>
        <p:nvPicPr>
          <p:cNvPr id="413" name="Google Shape;413;p6" descr="icon for phone"/>
          <p:cNvPicPr preferRelativeResize="0"/>
          <p:nvPr/>
        </p:nvPicPr>
        <p:blipFill rotWithShape="1">
          <a:blip r:embed="rId6">
            <a:alphaModFix/>
          </a:blip>
          <a:srcRect/>
          <a:stretch/>
        </p:blipFill>
        <p:spPr>
          <a:xfrm>
            <a:off x="6338332" y="2038410"/>
            <a:ext cx="1069031" cy="1069031"/>
          </a:xfrm>
          <a:prstGeom prst="rect">
            <a:avLst/>
          </a:prstGeom>
          <a:noFill/>
          <a:ln>
            <a:noFill/>
          </a:ln>
        </p:spPr>
      </p:pic>
      <p:sp>
        <p:nvSpPr>
          <p:cNvPr id="414" name="Google Shape;414;p6"/>
          <p:cNvSpPr txBox="1"/>
          <p:nvPr/>
        </p:nvSpPr>
        <p:spPr>
          <a:xfrm>
            <a:off x="484552" y="3321698"/>
            <a:ext cx="7421491" cy="701259"/>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000000"/>
              </a:buClr>
              <a:buSzPts val="2800"/>
              <a:buFont typeface="Arial"/>
              <a:buNone/>
            </a:pPr>
            <a:r>
              <a:rPr lang="en-US" sz="2800" b="1" i="0" u="none" strike="noStrike" cap="none">
                <a:solidFill>
                  <a:srgbClr val="000000"/>
                </a:solidFill>
                <a:latin typeface="Avenir"/>
                <a:ea typeface="Avenir"/>
                <a:cs typeface="Avenir"/>
                <a:sym typeface="Avenir"/>
              </a:rPr>
              <a:t>Google: ask concordia library</a:t>
            </a:r>
            <a:endParaRPr sz="1400" b="0" i="0" u="none" strike="noStrike" cap="none">
              <a:solidFill>
                <a:srgbClr val="000000"/>
              </a:solidFill>
              <a:latin typeface="Arial"/>
              <a:ea typeface="Arial"/>
              <a:cs typeface="Arial"/>
              <a:sym typeface="Arial"/>
            </a:endParaRPr>
          </a:p>
        </p:txBody>
      </p:sp>
      <p:sp>
        <p:nvSpPr>
          <p:cNvPr id="415" name="Google Shape;415;p6" descr="box 2 shows how you can reach out to a librarian for more specific questions"/>
          <p:cNvSpPr/>
          <p:nvPr/>
        </p:nvSpPr>
        <p:spPr>
          <a:xfrm>
            <a:off x="608641" y="4215479"/>
            <a:ext cx="8966885" cy="1718665"/>
          </a:xfrm>
          <a:prstGeom prst="rect">
            <a:avLst/>
          </a:prstGeom>
          <a:solidFill>
            <a:schemeClr val="lt1"/>
          </a:solidFill>
          <a:ln w="2857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pic>
        <p:nvPicPr>
          <p:cNvPr id="416" name="Google Shape;416;p6" descr="stereotypical librarian icon or avatar, person with bun and glasses"/>
          <p:cNvPicPr preferRelativeResize="0"/>
          <p:nvPr/>
        </p:nvPicPr>
        <p:blipFill rotWithShape="1">
          <a:blip r:embed="rId7">
            <a:alphaModFix/>
          </a:blip>
          <a:srcRect l="2951" r="2951"/>
          <a:stretch/>
        </p:blipFill>
        <p:spPr>
          <a:xfrm>
            <a:off x="901426" y="4478650"/>
            <a:ext cx="1069050" cy="1136029"/>
          </a:xfrm>
          <a:prstGeom prst="rect">
            <a:avLst/>
          </a:prstGeom>
          <a:noFill/>
          <a:ln>
            <a:noFill/>
          </a:ln>
        </p:spPr>
      </p:pic>
      <p:sp>
        <p:nvSpPr>
          <p:cNvPr id="417" name="Google Shape;417;p6"/>
          <p:cNvSpPr txBox="1"/>
          <p:nvPr/>
        </p:nvSpPr>
        <p:spPr>
          <a:xfrm>
            <a:off x="2192120" y="4424872"/>
            <a:ext cx="6481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1919"/>
              </a:buClr>
              <a:buSzPts val="3200"/>
              <a:buFont typeface="Arial"/>
              <a:buNone/>
            </a:pPr>
            <a:r>
              <a:rPr lang="en-US" sz="3200" b="0" i="0" u="none" strike="noStrike" cap="none">
                <a:solidFill>
                  <a:srgbClr val="191919"/>
                </a:solidFill>
                <a:latin typeface="Gill Sans"/>
                <a:ea typeface="Gill Sans"/>
                <a:cs typeface="Gill Sans"/>
                <a:sym typeface="Gill Sans"/>
              </a:rPr>
              <a:t>2) </a:t>
            </a:r>
            <a:r>
              <a:rPr lang="en-US" sz="3200" b="0" i="0" u="none" strike="noStrike" cap="none">
                <a:solidFill>
                  <a:srgbClr val="000000"/>
                </a:solidFill>
                <a:latin typeface="Gill Sans"/>
                <a:ea typeface="Gill Sans"/>
                <a:cs typeface="Gill Sans"/>
                <a:sym typeface="Gill Sans"/>
              </a:rPr>
              <a:t>Contact your subject librarian(s)</a:t>
            </a:r>
            <a:endParaRPr sz="1400" b="0" i="0" u="none" strike="noStrike" cap="none">
              <a:solidFill>
                <a:srgbClr val="000000"/>
              </a:solidFill>
              <a:latin typeface="Arial"/>
              <a:ea typeface="Arial"/>
              <a:cs typeface="Arial"/>
              <a:sym typeface="Arial"/>
            </a:endParaRPr>
          </a:p>
        </p:txBody>
      </p:sp>
      <p:sp>
        <p:nvSpPr>
          <p:cNvPr id="418" name="Google Shape;418;p6"/>
          <p:cNvSpPr txBox="1"/>
          <p:nvPr/>
        </p:nvSpPr>
        <p:spPr>
          <a:xfrm>
            <a:off x="2918012" y="5183439"/>
            <a:ext cx="635597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1F1F"/>
              </a:buClr>
              <a:buSzPts val="2000"/>
              <a:buFont typeface="Arial"/>
              <a:buNone/>
            </a:pPr>
            <a:r>
              <a:rPr lang="en-US" sz="2000" b="0" i="0" u="none" strike="noStrike" cap="none">
                <a:solidFill>
                  <a:srgbClr val="FB1F1F"/>
                </a:solidFill>
                <a:latin typeface="Gill Sans"/>
                <a:ea typeface="Gill Sans"/>
                <a:cs typeface="Gill Sans"/>
                <a:sym typeface="Gill Sans"/>
              </a:rPr>
              <a:t>FOR MORE IN-DEPTH CONSULTATIONS</a:t>
            </a:r>
            <a:endParaRPr sz="2000" b="0" i="0" u="none" strike="noStrike" cap="none">
              <a:solidFill>
                <a:srgbClr val="FB1F1F"/>
              </a:solidFill>
              <a:latin typeface="Gill Sans"/>
              <a:ea typeface="Gill Sans"/>
              <a:cs typeface="Gill Sans"/>
              <a:sym typeface="Gill Sans"/>
            </a:endParaRPr>
          </a:p>
        </p:txBody>
      </p:sp>
      <p:sp>
        <p:nvSpPr>
          <p:cNvPr id="419" name="Google Shape;419;p6"/>
          <p:cNvSpPr txBox="1"/>
          <p:nvPr/>
        </p:nvSpPr>
        <p:spPr>
          <a:xfrm>
            <a:off x="562907" y="6370295"/>
            <a:ext cx="338994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200"/>
              <a:buFont typeface="Gill Sans"/>
              <a:buNone/>
            </a:pPr>
            <a:r>
              <a:rPr lang="en-US" sz="1200" b="0" i="0" u="none" strike="noStrike" cap="none">
                <a:solidFill>
                  <a:srgbClr val="7F7F7F"/>
                </a:solidFill>
                <a:latin typeface="Gill Sans"/>
                <a:ea typeface="Gill Sans"/>
                <a:cs typeface="Gill Sans"/>
                <a:sym typeface="Gill Sans"/>
              </a:rPr>
              <a:t>Icons on this slide are from the noun project</a:t>
            </a:r>
            <a:endParaRPr sz="1200" b="0" i="0" u="none" strike="noStrike" cap="none">
              <a:solidFill>
                <a:srgbClr val="7F7F7F"/>
              </a:solidFill>
              <a:latin typeface="Gill Sans"/>
              <a:ea typeface="Gill Sans"/>
              <a:cs typeface="Gill Sans"/>
              <a:sym typeface="Gill Sans"/>
            </a:endParaRPr>
          </a:p>
        </p:txBody>
      </p:sp>
      <p:pic>
        <p:nvPicPr>
          <p:cNvPr id="420" name="Google Shape;420;p6"/>
          <p:cNvPicPr preferRelativeResize="0"/>
          <p:nvPr/>
        </p:nvPicPr>
        <p:blipFill rotWithShape="1">
          <a:blip r:embed="rId8">
            <a:alphaModFix/>
          </a:blip>
          <a:srcRect t="26916"/>
          <a:stretch/>
        </p:blipFill>
        <p:spPr>
          <a:xfrm>
            <a:off x="2549434" y="2732928"/>
            <a:ext cx="1578897" cy="526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18"/>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415"/>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416"/>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0"/>
                                  </p:stCondLst>
                                  <p:childTnLst>
                                    <p:set>
                                      <p:cBhvr>
                                        <p:cTn id="18" dur="1" fill="hold">
                                          <p:stCondLst>
                                            <p:cond delay="0"/>
                                          </p:stCondLst>
                                        </p:cTn>
                                        <p:tgtEl>
                                          <p:spTgt spid="415"/>
                                        </p:tgtEl>
                                        <p:attrNameLst>
                                          <p:attrName>style.visibility</p:attrName>
                                        </p:attrNameLst>
                                      </p:cBhvr>
                                      <p:to>
                                        <p:strVal val="visible"/>
                                      </p:to>
                                    </p:set>
                                  </p:childTnLst>
                                </p:cTn>
                              </p:par>
                            </p:childTnLst>
                          </p:cTn>
                        </p:par>
                        <p:par>
                          <p:cTn id="19" fill="hold">
                            <p:stCondLst>
                              <p:cond delay="4"/>
                            </p:stCondLst>
                            <p:childTnLst>
                              <p:par>
                                <p:cTn id="20" presetID="1" presetClass="entr" presetSubtype="0" fill="hold" nodeType="afterEffect">
                                  <p:stCondLst>
                                    <p:cond delay="0"/>
                                  </p:stCondLst>
                                  <p:childTnLst>
                                    <p:set>
                                      <p:cBhvr>
                                        <p:cTn id="21" dur="1" fill="hold">
                                          <p:stCondLst>
                                            <p:cond delay="0"/>
                                          </p:stCondLst>
                                        </p:cTn>
                                        <p:tgtEl>
                                          <p:spTgt spid="415"/>
                                        </p:tgtEl>
                                        <p:attrNameLst>
                                          <p:attrName>style.visibility</p:attrName>
                                        </p:attrNameLst>
                                      </p:cBhvr>
                                      <p:to>
                                        <p:strVal val="visible"/>
                                      </p:to>
                                    </p:set>
                                  </p:childTnLst>
                                </p:cTn>
                              </p:par>
                            </p:childTnLst>
                          </p:cTn>
                        </p:par>
                        <p:par>
                          <p:cTn id="22" fill="hold">
                            <p:stCondLst>
                              <p:cond delay="4"/>
                            </p:stCondLst>
                            <p:childTnLst>
                              <p:par>
                                <p:cTn id="23" presetID="1" presetClass="entr" presetSubtype="0" fill="hold" nodeType="afterEffect">
                                  <p:stCondLst>
                                    <p:cond delay="0"/>
                                  </p:stCondLst>
                                  <p:childTnLst>
                                    <p:set>
                                      <p:cBhvr>
                                        <p:cTn id="24"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0158-1C5C-1ACF-4AE8-50F69CEBE0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Let’s locate a law</a:t>
            </a:r>
          </a:p>
        </p:txBody>
      </p:sp>
      <p:pic>
        <p:nvPicPr>
          <p:cNvPr id="5" name="Content Placeholder 4" descr="screenshot of web page titled: Lois annuelles.  Info has been entered in the search boxes: Mots-clés: education; année: 2023; Projet de loi: 23">
            <a:hlinkClick r:id="rId2"/>
            <a:extLst>
              <a:ext uri="{FF2B5EF4-FFF2-40B4-BE49-F238E27FC236}">
                <a16:creationId xmlns:a16="http://schemas.microsoft.com/office/drawing/2014/main" id="{5D47AC62-7878-0C05-7764-0F680327D92B}"/>
              </a:ext>
            </a:extLst>
          </p:cNvPr>
          <p:cNvPicPr>
            <a:picLocks noGrp="1" noChangeAspect="1"/>
          </p:cNvPicPr>
          <p:nvPr>
            <p:ph idx="1"/>
          </p:nvPr>
        </p:nvPicPr>
        <p:blipFill>
          <a:blip r:embed="rId3"/>
          <a:stretch>
            <a:fillRect/>
          </a:stretch>
        </p:blipFill>
        <p:spPr>
          <a:xfrm>
            <a:off x="4409031" y="307030"/>
            <a:ext cx="7545546" cy="6243939"/>
          </a:xfrm>
          <a:prstGeom prst="rect">
            <a:avLst/>
          </a:prstGeom>
        </p:spPr>
      </p:pic>
    </p:spTree>
    <p:extLst>
      <p:ext uri="{BB962C8B-B14F-4D97-AF65-F5344CB8AC3E}">
        <p14:creationId xmlns:p14="http://schemas.microsoft.com/office/powerpoint/2010/main" val="393648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reenshot of a page titled: National Assembly of Quebec, First Session, Forty Third Legislature. The text then reads: Bill 23&#10;(2023, chapter 32)&#10;An Act to amend mainly the Education&#10;Act and to enact the Act respecting&#10;the Institut national d’excellence en&#10;éducation&#10;Introduced 4 May 2023&#10;Passed in principle 13 September 2023&#10;Passed 7 December 2023&#10;Assented to 7 December 2023">
            <a:hlinkClick r:id="rId2"/>
            <a:extLst>
              <a:ext uri="{FF2B5EF4-FFF2-40B4-BE49-F238E27FC236}">
                <a16:creationId xmlns:a16="http://schemas.microsoft.com/office/drawing/2014/main" id="{4C50104B-5A57-BCD0-31F2-C3EA58BCFCB0}"/>
              </a:ext>
            </a:extLst>
          </p:cNvPr>
          <p:cNvPicPr>
            <a:picLocks noChangeAspect="1"/>
          </p:cNvPicPr>
          <p:nvPr/>
        </p:nvPicPr>
        <p:blipFill>
          <a:blip r:embed="rId3"/>
          <a:stretch>
            <a:fillRect/>
          </a:stretch>
        </p:blipFill>
        <p:spPr>
          <a:xfrm>
            <a:off x="3158612" y="139272"/>
            <a:ext cx="5440544" cy="6554875"/>
          </a:xfrm>
          <a:prstGeom prst="rect">
            <a:avLst/>
          </a:prstGeom>
        </p:spPr>
      </p:pic>
      <p:sp>
        <p:nvSpPr>
          <p:cNvPr id="6" name="Callout: Left Arrow 5">
            <a:extLst>
              <a:ext uri="{FF2B5EF4-FFF2-40B4-BE49-F238E27FC236}">
                <a16:creationId xmlns:a16="http://schemas.microsoft.com/office/drawing/2014/main" id="{7A5A7F4F-010D-8FBB-623A-EB24F9B3FD37}"/>
              </a:ext>
            </a:extLst>
          </p:cNvPr>
          <p:cNvSpPr/>
          <p:nvPr/>
        </p:nvSpPr>
        <p:spPr>
          <a:xfrm>
            <a:off x="7831616" y="2404448"/>
            <a:ext cx="2839035" cy="91856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When: 1</a:t>
            </a:r>
            <a:r>
              <a:rPr lang="en-US" baseline="30000"/>
              <a:t>st</a:t>
            </a:r>
            <a:r>
              <a:rPr lang="en-US"/>
              <a:t> session of the 43</a:t>
            </a:r>
            <a:r>
              <a:rPr lang="en-US" baseline="30000"/>
              <a:t>rd</a:t>
            </a:r>
            <a:r>
              <a:rPr lang="en-US"/>
              <a:t> legislature of the National Assembly</a:t>
            </a:r>
            <a:endParaRPr lang="en-CA"/>
          </a:p>
        </p:txBody>
      </p:sp>
      <p:sp>
        <p:nvSpPr>
          <p:cNvPr id="7" name="Callout: Left Arrow 6">
            <a:extLst>
              <a:ext uri="{FF2B5EF4-FFF2-40B4-BE49-F238E27FC236}">
                <a16:creationId xmlns:a16="http://schemas.microsoft.com/office/drawing/2014/main" id="{03C91095-D698-A222-2C70-7F8F72B4C2B6}"/>
              </a:ext>
            </a:extLst>
          </p:cNvPr>
          <p:cNvSpPr/>
          <p:nvPr/>
        </p:nvSpPr>
        <p:spPr>
          <a:xfrm>
            <a:off x="8039675" y="3450621"/>
            <a:ext cx="2630976" cy="795376"/>
          </a:xfrm>
          <a:prstGeom prst="lef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What: An Act (law) amending Education Act</a:t>
            </a:r>
            <a:endParaRPr lang="en-CA">
              <a:solidFill>
                <a:schemeClr val="tx2"/>
              </a:solidFill>
            </a:endParaRPr>
          </a:p>
        </p:txBody>
      </p:sp>
      <p:sp>
        <p:nvSpPr>
          <p:cNvPr id="8" name="Callout: Left Arrow 7">
            <a:extLst>
              <a:ext uri="{FF2B5EF4-FFF2-40B4-BE49-F238E27FC236}">
                <a16:creationId xmlns:a16="http://schemas.microsoft.com/office/drawing/2014/main" id="{50C1CF4A-A3CD-3D0E-E844-33212BBE52B6}"/>
              </a:ext>
            </a:extLst>
          </p:cNvPr>
          <p:cNvSpPr/>
          <p:nvPr/>
        </p:nvSpPr>
        <p:spPr>
          <a:xfrm>
            <a:off x="7582476" y="4608951"/>
            <a:ext cx="3143834" cy="1012622"/>
          </a:xfrm>
          <a:prstGeom prst="lef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Process: the steps the bill goes through in the National Assembly to become an Act</a:t>
            </a:r>
            <a:endParaRPr lang="en-CA"/>
          </a:p>
        </p:txBody>
      </p:sp>
      <p:sp>
        <p:nvSpPr>
          <p:cNvPr id="9" name="Callout: Right Arrow 8">
            <a:extLst>
              <a:ext uri="{FF2B5EF4-FFF2-40B4-BE49-F238E27FC236}">
                <a16:creationId xmlns:a16="http://schemas.microsoft.com/office/drawing/2014/main" id="{F3B3A070-354F-86CE-A293-548D57F5AC76}"/>
              </a:ext>
            </a:extLst>
          </p:cNvPr>
          <p:cNvSpPr/>
          <p:nvPr/>
        </p:nvSpPr>
        <p:spPr>
          <a:xfrm>
            <a:off x="1064815" y="2615346"/>
            <a:ext cx="3593990" cy="1415332"/>
          </a:xfrm>
          <a:prstGeom prst="right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 </a:t>
            </a:r>
            <a:r>
              <a:rPr lang="en-US" b="1"/>
              <a:t>Bill</a:t>
            </a:r>
            <a:r>
              <a:rPr lang="en-US"/>
              <a:t> is a proposed law presented to the National Assembly, after it goes through the parliamentary process it becomes an </a:t>
            </a:r>
            <a:r>
              <a:rPr lang="en-US" b="1"/>
              <a:t>Act</a:t>
            </a:r>
            <a:r>
              <a:rPr lang="en-US"/>
              <a:t> </a:t>
            </a:r>
            <a:endParaRPr lang="en-CA"/>
          </a:p>
        </p:txBody>
      </p:sp>
      <p:sp>
        <p:nvSpPr>
          <p:cNvPr id="2" name="Title 1">
            <a:extLst>
              <a:ext uri="{FF2B5EF4-FFF2-40B4-BE49-F238E27FC236}">
                <a16:creationId xmlns:a16="http://schemas.microsoft.com/office/drawing/2014/main" id="{9A3811E8-48B4-D0F4-FC97-38C183630533}"/>
              </a:ext>
            </a:extLst>
          </p:cNvPr>
          <p:cNvSpPr>
            <a:spLocks noGrp="1"/>
          </p:cNvSpPr>
          <p:nvPr>
            <p:ph type="title" idx="4294967295"/>
          </p:nvPr>
        </p:nvSpPr>
        <p:spPr>
          <a:xfrm>
            <a:off x="838200" y="365125"/>
            <a:ext cx="2830551" cy="1325563"/>
          </a:xfrm>
        </p:spPr>
        <p:txBody>
          <a:bodyPr/>
          <a:lstStyle/>
          <a:p>
            <a:r>
              <a:rPr lang="en-US" dirty="0">
                <a:solidFill>
                  <a:schemeClr val="bg1"/>
                </a:solidFill>
              </a:rPr>
              <a:t>Looking at the Act</a:t>
            </a:r>
          </a:p>
        </p:txBody>
      </p:sp>
    </p:spTree>
    <p:extLst>
      <p:ext uri="{BB962C8B-B14F-4D97-AF65-F5344CB8AC3E}">
        <p14:creationId xmlns:p14="http://schemas.microsoft.com/office/powerpoint/2010/main" val="3358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the next two pages of the same document">
            <a:hlinkClick r:id="rId2"/>
            <a:extLst>
              <a:ext uri="{FF2B5EF4-FFF2-40B4-BE49-F238E27FC236}">
                <a16:creationId xmlns:a16="http://schemas.microsoft.com/office/drawing/2014/main" id="{2D969A03-3E8B-16B4-64CE-0944D1EE81C8}"/>
              </a:ext>
            </a:extLst>
          </p:cNvPr>
          <p:cNvPicPr>
            <a:picLocks noChangeAspect="1"/>
          </p:cNvPicPr>
          <p:nvPr/>
        </p:nvPicPr>
        <p:blipFill>
          <a:blip r:embed="rId3"/>
          <a:stretch>
            <a:fillRect/>
          </a:stretch>
        </p:blipFill>
        <p:spPr>
          <a:xfrm>
            <a:off x="888303" y="643466"/>
            <a:ext cx="4805044"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screenshot of the next two pages (p. 2-3) of the same Bill 23 document. The text consists of the first three paragraphs under EXPLANATORY NOTES, and the listing of LEGISLATION ENACTED BY THIS ACT; LEGISLATION AMENDED BY THIS ACT; REGULATION AMENDED BY THIS ACT. see: https://www.publicationsduquebec.gouv.qc.ca/fileadmin/Fichiers_client/lois_et_reglements/LoisAnnuelles/en/2023/2023C32A.PDF&#10;">
            <a:hlinkClick r:id="rId2"/>
            <a:extLst>
              <a:ext uri="{FF2B5EF4-FFF2-40B4-BE49-F238E27FC236}">
                <a16:creationId xmlns:a16="http://schemas.microsoft.com/office/drawing/2014/main" id="{2D5EEC04-EAF9-D14E-4B42-E5EF5EFA0DF8}"/>
              </a:ext>
            </a:extLst>
          </p:cNvPr>
          <p:cNvPicPr>
            <a:picLocks noChangeAspect="1"/>
          </p:cNvPicPr>
          <p:nvPr/>
        </p:nvPicPr>
        <p:blipFill>
          <a:blip r:embed="rId4"/>
          <a:stretch>
            <a:fillRect/>
          </a:stretch>
        </p:blipFill>
        <p:spPr>
          <a:xfrm>
            <a:off x="6679712" y="643467"/>
            <a:ext cx="4442924" cy="5571066"/>
          </a:xfrm>
          <a:prstGeom prst="rect">
            <a:avLst/>
          </a:prstGeom>
        </p:spPr>
      </p:pic>
      <p:sp>
        <p:nvSpPr>
          <p:cNvPr id="2" name="Title 1">
            <a:extLst>
              <a:ext uri="{FF2B5EF4-FFF2-40B4-BE49-F238E27FC236}">
                <a16:creationId xmlns:a16="http://schemas.microsoft.com/office/drawing/2014/main" id="{1D700F37-A991-AB8E-A418-681425D18A6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Inside the text of the Act</a:t>
            </a:r>
          </a:p>
        </p:txBody>
      </p:sp>
    </p:spTree>
    <p:extLst>
      <p:ext uri="{BB962C8B-B14F-4D97-AF65-F5344CB8AC3E}">
        <p14:creationId xmlns:p14="http://schemas.microsoft.com/office/powerpoint/2010/main" val="784753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web page titled: Projet de loi n° 23, Loi modifiant principalement la Loi sur l’instruction publique et édictant la Loi sur l’Institut national d’excellence en éducation">
            <a:hlinkClick r:id="rId3"/>
            <a:extLst>
              <a:ext uri="{FF2B5EF4-FFF2-40B4-BE49-F238E27FC236}">
                <a16:creationId xmlns:a16="http://schemas.microsoft.com/office/drawing/2014/main" id="{ECC5A1E1-DF4B-F8DB-3F20-CC46A085F4AB}"/>
              </a:ext>
            </a:extLst>
          </p:cNvPr>
          <p:cNvPicPr>
            <a:picLocks noChangeAspect="1"/>
          </p:cNvPicPr>
          <p:nvPr/>
        </p:nvPicPr>
        <p:blipFill>
          <a:blip r:embed="rId4"/>
          <a:stretch>
            <a:fillRect/>
          </a:stretch>
        </p:blipFill>
        <p:spPr>
          <a:xfrm>
            <a:off x="154373" y="0"/>
            <a:ext cx="6685614" cy="6858000"/>
          </a:xfrm>
          <a:prstGeom prst="rect">
            <a:avLst/>
          </a:prstGeom>
        </p:spPr>
      </p:pic>
      <p:sp>
        <p:nvSpPr>
          <p:cNvPr id="4" name="TextBox 3">
            <a:extLst>
              <a:ext uri="{FF2B5EF4-FFF2-40B4-BE49-F238E27FC236}">
                <a16:creationId xmlns:a16="http://schemas.microsoft.com/office/drawing/2014/main" id="{BC5F8DF4-FBDA-4569-C478-E3CE01540FA1}"/>
              </a:ext>
            </a:extLst>
          </p:cNvPr>
          <p:cNvSpPr txBox="1"/>
          <p:nvPr/>
        </p:nvSpPr>
        <p:spPr>
          <a:xfrm>
            <a:off x="7199695" y="2140085"/>
            <a:ext cx="4196615" cy="2308324"/>
          </a:xfrm>
          <a:prstGeom prst="rect">
            <a:avLst/>
          </a:prstGeom>
          <a:noFill/>
        </p:spPr>
        <p:txBody>
          <a:bodyPr wrap="square" rtlCol="0">
            <a:spAutoFit/>
          </a:bodyPr>
          <a:lstStyle/>
          <a:p>
            <a:r>
              <a:rPr lang="en-US" sz="1800"/>
              <a:t>On the National Assembly website, you can trace a </a:t>
            </a:r>
            <a:r>
              <a:rPr lang="en-US" sz="1800" err="1"/>
              <a:t>bil</a:t>
            </a:r>
            <a:r>
              <a:rPr lang="en-US" sz="1800"/>
              <a:t>/</a:t>
            </a:r>
            <a:r>
              <a:rPr lang="en-US" sz="1800" err="1"/>
              <a:t>projet</a:t>
            </a:r>
            <a:r>
              <a:rPr lang="en-US" sz="1800"/>
              <a:t> de </a:t>
            </a:r>
            <a:r>
              <a:rPr lang="en-US" sz="1800" err="1"/>
              <a:t>loi</a:t>
            </a:r>
            <a:r>
              <a:rPr lang="en-US" sz="1800"/>
              <a:t> through the legislative process</a:t>
            </a:r>
          </a:p>
          <a:p>
            <a:endParaRPr lang="en-US" sz="1800"/>
          </a:p>
          <a:p>
            <a:r>
              <a:rPr lang="en-US" sz="1800"/>
              <a:t>From initial presentation of the bill, through the committee studies and reports, votes, adoption and sanctioning/passing of the law.</a:t>
            </a:r>
            <a:endParaRPr lang="en-CA" sz="1800"/>
          </a:p>
        </p:txBody>
      </p:sp>
      <p:sp>
        <p:nvSpPr>
          <p:cNvPr id="2" name="Title 1">
            <a:extLst>
              <a:ext uri="{FF2B5EF4-FFF2-40B4-BE49-F238E27FC236}">
                <a16:creationId xmlns:a16="http://schemas.microsoft.com/office/drawing/2014/main" id="{A96A990E-A792-12D0-7C8E-97AC5F96C36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National Assembly website: bill 23 landing page</a:t>
            </a:r>
          </a:p>
        </p:txBody>
      </p:sp>
    </p:spTree>
    <p:extLst>
      <p:ext uri="{BB962C8B-B14F-4D97-AF65-F5344CB8AC3E}">
        <p14:creationId xmlns:p14="http://schemas.microsoft.com/office/powerpoint/2010/main" val="45984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109E-4891-D2AA-B489-7EAA77C7AE85}"/>
              </a:ext>
            </a:extLst>
          </p:cNvPr>
          <p:cNvSpPr>
            <a:spLocks noGrp="1"/>
          </p:cNvSpPr>
          <p:nvPr>
            <p:ph type="title"/>
          </p:nvPr>
        </p:nvSpPr>
        <p:spPr/>
        <p:txBody>
          <a:bodyPr/>
          <a:lstStyle/>
          <a:p>
            <a:r>
              <a:rPr lang="en-US"/>
              <a:t>Committee Work</a:t>
            </a:r>
            <a:endParaRPr lang="en-CA"/>
          </a:p>
        </p:txBody>
      </p:sp>
      <p:sp>
        <p:nvSpPr>
          <p:cNvPr id="8" name="Text Placeholder 7">
            <a:extLst>
              <a:ext uri="{FF2B5EF4-FFF2-40B4-BE49-F238E27FC236}">
                <a16:creationId xmlns:a16="http://schemas.microsoft.com/office/drawing/2014/main" id="{970300FC-6CAE-EA68-84B6-D379132D757C}"/>
              </a:ext>
            </a:extLst>
          </p:cNvPr>
          <p:cNvSpPr>
            <a:spLocks noGrp="1"/>
          </p:cNvSpPr>
          <p:nvPr>
            <p:ph type="body" idx="1"/>
          </p:nvPr>
        </p:nvSpPr>
        <p:spPr/>
        <p:txBody>
          <a:bodyPr/>
          <a:lstStyle/>
          <a:p>
            <a:r>
              <a:rPr lang="fr-CA" dirty="0">
                <a:hlinkClick r:id="rId2"/>
              </a:rPr>
              <a:t>Commission de la culture et de l’éducation/</a:t>
            </a:r>
            <a:r>
              <a:rPr lang="en-CA" dirty="0">
                <a:hlinkClick r:id="rId2"/>
              </a:rPr>
              <a:t>Committee on Culture and Education</a:t>
            </a:r>
            <a:r>
              <a:rPr lang="en-CA" dirty="0"/>
              <a:t> (2011 onwards)</a:t>
            </a:r>
          </a:p>
          <a:p>
            <a:pPr marL="571500" indent="-342900">
              <a:buFont typeface="Arial" panose="020B0604020202020204" pitchFamily="34" charset="0"/>
              <a:buChar char="•"/>
            </a:pPr>
            <a:r>
              <a:rPr lang="en-CA" dirty="0"/>
              <a:t>Contains the work of the committee, including detailed studies of bills, public consultations about proposed laws and amendments to laws, reports for the National Assembly to review in the process of bill making</a:t>
            </a:r>
          </a:p>
          <a:p>
            <a:pPr marL="228600" indent="0"/>
            <a:r>
              <a:rPr lang="en-CA" dirty="0">
                <a:hlinkClick r:id="rId3"/>
              </a:rPr>
              <a:t>Special consultations and public hearings on Bill 23, An Act to amend mainly the Education Act and to enact the Act respecting the </a:t>
            </a:r>
            <a:r>
              <a:rPr lang="en-CA" dirty="0" err="1">
                <a:hlinkClick r:id="rId3"/>
              </a:rPr>
              <a:t>Institut</a:t>
            </a:r>
            <a:r>
              <a:rPr lang="en-CA" dirty="0">
                <a:hlinkClick r:id="rId3"/>
              </a:rPr>
              <a:t> national </a:t>
            </a:r>
            <a:r>
              <a:rPr lang="en-CA" dirty="0" err="1">
                <a:hlinkClick r:id="rId3"/>
              </a:rPr>
              <a:t>d’excellence</a:t>
            </a:r>
            <a:r>
              <a:rPr lang="en-CA" dirty="0">
                <a:hlinkClick r:id="rId3"/>
              </a:rPr>
              <a:t> </a:t>
            </a:r>
            <a:r>
              <a:rPr lang="en-CA" dirty="0" err="1">
                <a:hlinkClick r:id="rId3"/>
              </a:rPr>
              <a:t>en</a:t>
            </a:r>
            <a:r>
              <a:rPr lang="en-CA" dirty="0">
                <a:hlinkClick r:id="rId3"/>
              </a:rPr>
              <a:t> </a:t>
            </a:r>
            <a:r>
              <a:rPr lang="en-CA" dirty="0" err="1">
                <a:hlinkClick r:id="rId3"/>
              </a:rPr>
              <a:t>éducation</a:t>
            </a:r>
            <a:endParaRPr lang="en-CA" dirty="0"/>
          </a:p>
          <a:p>
            <a:pPr marL="1028700" lvl="1" indent="-342900">
              <a:buFont typeface="Arial" panose="020B0604020202020204" pitchFamily="34" charset="0"/>
              <a:buChar char="•"/>
            </a:pPr>
            <a:r>
              <a:rPr lang="en-CA" dirty="0"/>
              <a:t>Debates, evidence, memoirs/briefs (from the public and experts), reports</a:t>
            </a:r>
          </a:p>
          <a:p>
            <a:pPr marL="571500" indent="-342900">
              <a:buFont typeface="Arial" panose="020B0604020202020204" pitchFamily="34" charset="0"/>
              <a:buChar char="•"/>
            </a:pPr>
            <a:endParaRPr lang="en-CA" dirty="0"/>
          </a:p>
          <a:p>
            <a:endParaRPr lang="en-CA" dirty="0"/>
          </a:p>
          <a:p>
            <a:endParaRPr lang="en-CA" dirty="0"/>
          </a:p>
        </p:txBody>
      </p:sp>
    </p:spTree>
    <p:extLst>
      <p:ext uri="{BB962C8B-B14F-4D97-AF65-F5344CB8AC3E}">
        <p14:creationId xmlns:p14="http://schemas.microsoft.com/office/powerpoint/2010/main" val="3345553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E44EE-CFE5-CE32-6B9B-61E3002667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
        <p:nvSpPr>
          <p:cNvPr id="2" name="Title 1">
            <a:extLst>
              <a:ext uri="{FF2B5EF4-FFF2-40B4-BE49-F238E27FC236}">
                <a16:creationId xmlns:a16="http://schemas.microsoft.com/office/drawing/2014/main" id="{87B9B613-803F-1543-D456-1382676F0606}"/>
              </a:ext>
            </a:extLst>
          </p:cNvPr>
          <p:cNvSpPr>
            <a:spLocks noGrp="1"/>
          </p:cNvSpPr>
          <p:nvPr>
            <p:ph type="title" idx="4294967295"/>
          </p:nvPr>
        </p:nvSpPr>
        <p:spPr>
          <a:xfrm>
            <a:off x="484552" y="-1687513"/>
            <a:ext cx="10869248" cy="1687513"/>
          </a:xfrm>
        </p:spPr>
        <p:txBody>
          <a:bodyPr spcFirstLastPara="1" wrap="square" lIns="91425" tIns="45700" rIns="91425" bIns="45700" anchor="b" anchorCtr="0">
            <a:normAutofit fontScale="90000"/>
          </a:bodyPr>
          <a:lstStyle/>
          <a:p>
            <a:r>
              <a:rPr lang="en-US" dirty="0"/>
              <a:t>Example of a brief and how it is related to a bill</a:t>
            </a:r>
          </a:p>
        </p:txBody>
      </p:sp>
      <p:pic>
        <p:nvPicPr>
          <p:cNvPr id="5" name="Picture 4">
            <a:hlinkClick r:id="rId2"/>
            <a:extLst>
              <a:ext uri="{FF2B5EF4-FFF2-40B4-BE49-F238E27FC236}">
                <a16:creationId xmlns:a16="http://schemas.microsoft.com/office/drawing/2014/main" id="{3D431598-816B-DEE2-525F-2CF72DBA46FF}"/>
              </a:ext>
            </a:extLst>
          </p:cNvPr>
          <p:cNvPicPr>
            <a:picLocks noChangeAspect="1"/>
          </p:cNvPicPr>
          <p:nvPr/>
        </p:nvPicPr>
        <p:blipFill>
          <a:blip r:embed="rId3"/>
          <a:stretch>
            <a:fillRect/>
          </a:stretch>
        </p:blipFill>
        <p:spPr>
          <a:xfrm>
            <a:off x="2064760" y="0"/>
            <a:ext cx="8062479" cy="6858000"/>
          </a:xfrm>
          <a:prstGeom prst="rect">
            <a:avLst/>
          </a:prstGeom>
        </p:spPr>
      </p:pic>
    </p:spTree>
    <p:extLst>
      <p:ext uri="{BB962C8B-B14F-4D97-AF65-F5344CB8AC3E}">
        <p14:creationId xmlns:p14="http://schemas.microsoft.com/office/powerpoint/2010/main" val="291614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a page from LegisQuébec titled: chapter I-13.3 Education Act and showing the Table of Contents. A green arrow points to the section: Regulations">
            <a:hlinkClick r:id="rId2"/>
            <a:extLst>
              <a:ext uri="{FF2B5EF4-FFF2-40B4-BE49-F238E27FC236}">
                <a16:creationId xmlns:a16="http://schemas.microsoft.com/office/drawing/2014/main" id="{B98B1A2C-09B4-97D6-5523-5287876A0DC0}"/>
              </a:ext>
            </a:extLst>
          </p:cNvPr>
          <p:cNvPicPr>
            <a:picLocks noChangeAspect="1"/>
          </p:cNvPicPr>
          <p:nvPr/>
        </p:nvPicPr>
        <p:blipFill>
          <a:blip r:embed="rId3"/>
          <a:stretch>
            <a:fillRect/>
          </a:stretch>
        </p:blipFill>
        <p:spPr>
          <a:xfrm>
            <a:off x="354252" y="155225"/>
            <a:ext cx="11837748" cy="6620701"/>
          </a:xfrm>
          <a:prstGeom prst="rect">
            <a:avLst/>
          </a:prstGeom>
        </p:spPr>
      </p:pic>
      <p:sp>
        <p:nvSpPr>
          <p:cNvPr id="2" name="Arrow: Left 1" descr="green arrow pointing to the heading: Regulations (40)">
            <a:extLst>
              <a:ext uri="{FF2B5EF4-FFF2-40B4-BE49-F238E27FC236}">
                <a16:creationId xmlns:a16="http://schemas.microsoft.com/office/drawing/2014/main" id="{CEED8FD5-73DB-97ED-3E8B-BE34158068FD}"/>
              </a:ext>
            </a:extLst>
          </p:cNvPr>
          <p:cNvSpPr/>
          <p:nvPr/>
        </p:nvSpPr>
        <p:spPr>
          <a:xfrm>
            <a:off x="6028344" y="2710558"/>
            <a:ext cx="1607419" cy="490889"/>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5B5731D4-BB6A-5726-5FC2-9C28616D4D2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err="1"/>
              <a:t>LegisQuebec</a:t>
            </a:r>
            <a:r>
              <a:rPr lang="en-US"/>
              <a:t> site: Education Act</a:t>
            </a:r>
          </a:p>
        </p:txBody>
      </p:sp>
      <p:pic>
        <p:nvPicPr>
          <p:cNvPr id="6" name="Picture 5" descr="Added note with the text: REGUALATION AMENDED BY THIS ACT: Regulation respecting teaching licneses (chapter I-13.3, r. 2.0.1)">
            <a:extLst>
              <a:ext uri="{FF2B5EF4-FFF2-40B4-BE49-F238E27FC236}">
                <a16:creationId xmlns:a16="http://schemas.microsoft.com/office/drawing/2014/main" id="{492E3AFC-6227-25EE-08B2-8D55EB5E7962}"/>
              </a:ext>
            </a:extLst>
          </p:cNvPr>
          <p:cNvPicPr>
            <a:picLocks noChangeAspect="1"/>
          </p:cNvPicPr>
          <p:nvPr/>
        </p:nvPicPr>
        <p:blipFill>
          <a:blip r:embed="rId4"/>
          <a:stretch>
            <a:fillRect/>
          </a:stretch>
        </p:blipFill>
        <p:spPr>
          <a:xfrm>
            <a:off x="6413199" y="940075"/>
            <a:ext cx="5588039" cy="14453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065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same web site for the Education Act, showing the subsection: I-13.3, r. 2.01 - Regulation respecting teaching licences,  Education Act, Chapter 1">
            <a:extLst>
              <a:ext uri="{FF2B5EF4-FFF2-40B4-BE49-F238E27FC236}">
                <a16:creationId xmlns:a16="http://schemas.microsoft.com/office/drawing/2014/main" id="{8206E4B9-FA7C-E13F-C533-6E05A7C570E7}"/>
              </a:ext>
            </a:extLst>
          </p:cNvPr>
          <p:cNvPicPr>
            <a:picLocks noChangeAspect="1"/>
          </p:cNvPicPr>
          <p:nvPr/>
        </p:nvPicPr>
        <p:blipFill>
          <a:blip r:embed="rId2"/>
          <a:stretch>
            <a:fillRect/>
          </a:stretch>
        </p:blipFill>
        <p:spPr>
          <a:xfrm>
            <a:off x="90065" y="0"/>
            <a:ext cx="6346632" cy="5581816"/>
          </a:xfrm>
          <a:prstGeom prst="rect">
            <a:avLst/>
          </a:prstGeom>
        </p:spPr>
      </p:pic>
      <p:pic>
        <p:nvPicPr>
          <p:cNvPr id="12" name="Picture 11" descr="A screenshot of a section further down on the page showing, under Chapter 7, section 63.7. At the end of this section, this text is highlighted in yellow: S.Q. 2023, c. 32, s. 64">
            <a:extLst>
              <a:ext uri="{FF2B5EF4-FFF2-40B4-BE49-F238E27FC236}">
                <a16:creationId xmlns:a16="http://schemas.microsoft.com/office/drawing/2014/main" id="{9392A208-F793-5193-1F45-6B7D6BF565C8}"/>
              </a:ext>
            </a:extLst>
          </p:cNvPr>
          <p:cNvPicPr>
            <a:picLocks noChangeAspect="1"/>
          </p:cNvPicPr>
          <p:nvPr/>
        </p:nvPicPr>
        <p:blipFill>
          <a:blip r:embed="rId3"/>
          <a:stretch>
            <a:fillRect/>
          </a:stretch>
        </p:blipFill>
        <p:spPr>
          <a:xfrm>
            <a:off x="6347822" y="234186"/>
            <a:ext cx="5754113" cy="5253029"/>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CF458021-BAA2-1555-4169-28118D9810FC}"/>
                  </a:ext>
                </a:extLst>
              </p14:cNvPr>
              <p14:cNvContentPartPr/>
              <p14:nvPr/>
            </p14:nvContentPartPr>
            <p14:xfrm>
              <a:off x="2138807" y="1264179"/>
              <a:ext cx="2266560" cy="63720"/>
            </p14:xfrm>
          </p:contentPart>
        </mc:Choice>
        <mc:Fallback xmlns="">
          <p:pic>
            <p:nvPicPr>
              <p:cNvPr id="14" name="Ink 13">
                <a:extLst>
                  <a:ext uri="{FF2B5EF4-FFF2-40B4-BE49-F238E27FC236}">
                    <a16:creationId xmlns:a16="http://schemas.microsoft.com/office/drawing/2014/main" id="{CF458021-BAA2-1555-4169-28118D9810FC}"/>
                  </a:ext>
                </a:extLst>
              </p:cNvPr>
              <p:cNvPicPr/>
              <p:nvPr/>
            </p:nvPicPr>
            <p:blipFill>
              <a:blip r:embed="rId5"/>
              <a:stretch>
                <a:fillRect/>
              </a:stretch>
            </p:blipFill>
            <p:spPr>
              <a:xfrm>
                <a:off x="2084807" y="1156179"/>
                <a:ext cx="2374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995B14B-B151-6B2D-5E22-C8728E345CFC}"/>
                  </a:ext>
                </a:extLst>
              </p14:cNvPr>
              <p14:cNvContentPartPr/>
              <p14:nvPr/>
            </p14:nvContentPartPr>
            <p14:xfrm>
              <a:off x="2687447" y="2313219"/>
              <a:ext cx="405360" cy="40680"/>
            </p14:xfrm>
          </p:contentPart>
        </mc:Choice>
        <mc:Fallback xmlns="">
          <p:pic>
            <p:nvPicPr>
              <p:cNvPr id="15" name="Ink 14">
                <a:extLst>
                  <a:ext uri="{FF2B5EF4-FFF2-40B4-BE49-F238E27FC236}">
                    <a16:creationId xmlns:a16="http://schemas.microsoft.com/office/drawing/2014/main" id="{0995B14B-B151-6B2D-5E22-C8728E345CFC}"/>
                  </a:ext>
                </a:extLst>
              </p:cNvPr>
              <p:cNvPicPr/>
              <p:nvPr/>
            </p:nvPicPr>
            <p:blipFill>
              <a:blip r:embed="rId7"/>
              <a:stretch>
                <a:fillRect/>
              </a:stretch>
            </p:blipFill>
            <p:spPr>
              <a:xfrm>
                <a:off x="2633447" y="2205219"/>
                <a:ext cx="513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C43710E6-561C-84B6-5761-EC1C0BA3F413}"/>
                  </a:ext>
                </a:extLst>
              </p14:cNvPr>
              <p14:cNvContentPartPr/>
              <p14:nvPr/>
            </p14:nvContentPartPr>
            <p14:xfrm>
              <a:off x="6662927" y="5200059"/>
              <a:ext cx="1010160" cy="32400"/>
            </p14:xfrm>
          </p:contentPart>
        </mc:Choice>
        <mc:Fallback xmlns="">
          <p:pic>
            <p:nvPicPr>
              <p:cNvPr id="18" name="Ink 17">
                <a:extLst>
                  <a:ext uri="{FF2B5EF4-FFF2-40B4-BE49-F238E27FC236}">
                    <a16:creationId xmlns:a16="http://schemas.microsoft.com/office/drawing/2014/main" id="{C43710E6-561C-84B6-5761-EC1C0BA3F413}"/>
                  </a:ext>
                </a:extLst>
              </p:cNvPr>
              <p:cNvPicPr/>
              <p:nvPr/>
            </p:nvPicPr>
            <p:blipFill>
              <a:blip r:embed="rId9"/>
              <a:stretch>
                <a:fillRect/>
              </a:stretch>
            </p:blipFill>
            <p:spPr>
              <a:xfrm>
                <a:off x="6608927" y="5092059"/>
                <a:ext cx="1117800" cy="248040"/>
              </a:xfrm>
              <a:prstGeom prst="rect">
                <a:avLst/>
              </a:prstGeom>
            </p:spPr>
          </p:pic>
        </mc:Fallback>
      </mc:AlternateContent>
      <p:sp>
        <p:nvSpPr>
          <p:cNvPr id="2" name="Title 1">
            <a:extLst>
              <a:ext uri="{FF2B5EF4-FFF2-40B4-BE49-F238E27FC236}">
                <a16:creationId xmlns:a16="http://schemas.microsoft.com/office/drawing/2014/main" id="{016D113E-7568-13D3-D4CD-B94F36A0F17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Subsection: regulation respecting teaching licenses</a:t>
            </a:r>
          </a:p>
        </p:txBody>
      </p:sp>
    </p:spTree>
    <p:extLst>
      <p:ext uri="{BB962C8B-B14F-4D97-AF65-F5344CB8AC3E}">
        <p14:creationId xmlns:p14="http://schemas.microsoft.com/office/powerpoint/2010/main" val="1159638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a:extLst>
            <a:ext uri="{FF2B5EF4-FFF2-40B4-BE49-F238E27FC236}">
              <a16:creationId xmlns:a16="http://schemas.microsoft.com/office/drawing/2014/main" id="{2AF2CB3C-4D9A-456D-561F-56564E032B99}"/>
            </a:ext>
          </a:extLst>
        </p:cNvPr>
        <p:cNvGrpSpPr/>
        <p:nvPr/>
      </p:nvGrpSpPr>
      <p:grpSpPr>
        <a:xfrm>
          <a:off x="0" y="0"/>
          <a:ext cx="0" cy="0"/>
          <a:chOff x="0" y="0"/>
          <a:chExt cx="0" cy="0"/>
        </a:xfrm>
      </p:grpSpPr>
      <p:sp>
        <p:nvSpPr>
          <p:cNvPr id="360" name="Google Shape;360;p2">
            <a:extLst>
              <a:ext uri="{FF2B5EF4-FFF2-40B4-BE49-F238E27FC236}">
                <a16:creationId xmlns:a16="http://schemas.microsoft.com/office/drawing/2014/main" id="{95A91437-1CE8-D5E1-230D-C166B29F0D76}"/>
              </a:ext>
            </a:extLst>
          </p:cNvPr>
          <p:cNvSpPr/>
          <p:nvPr/>
        </p:nvSpPr>
        <p:spPr>
          <a:xfrm>
            <a:off x="4657344" y="0"/>
            <a:ext cx="7534655" cy="2264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1" name="Google Shape;361;p2">
            <a:extLst>
              <a:ext uri="{FF2B5EF4-FFF2-40B4-BE49-F238E27FC236}">
                <a16:creationId xmlns:a16="http://schemas.microsoft.com/office/drawing/2014/main" id="{F3BC2B46-FE5B-C9A6-A4F3-B718365F4F6C}"/>
              </a:ext>
            </a:extLst>
          </p:cNvPr>
          <p:cNvSpPr txBox="1">
            <a:spLocks noGrp="1"/>
          </p:cNvSpPr>
          <p:nvPr>
            <p:ph type="title"/>
          </p:nvPr>
        </p:nvSpPr>
        <p:spPr>
          <a:xfrm>
            <a:off x="5300811" y="317500"/>
            <a:ext cx="5927576" cy="1701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6600"/>
              <a:buFont typeface="Libre Franklin"/>
              <a:buNone/>
            </a:pPr>
            <a:r>
              <a:rPr lang="en-US" b="1" dirty="0"/>
              <a:t>TODAY</a:t>
            </a:r>
            <a:br>
              <a:rPr lang="en-US" b="1" dirty="0"/>
            </a:br>
            <a:r>
              <a:rPr lang="en-US" b="1" dirty="0">
                <a:solidFill>
                  <a:srgbClr val="FFFF00"/>
                </a:solidFill>
              </a:rPr>
              <a:t>update #3</a:t>
            </a:r>
            <a:endParaRPr b="1" dirty="0">
              <a:solidFill>
                <a:srgbClr val="FFFF00"/>
              </a:solidFill>
            </a:endParaRPr>
          </a:p>
        </p:txBody>
      </p:sp>
      <p:pic>
        <p:nvPicPr>
          <p:cNvPr id="362" name="Google Shape;362;p2" descr="Close-up of open book against blurred bookshelf background">
            <a:extLst>
              <a:ext uri="{FF2B5EF4-FFF2-40B4-BE49-F238E27FC236}">
                <a16:creationId xmlns:a16="http://schemas.microsoft.com/office/drawing/2014/main" id="{9E01F0DA-F4DE-DC2E-874E-59EE1CC6022D}"/>
              </a:ext>
            </a:extLst>
          </p:cNvPr>
          <p:cNvPicPr preferRelativeResize="0"/>
          <p:nvPr/>
        </p:nvPicPr>
        <p:blipFill rotWithShape="1">
          <a:blip r:embed="rId3">
            <a:alphaModFix/>
          </a:blip>
          <a:srcRect l="33935" r="20734" b="-1"/>
          <a:stretch/>
        </p:blipFill>
        <p:spPr>
          <a:xfrm>
            <a:off x="20" y="10"/>
            <a:ext cx="4657324" cy="6857990"/>
          </a:xfrm>
          <a:prstGeom prst="rect">
            <a:avLst/>
          </a:prstGeom>
          <a:noFill/>
          <a:ln>
            <a:noFill/>
          </a:ln>
        </p:spPr>
      </p:pic>
      <p:sp>
        <p:nvSpPr>
          <p:cNvPr id="4" name="Google Shape;363;p2">
            <a:extLst>
              <a:ext uri="{FF2B5EF4-FFF2-40B4-BE49-F238E27FC236}">
                <a16:creationId xmlns:a16="http://schemas.microsoft.com/office/drawing/2014/main" id="{FE5B8376-7C32-A165-2D05-3B03C949E2B3}"/>
              </a:ext>
            </a:extLst>
          </p:cNvPr>
          <p:cNvSpPr txBox="1">
            <a:spLocks/>
          </p:cNvSpPr>
          <p:nvPr/>
        </p:nvSpPr>
        <p:spPr>
          <a:xfrm>
            <a:off x="5124027" y="2474412"/>
            <a:ext cx="6764810" cy="448493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01000"/>
              </a:lnSpc>
              <a:spcBef>
                <a:spcPts val="700"/>
              </a:spcBef>
              <a:spcAft>
                <a:spcPts val="0"/>
              </a:spcAft>
              <a:buClr>
                <a:schemeClr val="dk1"/>
              </a:buClr>
              <a:buSzPts val="1800"/>
              <a:buFont typeface="Arial"/>
              <a:buNone/>
              <a:defRPr sz="2600" b="0" i="0" u="none" strike="noStrike" cap="none">
                <a:solidFill>
                  <a:schemeClr val="dk1"/>
                </a:solidFill>
                <a:latin typeface="Libre Franklin Medium"/>
                <a:ea typeface="Libre Franklin Medium"/>
                <a:cs typeface="Libre Franklin Medium"/>
                <a:sym typeface="Libre Franklin Medium"/>
              </a:defRPr>
            </a:lvl1pPr>
            <a:lvl2pPr marL="914400" marR="0" lvl="1" indent="-342900" algn="l" rtl="0">
              <a:lnSpc>
                <a:spcPct val="101000"/>
              </a:lnSpc>
              <a:spcBef>
                <a:spcPts val="700"/>
              </a:spcBef>
              <a:spcAft>
                <a:spcPts val="0"/>
              </a:spcAft>
              <a:buClr>
                <a:schemeClr val="dk1"/>
              </a:buClr>
              <a:buSzPts val="1800"/>
              <a:buFont typeface="Noto Sans Symbols"/>
              <a:buChar char="▪"/>
              <a:defRPr sz="23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3pPr>
            <a:lvl4pPr marL="1828800" marR="0" lvl="3" indent="-342900" algn="l" rtl="0">
              <a:lnSpc>
                <a:spcPct val="101000"/>
              </a:lnSpc>
              <a:spcBef>
                <a:spcPts val="400"/>
              </a:spcBef>
              <a:spcAft>
                <a:spcPts val="0"/>
              </a:spcAft>
              <a:buClr>
                <a:schemeClr val="dk1"/>
              </a:buClr>
              <a:buSzPts val="1800"/>
              <a:buFont typeface="Noto Sans Symbols"/>
              <a:buChar char="▪"/>
              <a:defRPr sz="18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lnSpc>
                <a:spcPct val="101000"/>
              </a:lnSpc>
              <a:spcBef>
                <a:spcPts val="400"/>
              </a:spcBef>
              <a:spcAft>
                <a:spcPts val="0"/>
              </a:spcAft>
              <a:buClr>
                <a:schemeClr val="dk1"/>
              </a:buClr>
              <a:buSzPts val="1800"/>
              <a:buFont typeface="Arial"/>
              <a:buNone/>
              <a:defRPr sz="1800" b="1" i="0" u="none" strike="noStrike" cap="none">
                <a:solidFill>
                  <a:schemeClr val="dk1"/>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Medium"/>
                <a:ea typeface="Libre Franklin Medium"/>
                <a:cs typeface="Libre Franklin Medium"/>
                <a:sym typeface="Libre Franklin Medium"/>
              </a:defRPr>
            </a:lvl9pPr>
          </a:lstStyle>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Using the library / Getting help</a:t>
            </a:r>
            <a:br>
              <a:rPr lang="en-CA" sz="2400" dirty="0">
                <a:solidFill>
                  <a:schemeClr val="tx1">
                    <a:lumMod val="50000"/>
                    <a:lumOff val="50000"/>
                  </a:schemeClr>
                </a:solidFill>
              </a:rPr>
            </a:br>
            <a:r>
              <a:rPr lang="en-CA" sz="1600" dirty="0">
                <a:solidFill>
                  <a:schemeClr val="tx1">
                    <a:lumMod val="50000"/>
                    <a:lumOff val="50000"/>
                  </a:schemeClr>
                </a:solidFill>
              </a:rPr>
              <a:t> </a:t>
            </a:r>
            <a:endParaRPr lang="en-CA" sz="2400" dirty="0">
              <a:solidFill>
                <a:schemeClr val="tx1">
                  <a:lumMod val="50000"/>
                  <a:lumOff val="50000"/>
                </a:schemeClr>
              </a:solidFill>
            </a:endParaRPr>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Locating Primary &amp; Secondary Sources </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Quebec Provincial Resources</a:t>
            </a:r>
            <a:br>
              <a:rPr lang="en-CA" sz="2500" dirty="0"/>
            </a:br>
            <a:endParaRPr lang="en-CA" sz="2500" dirty="0"/>
          </a:p>
          <a:p>
            <a:pPr marL="342900" indent="-342900">
              <a:lnSpc>
                <a:spcPct val="120000"/>
              </a:lnSpc>
              <a:spcBef>
                <a:spcPts val="0"/>
              </a:spcBef>
              <a:buFont typeface="Wingdings" panose="05000000000000000000" pitchFamily="2" charset="2"/>
              <a:buChar char="q"/>
            </a:pPr>
            <a:r>
              <a:rPr lang="en-CA" sz="2400" dirty="0">
                <a:solidFill>
                  <a:schemeClr val="tx1">
                    <a:lumMod val="50000"/>
                    <a:lumOff val="50000"/>
                  </a:schemeClr>
                </a:solidFill>
              </a:rPr>
              <a:t>Locating Quebec Education Policy</a:t>
            </a:r>
            <a:br>
              <a:rPr lang="en-CA" sz="2500" dirty="0"/>
            </a:br>
            <a:r>
              <a:rPr lang="en-CA" sz="1600" dirty="0"/>
              <a:t> </a:t>
            </a:r>
          </a:p>
          <a:p>
            <a:pPr marL="342900" indent="-342900">
              <a:lnSpc>
                <a:spcPct val="120000"/>
              </a:lnSpc>
              <a:spcBef>
                <a:spcPts val="0"/>
              </a:spcBef>
              <a:buFont typeface="Noto Sans Symbols"/>
              <a:buChar char="❑"/>
            </a:pPr>
            <a:r>
              <a:rPr lang="en-CA" sz="2800" dirty="0"/>
              <a:t> Citing: APA</a:t>
            </a:r>
          </a:p>
          <a:p>
            <a:pPr marL="0" indent="0">
              <a:lnSpc>
                <a:spcPct val="120000"/>
              </a:lnSpc>
              <a:spcBef>
                <a:spcPts val="0"/>
              </a:spcBef>
            </a:pPr>
            <a:endParaRPr lang="en-CA" sz="2800" dirty="0"/>
          </a:p>
        </p:txBody>
      </p:sp>
    </p:spTree>
    <p:extLst>
      <p:ext uri="{BB962C8B-B14F-4D97-AF65-F5344CB8AC3E}">
        <p14:creationId xmlns:p14="http://schemas.microsoft.com/office/powerpoint/2010/main" val="2788760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0"/>
          <p:cNvSpPr txBox="1">
            <a:spLocks noGrp="1"/>
          </p:cNvSpPr>
          <p:nvPr>
            <p:ph type="title"/>
          </p:nvPr>
        </p:nvSpPr>
        <p:spPr>
          <a:xfrm>
            <a:off x="603372" y="465986"/>
            <a:ext cx="10023063" cy="23762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Arial"/>
              <a:buNone/>
            </a:pPr>
            <a:r>
              <a:rPr lang="en-US" dirty="0"/>
              <a:t>APA</a:t>
            </a:r>
            <a:br>
              <a:rPr lang="en-US" dirty="0"/>
            </a:br>
            <a:r>
              <a:rPr lang="en-US" dirty="0">
                <a:solidFill>
                  <a:srgbClr val="FFFF00"/>
                </a:solidFill>
              </a:rPr>
              <a:t>Citations &amp; References</a:t>
            </a:r>
            <a:endParaRPr dirty="0">
              <a:solidFill>
                <a:srgbClr val="FFFF00"/>
              </a:solidFill>
            </a:endParaRPr>
          </a:p>
        </p:txBody>
      </p:sp>
      <p:sp>
        <p:nvSpPr>
          <p:cNvPr id="698" name="Google Shape;698;p30"/>
          <p:cNvSpPr txBox="1">
            <a:spLocks noGrp="1"/>
          </p:cNvSpPr>
          <p:nvPr>
            <p:ph type="sldNum" idx="12"/>
          </p:nvPr>
        </p:nvSpPr>
        <p:spPr>
          <a:xfrm>
            <a:off x="11403951" y="6425816"/>
            <a:ext cx="4297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49</a:t>
            </a:fld>
            <a:endParaRPr/>
          </a:p>
        </p:txBody>
      </p:sp>
      <p:sp>
        <p:nvSpPr>
          <p:cNvPr id="717" name="Google Shape;717;p33"/>
          <p:cNvSpPr/>
          <p:nvPr/>
        </p:nvSpPr>
        <p:spPr>
          <a:xfrm>
            <a:off x="6356919" y="3759451"/>
            <a:ext cx="5476800" cy="2316000"/>
          </a:xfrm>
          <a:prstGeom prst="round1Rect">
            <a:avLst>
              <a:gd name="adj" fmla="val 16667"/>
            </a:avLst>
          </a:prstGeom>
          <a:solidFill>
            <a:schemeClr val="accent3"/>
          </a:solidFill>
          <a:ln w="12700" cap="flat" cmpd="sng">
            <a:solidFill>
              <a:srgbClr val="6B5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8" name="Google Shape;718;p33"/>
          <p:cNvSpPr txBox="1"/>
          <p:nvPr/>
        </p:nvSpPr>
        <p:spPr>
          <a:xfrm>
            <a:off x="6677617" y="4009584"/>
            <a:ext cx="4930200" cy="13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orbel"/>
                <a:ea typeface="Corbel"/>
                <a:cs typeface="Corbel"/>
                <a:sym typeface="Corbel"/>
              </a:rPr>
              <a:t>Next set of slides adapted from those of </a:t>
            </a:r>
            <a:r>
              <a:rPr lang="en-US" sz="2800" b="0" i="0" u="none" strike="noStrike" cap="none">
                <a:solidFill>
                  <a:schemeClr val="dk1"/>
                </a:solidFill>
                <a:latin typeface="Gill Sans"/>
                <a:ea typeface="Gill Sans"/>
                <a:cs typeface="Gill Sans"/>
                <a:sym typeface="Gill Sans"/>
              </a:rPr>
              <a:t>Aeron MacHattie​, Teaching &amp; Research Librarian</a:t>
            </a:r>
            <a:endParaRPr sz="28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3"/>
          <p:cNvSpPr txBox="1">
            <a:spLocks noGrp="1"/>
          </p:cNvSpPr>
          <p:nvPr>
            <p:ph type="title"/>
          </p:nvPr>
        </p:nvSpPr>
        <p:spPr>
          <a:xfrm>
            <a:off x="308387" y="620202"/>
            <a:ext cx="9956700" cy="143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Roboto Medium"/>
              <a:buNone/>
            </a:pPr>
            <a:r>
              <a:rPr lang="en-US" sz="6000" b="0">
                <a:latin typeface="Roboto Medium"/>
                <a:ea typeface="Roboto Medium"/>
                <a:cs typeface="Roboto Medium"/>
                <a:sym typeface="Roboto Medium"/>
              </a:rPr>
              <a:t>Susie Breier </a:t>
            </a:r>
            <a:r>
              <a:rPr lang="en-US" b="0">
                <a:latin typeface="Roboto Medium"/>
                <a:ea typeface="Roboto Medium"/>
                <a:cs typeface="Roboto Medium"/>
                <a:sym typeface="Roboto Medium"/>
              </a:rPr>
              <a:t>(she/her/</a:t>
            </a:r>
            <a:r>
              <a:rPr lang="en-US" b="0" err="1">
                <a:latin typeface="Roboto Medium"/>
                <a:ea typeface="Roboto Medium"/>
                <a:cs typeface="Roboto Medium"/>
                <a:sym typeface="Roboto Medium"/>
              </a:rPr>
              <a:t>elle</a:t>
            </a:r>
            <a:r>
              <a:rPr lang="en-US" b="0">
                <a:latin typeface="Roboto Medium"/>
                <a:ea typeface="Roboto Medium"/>
                <a:cs typeface="Roboto Medium"/>
                <a:sym typeface="Roboto Medium"/>
              </a:rPr>
              <a:t>)</a:t>
            </a:r>
            <a:br>
              <a:rPr lang="en-US" sz="6000" b="0">
                <a:latin typeface="Roboto Medium"/>
                <a:ea typeface="Roboto Medium"/>
                <a:cs typeface="Roboto Medium"/>
                <a:sym typeface="Roboto Medium"/>
              </a:rPr>
            </a:br>
            <a:r>
              <a:rPr lang="en-US" sz="5300" b="0">
                <a:solidFill>
                  <a:srgbClr val="FFFF00"/>
                </a:solidFill>
                <a:latin typeface="Roboto Medium"/>
                <a:ea typeface="Roboto Medium"/>
                <a:cs typeface="Roboto Medium"/>
                <a:sym typeface="Roboto Medium"/>
              </a:rPr>
              <a:t>Education Librarian</a:t>
            </a:r>
            <a:endParaRPr sz="5300" b="0">
              <a:solidFill>
                <a:srgbClr val="FFFF00"/>
              </a:solidFill>
            </a:endParaRPr>
          </a:p>
        </p:txBody>
      </p:sp>
      <p:sp>
        <p:nvSpPr>
          <p:cNvPr id="426" name="Google Shape;426;p13"/>
          <p:cNvSpPr txBox="1">
            <a:spLocks noGrp="1"/>
          </p:cNvSpPr>
          <p:nvPr>
            <p:ph type="body" idx="1"/>
          </p:nvPr>
        </p:nvSpPr>
        <p:spPr>
          <a:xfrm>
            <a:off x="335467" y="2306781"/>
            <a:ext cx="4882500" cy="3870300"/>
          </a:xfrm>
          <a:prstGeom prst="rect">
            <a:avLst/>
          </a:prstGeom>
          <a:noFill/>
          <a:ln>
            <a:noFill/>
          </a:ln>
        </p:spPr>
        <p:txBody>
          <a:bodyPr spcFirstLastPara="1" wrap="square" lIns="91425" tIns="45700" rIns="91425" bIns="45700" anchor="t" anchorCtr="0">
            <a:normAutofit lnSpcReduction="10000"/>
          </a:bodyPr>
          <a:lstStyle/>
          <a:p>
            <a:pPr marL="127000" lvl="0" indent="0" algn="l" rtl="0">
              <a:lnSpc>
                <a:spcPct val="100000"/>
              </a:lnSpc>
              <a:spcBef>
                <a:spcPts val="0"/>
              </a:spcBef>
              <a:spcAft>
                <a:spcPts val="0"/>
              </a:spcAft>
              <a:buClr>
                <a:schemeClr val="lt1"/>
              </a:buClr>
              <a:buSzPts val="1600"/>
              <a:buFont typeface="Work Sans Light"/>
              <a:buNone/>
            </a:pPr>
            <a:r>
              <a:rPr lang="en-US" sz="3200"/>
              <a:t>AskSusie </a:t>
            </a:r>
            <a:r>
              <a:rPr lang="en-US" sz="3200" b="1"/>
              <a:t>Office Hours </a:t>
            </a:r>
            <a:br>
              <a:rPr lang="en-US" sz="3200" b="1"/>
            </a:br>
            <a:r>
              <a:rPr lang="en-US" sz="3200" b="1"/>
              <a:t>on Zoom </a:t>
            </a:r>
            <a:br>
              <a:rPr lang="en-US" sz="3200"/>
            </a:br>
            <a:r>
              <a:rPr lang="en-US" sz="3200"/>
              <a:t>Tuesdays 3:30-5:30 pm</a:t>
            </a:r>
            <a:endParaRPr/>
          </a:p>
          <a:p>
            <a:pPr marL="0" lvl="0" indent="0" algn="l" rtl="0">
              <a:lnSpc>
                <a:spcPct val="120000"/>
              </a:lnSpc>
              <a:spcBef>
                <a:spcPts val="1000"/>
              </a:spcBef>
              <a:spcAft>
                <a:spcPts val="0"/>
              </a:spcAft>
              <a:buClr>
                <a:schemeClr val="lt1"/>
              </a:buClr>
              <a:buSzPts val="1800"/>
              <a:buNone/>
            </a:pPr>
            <a:endParaRPr/>
          </a:p>
          <a:p>
            <a:pPr marL="0" lvl="0" indent="0" algn="l" rtl="0">
              <a:lnSpc>
                <a:spcPct val="120000"/>
              </a:lnSpc>
              <a:spcBef>
                <a:spcPts val="1000"/>
              </a:spcBef>
              <a:spcAft>
                <a:spcPts val="0"/>
              </a:spcAft>
              <a:buClr>
                <a:schemeClr val="lt1"/>
              </a:buClr>
              <a:buSzPts val="1800"/>
              <a:buNone/>
            </a:pPr>
            <a:r>
              <a:rPr lang="en-US" sz="2600"/>
              <a:t>AskUs Desk Fridays 3-5 pm </a:t>
            </a:r>
            <a:endParaRPr sz="2600"/>
          </a:p>
          <a:p>
            <a:pPr marL="0" lvl="0" indent="0" algn="l" rtl="0">
              <a:lnSpc>
                <a:spcPct val="120000"/>
              </a:lnSpc>
              <a:spcBef>
                <a:spcPts val="1000"/>
              </a:spcBef>
              <a:spcAft>
                <a:spcPts val="0"/>
              </a:spcAft>
              <a:buClr>
                <a:schemeClr val="lt1"/>
              </a:buClr>
              <a:buSzPts val="1800"/>
              <a:buNone/>
            </a:pPr>
            <a:endParaRPr/>
          </a:p>
          <a:p>
            <a:pPr marL="0" lvl="0" indent="0" algn="l" rtl="0">
              <a:lnSpc>
                <a:spcPct val="120000"/>
              </a:lnSpc>
              <a:spcBef>
                <a:spcPts val="1000"/>
              </a:spcBef>
              <a:spcAft>
                <a:spcPts val="0"/>
              </a:spcAft>
              <a:buClr>
                <a:schemeClr val="lt1"/>
              </a:buClr>
              <a:buSzPts val="1800"/>
              <a:buNone/>
            </a:pPr>
            <a:r>
              <a:rPr lang="en-US"/>
              <a:t>or by appointment</a:t>
            </a:r>
            <a:endParaRPr/>
          </a:p>
          <a:p>
            <a:pPr marL="0" lvl="0" indent="0" algn="l" rtl="0">
              <a:lnSpc>
                <a:spcPct val="120000"/>
              </a:lnSpc>
              <a:spcBef>
                <a:spcPts val="1000"/>
              </a:spcBef>
              <a:spcAft>
                <a:spcPts val="0"/>
              </a:spcAft>
              <a:buClr>
                <a:schemeClr val="lt1"/>
              </a:buClr>
              <a:buSzPts val="1800"/>
              <a:buNone/>
            </a:pPr>
            <a:r>
              <a:rPr lang="en-US" sz="1800"/>
              <a:t>Email: </a:t>
            </a:r>
            <a:r>
              <a:rPr lang="en-US" sz="1800" b="1"/>
              <a:t>susie.breier@concordia.ca</a:t>
            </a:r>
            <a:endParaRPr/>
          </a:p>
          <a:p>
            <a:pPr marL="0" lvl="0" indent="0" algn="l" rtl="0">
              <a:lnSpc>
                <a:spcPct val="120000"/>
              </a:lnSpc>
              <a:spcBef>
                <a:spcPts val="1000"/>
              </a:spcBef>
              <a:spcAft>
                <a:spcPts val="0"/>
              </a:spcAft>
              <a:buClr>
                <a:schemeClr val="lt1"/>
              </a:buClr>
              <a:buSzPts val="1800"/>
              <a:buNone/>
            </a:pPr>
            <a:endParaRPr/>
          </a:p>
        </p:txBody>
      </p:sp>
      <p:sp>
        <p:nvSpPr>
          <p:cNvPr id="427" name="Google Shape;427;p13"/>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428" name="Google Shape;428;p13"/>
          <p:cNvSpPr txBox="1"/>
          <p:nvPr/>
        </p:nvSpPr>
        <p:spPr>
          <a:xfrm>
            <a:off x="5891753" y="2497738"/>
            <a:ext cx="5941849" cy="38703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2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FIND ME:</a:t>
            </a:r>
            <a:endParaRPr sz="1400" b="0" i="0" u="none" strike="noStrike" cap="none">
              <a:solidFill>
                <a:srgbClr val="000000"/>
              </a:solidFill>
              <a:latin typeface="Arial"/>
              <a:ea typeface="Arial"/>
              <a:cs typeface="Arial"/>
              <a:sym typeface="Arial"/>
            </a:endParaRPr>
          </a:p>
          <a:p>
            <a:pPr marL="228600" marR="0" lvl="0" indent="-99060" algn="l" rtl="0">
              <a:lnSpc>
                <a:spcPct val="120000"/>
              </a:lnSpc>
              <a:spcBef>
                <a:spcPts val="1000"/>
              </a:spcBef>
              <a:spcAft>
                <a:spcPts val="0"/>
              </a:spcAft>
              <a:buClr>
                <a:schemeClr val="lt1"/>
              </a:buClr>
              <a:buSzPct val="100000"/>
              <a:buFont typeface="Arial"/>
              <a:buNone/>
            </a:pPr>
            <a:endParaRPr sz="2400" b="1" i="0" u="none" strike="noStrike" cap="none">
              <a:solidFill>
                <a:schemeClr val="lt1"/>
              </a:solidFill>
              <a:latin typeface="Arial"/>
              <a:ea typeface="Arial"/>
              <a:cs typeface="Arial"/>
              <a:sym typeface="Arial"/>
            </a:endParaRPr>
          </a:p>
          <a:p>
            <a:pPr marL="457200" marR="0" lvl="0" indent="-394406" algn="l" rtl="0">
              <a:lnSpc>
                <a:spcPct val="100000"/>
              </a:lnSpc>
              <a:spcBef>
                <a:spcPts val="600"/>
              </a:spcBef>
              <a:spcAft>
                <a:spcPts val="0"/>
              </a:spcAft>
              <a:buClr>
                <a:srgbClr val="FFFF00"/>
              </a:buClr>
              <a:buSzPct val="85575"/>
              <a:buFont typeface="Courier New"/>
              <a:buChar char="o"/>
            </a:pPr>
            <a:r>
              <a:rPr lang="en-US" sz="3588" b="0" i="0" u="none" strike="noStrike" cap="none">
                <a:solidFill>
                  <a:srgbClr val="FFFF00"/>
                </a:solidFill>
                <a:latin typeface="Arial"/>
                <a:ea typeface="Arial"/>
                <a:cs typeface="Arial"/>
                <a:sym typeface="Arial"/>
              </a:rPr>
              <a:t>Google: </a:t>
            </a:r>
            <a:br>
              <a:rPr lang="en-US" sz="3588" b="0" i="0" u="none" strike="noStrike" cap="none">
                <a:solidFill>
                  <a:srgbClr val="FFFF00"/>
                </a:solidFill>
                <a:latin typeface="Arial"/>
                <a:ea typeface="Arial"/>
                <a:cs typeface="Arial"/>
                <a:sym typeface="Arial"/>
              </a:rPr>
            </a:br>
            <a:r>
              <a:rPr lang="en-US" sz="3588" b="1" i="0" u="none" strike="noStrike" cap="none">
                <a:solidFill>
                  <a:srgbClr val="FFFF00"/>
                </a:solidFill>
                <a:latin typeface="Arial"/>
                <a:ea typeface="Arial"/>
                <a:cs typeface="Arial"/>
                <a:sym typeface="Arial"/>
              </a:rPr>
              <a:t>concordia library education</a:t>
            </a:r>
            <a:endParaRPr sz="3588" b="1" i="0" u="none" strike="noStrike" cap="none">
              <a:solidFill>
                <a:srgbClr val="FFFF00"/>
              </a:solidFill>
              <a:latin typeface="Arial"/>
              <a:ea typeface="Arial"/>
              <a:cs typeface="Arial"/>
              <a:sym typeface="Arial"/>
            </a:endParaRPr>
          </a:p>
          <a:p>
            <a:pPr marL="457200" marR="0" lvl="0" indent="-228600" algn="l" rtl="0">
              <a:lnSpc>
                <a:spcPct val="100000"/>
              </a:lnSpc>
              <a:spcBef>
                <a:spcPts val="600"/>
              </a:spcBef>
              <a:spcAft>
                <a:spcPts val="0"/>
              </a:spcAft>
              <a:buClr>
                <a:schemeClr val="lt1"/>
              </a:buClr>
              <a:buSzPct val="85560"/>
              <a:buFont typeface="Courier New"/>
              <a:buNone/>
            </a:pPr>
            <a:endParaRPr sz="2200" b="1" i="0" u="none" strike="noStrike" cap="none">
              <a:solidFill>
                <a:schemeClr val="lt1"/>
              </a:solidFill>
              <a:latin typeface="Arial"/>
              <a:ea typeface="Arial"/>
              <a:cs typeface="Arial"/>
              <a:sym typeface="Arial"/>
            </a:endParaRPr>
          </a:p>
          <a:p>
            <a:pPr marL="457200" marR="0" lvl="0" indent="-330199" algn="l" rtl="0">
              <a:lnSpc>
                <a:spcPct val="100000"/>
              </a:lnSpc>
              <a:spcBef>
                <a:spcPts val="600"/>
              </a:spcBef>
              <a:spcAft>
                <a:spcPts val="0"/>
              </a:spcAft>
              <a:buClr>
                <a:schemeClr val="lt1"/>
              </a:buClr>
              <a:buSzPct val="85560"/>
              <a:buFont typeface="Courier New"/>
              <a:buChar char="o"/>
            </a:pPr>
            <a:r>
              <a:rPr lang="en-US" sz="2200" b="1" i="0" u="none" strike="noStrike" cap="none">
                <a:solidFill>
                  <a:schemeClr val="lt1"/>
                </a:solidFill>
                <a:latin typeface="Arial"/>
                <a:ea typeface="Arial"/>
                <a:cs typeface="Arial"/>
                <a:sym typeface="Arial"/>
              </a:rPr>
              <a:t>concordia.ca/library/guides/education</a:t>
            </a:r>
            <a:br>
              <a:rPr lang="en-US" sz="2200" b="1" i="0" u="none" strike="noStrike" cap="none">
                <a:solidFill>
                  <a:schemeClr val="lt1"/>
                </a:solidFill>
                <a:latin typeface="Arial"/>
                <a:ea typeface="Arial"/>
                <a:cs typeface="Arial"/>
                <a:sym typeface="Arial"/>
              </a:rPr>
            </a:br>
            <a:endParaRPr sz="22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127000" marR="0" lvl="0" indent="0" algn="l" rtl="0">
              <a:lnSpc>
                <a:spcPct val="100000"/>
              </a:lnSpc>
              <a:spcBef>
                <a:spcPts val="600"/>
              </a:spcBef>
              <a:spcAft>
                <a:spcPts val="0"/>
              </a:spcAft>
              <a:buClr>
                <a:schemeClr val="lt1"/>
              </a:buClr>
              <a:buSzPct val="78431"/>
              <a:buFont typeface="Arial"/>
              <a:buNone/>
            </a:pPr>
            <a:br>
              <a:rPr lang="en-US" sz="2400" b="1" i="0" u="none" strike="noStrike" cap="none">
                <a:solidFill>
                  <a:schemeClr val="lt1"/>
                </a:solidFill>
                <a:latin typeface="Arial"/>
                <a:ea typeface="Arial"/>
                <a:cs typeface="Arial"/>
                <a:sym typeface="Arial"/>
              </a:rPr>
            </a:br>
            <a:endParaRPr sz="1800" b="1" i="0" u="none" strike="noStrike" cap="none">
              <a:solidFill>
                <a:schemeClr val="lt1"/>
              </a:solidFill>
              <a:latin typeface="Arial"/>
              <a:ea typeface="Arial"/>
              <a:cs typeface="Arial"/>
              <a:sym typeface="Arial"/>
            </a:endParaRPr>
          </a:p>
          <a:p>
            <a:pPr marL="228600" marR="0" lvl="0" indent="-131445" algn="l" rtl="0">
              <a:lnSpc>
                <a:spcPct val="120000"/>
              </a:lnSpc>
              <a:spcBef>
                <a:spcPts val="1000"/>
              </a:spcBef>
              <a:spcAft>
                <a:spcPts val="0"/>
              </a:spcAft>
              <a:buClr>
                <a:schemeClr val="lt1"/>
              </a:buClr>
              <a:buSzPct val="100000"/>
              <a:buFont typeface="Arial"/>
              <a:buNone/>
            </a:pPr>
            <a:endParaRPr sz="1800" b="0" i="0" u="none" strike="noStrike" cap="none">
              <a:solidFill>
                <a:schemeClr val="lt1"/>
              </a:solidFill>
              <a:latin typeface="Arial"/>
              <a:ea typeface="Arial"/>
              <a:cs typeface="Arial"/>
              <a:sym typeface="Arial"/>
            </a:endParaRPr>
          </a:p>
        </p:txBody>
      </p:sp>
      <p:pic>
        <p:nvPicPr>
          <p:cNvPr id="429" name="Google Shape;429;p13" descr="stereotypical librarian icon or avatar, person with bun and glasses"/>
          <p:cNvPicPr preferRelativeResize="0"/>
          <p:nvPr/>
        </p:nvPicPr>
        <p:blipFill rotWithShape="1">
          <a:blip r:embed="rId3">
            <a:alphaModFix/>
          </a:blip>
          <a:srcRect l="2954" r="2944"/>
          <a:stretch/>
        </p:blipFill>
        <p:spPr>
          <a:xfrm>
            <a:off x="8679084" y="812322"/>
            <a:ext cx="1586100" cy="16854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Libre Franklin SemiBold" pitchFamily="2" charset="0"/>
                <a:ea typeface="Gill Sans"/>
                <a:cs typeface="Gill Sans"/>
                <a:sym typeface="Gill Sans"/>
              </a:rPr>
              <a:t>WHAT IS CITATION FOR?</a:t>
            </a:r>
            <a:endParaRPr lang="en-CA">
              <a:solidFill>
                <a:srgbClr val="C00000"/>
              </a:solidFill>
              <a:latin typeface="Libre Franklin SemiBold" pitchFamily="2" charset="0"/>
              <a:ea typeface="Gill Sans"/>
              <a:cs typeface="Gill Sans"/>
              <a:sym typeface="Gill Sans"/>
            </a:endParaRPr>
          </a:p>
        </p:txBody>
      </p:sp>
      <p:sp>
        <p:nvSpPr>
          <p:cNvPr id="724" name="Google Shape;724;p34"/>
          <p:cNvSpPr txBox="1">
            <a:spLocks noGrp="1"/>
          </p:cNvSpPr>
          <p:nvPr>
            <p:ph type="body" idx="1"/>
          </p:nvPr>
        </p:nvSpPr>
        <p:spPr>
          <a:xfrm>
            <a:off x="1202919" y="2357437"/>
            <a:ext cx="10093438" cy="370011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3200"/>
              <a:buFont typeface="Arial"/>
              <a:buChar char="•"/>
            </a:pPr>
            <a:r>
              <a:rPr lang="en-US" sz="3200" dirty="0">
                <a:latin typeface="Gill Sans"/>
                <a:ea typeface="Gill Sans"/>
                <a:cs typeface="Gill Sans"/>
                <a:sym typeface="Gill Sans"/>
              </a:rPr>
              <a:t>Making visible the work you put into your research</a:t>
            </a:r>
            <a:endParaRPr dirty="0"/>
          </a:p>
          <a:p>
            <a:pPr marL="182880" lvl="0" indent="-182880" algn="l" rtl="0">
              <a:lnSpc>
                <a:spcPct val="90000"/>
              </a:lnSpc>
              <a:spcBef>
                <a:spcPts val="1400"/>
              </a:spcBef>
              <a:spcAft>
                <a:spcPts val="0"/>
              </a:spcAft>
              <a:buSzPts val="3200"/>
              <a:buFont typeface="Arial"/>
              <a:buChar char="•"/>
            </a:pPr>
            <a:r>
              <a:rPr lang="en-US" sz="3200" dirty="0">
                <a:latin typeface="Gill Sans"/>
                <a:ea typeface="Gill Sans"/>
                <a:cs typeface="Gill Sans"/>
                <a:sym typeface="Gill Sans"/>
              </a:rPr>
              <a:t>Giving credit for ideas and following copyright rules</a:t>
            </a:r>
            <a:endParaRPr dirty="0"/>
          </a:p>
          <a:p>
            <a:pPr marL="182880" lvl="0" indent="-182880" algn="l" rtl="0">
              <a:lnSpc>
                <a:spcPct val="90000"/>
              </a:lnSpc>
              <a:spcBef>
                <a:spcPts val="1400"/>
              </a:spcBef>
              <a:spcAft>
                <a:spcPts val="0"/>
              </a:spcAft>
              <a:buSzPts val="3200"/>
              <a:buFont typeface="Arial"/>
              <a:buChar char="•"/>
            </a:pPr>
            <a:r>
              <a:rPr lang="en-US" sz="3200" dirty="0">
                <a:latin typeface="Gill Sans"/>
                <a:ea typeface="Gill Sans"/>
                <a:cs typeface="Gill Sans"/>
                <a:sym typeface="Gill Sans"/>
              </a:rPr>
              <a:t>Allowing readers to replicate findings and/or check on accuracy of claims/conclusions</a:t>
            </a:r>
            <a:endParaRPr dirty="0"/>
          </a:p>
          <a:p>
            <a:pPr marL="182880" lvl="0" indent="-182880" algn="l" rtl="0">
              <a:lnSpc>
                <a:spcPct val="90000"/>
              </a:lnSpc>
              <a:spcBef>
                <a:spcPts val="1400"/>
              </a:spcBef>
              <a:spcAft>
                <a:spcPts val="0"/>
              </a:spcAft>
              <a:buSzPts val="3200"/>
              <a:buFont typeface="Arial"/>
              <a:buChar char="•"/>
            </a:pPr>
            <a:r>
              <a:rPr lang="en-US" sz="3200" dirty="0">
                <a:latin typeface="Gill Sans"/>
                <a:ea typeface="Gill Sans"/>
                <a:cs typeface="Gill Sans"/>
                <a:sym typeface="Gill Sans"/>
              </a:rPr>
              <a:t>Helping readers follow up on interesting resources</a:t>
            </a:r>
            <a:endParaRPr dirty="0"/>
          </a:p>
          <a:p>
            <a:pPr marL="182880" lvl="0" indent="-182880" algn="l" rtl="0">
              <a:lnSpc>
                <a:spcPct val="90000"/>
              </a:lnSpc>
              <a:spcBef>
                <a:spcPts val="1400"/>
              </a:spcBef>
              <a:spcAft>
                <a:spcPts val="0"/>
              </a:spcAft>
              <a:buSzPts val="3200"/>
              <a:buFont typeface="Arial"/>
              <a:buChar char="•"/>
            </a:pPr>
            <a:r>
              <a:rPr lang="en-US" sz="3200" dirty="0">
                <a:latin typeface="Gill Sans"/>
                <a:ea typeface="Gill Sans"/>
                <a:cs typeface="Gill Sans"/>
                <a:sym typeface="Gill Sans"/>
              </a:rPr>
              <a:t>(Situating your voice in the scholarly conversation)</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306a0931de0_0_267"/>
          <p:cNvSpPr txBox="1">
            <a:spLocks noGrp="1"/>
          </p:cNvSpPr>
          <p:nvPr>
            <p:ph type="title"/>
          </p:nvPr>
        </p:nvSpPr>
        <p:spPr>
          <a:xfrm>
            <a:off x="308387" y="-1438780"/>
            <a:ext cx="9956700" cy="143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Thoughts about citing and citational practices</a:t>
            </a:r>
            <a:endParaRPr/>
          </a:p>
        </p:txBody>
      </p:sp>
      <p:sp>
        <p:nvSpPr>
          <p:cNvPr id="705" name="Google Shape;705;g306a0931de0_0_267"/>
          <p:cNvSpPr txBox="1">
            <a:spLocks noGrp="1"/>
          </p:cNvSpPr>
          <p:nvPr>
            <p:ph type="body" idx="1"/>
          </p:nvPr>
        </p:nvSpPr>
        <p:spPr>
          <a:xfrm>
            <a:off x="750900" y="1567875"/>
            <a:ext cx="10968300" cy="470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rgbClr val="FFFFFF"/>
              </a:buClr>
              <a:buSzPts val="1665"/>
              <a:buNone/>
            </a:pPr>
            <a:r>
              <a:rPr lang="en-US" sz="3200">
                <a:solidFill>
                  <a:srgbClr val="FFFFFF"/>
                </a:solidFill>
                <a:latin typeface="Libre Franklin Medium"/>
                <a:ea typeface="Libre Franklin Medium"/>
                <a:cs typeface="Libre Franklin Medium"/>
                <a:sym typeface="Libre Franklin Medium"/>
              </a:rPr>
              <a:t>This is a challenge for all of us:</a:t>
            </a:r>
            <a:r>
              <a:rPr lang="en-US" sz="3200">
                <a:latin typeface="Libre Franklin Medium"/>
                <a:ea typeface="Libre Franklin Medium"/>
                <a:cs typeface="Libre Franklin Medium"/>
                <a:sym typeface="Libre Franklin Medium"/>
              </a:rPr>
              <a:t>  </a:t>
            </a:r>
            <a:r>
              <a:rPr lang="en-US" sz="3200">
                <a:solidFill>
                  <a:srgbClr val="FFFFFF"/>
                </a:solidFill>
                <a:latin typeface="Libre Franklin Medium"/>
                <a:ea typeface="Libre Franklin Medium"/>
                <a:cs typeface="Libre Franklin Medium"/>
                <a:sym typeface="Libre Franklin Medium"/>
              </a:rPr>
              <a:t>Reflect on the way you approach referencing the work of others in your own writing, presenting and thinking. Whose work do you build on to make arguments ... Who are you citing, and why do you cite them (and not others)?</a:t>
            </a:r>
            <a:br>
              <a:rPr lang="en-US" sz="3200">
                <a:solidFill>
                  <a:srgbClr val="FFFFFF"/>
                </a:solidFill>
                <a:latin typeface="Libre Franklin Medium"/>
                <a:ea typeface="Libre Franklin Medium"/>
                <a:cs typeface="Libre Franklin Medium"/>
                <a:sym typeface="Libre Franklin Medium"/>
              </a:rPr>
            </a:br>
            <a:r>
              <a:rPr lang="en-US" sz="2000">
                <a:solidFill>
                  <a:srgbClr val="FFFF00"/>
                </a:solidFill>
                <a:latin typeface="Libre Franklin Medium"/>
                <a:ea typeface="Libre Franklin Medium"/>
                <a:cs typeface="Libre Franklin Medium"/>
                <a:sym typeface="Libre Franklin Medium"/>
              </a:rPr>
              <a:t>Eve Tuck, K. Wayne Yang, Rubén Gaztambide-</a:t>
            </a:r>
            <a:r>
              <a:rPr lang="en-US" sz="2000" err="1">
                <a:solidFill>
                  <a:srgbClr val="FFFF00"/>
                </a:solidFill>
                <a:latin typeface="Libre Franklin Medium"/>
                <a:ea typeface="Libre Franklin Medium"/>
                <a:cs typeface="Libre Franklin Medium"/>
                <a:sym typeface="Libre Franklin Medium"/>
              </a:rPr>
              <a:t>Fernández,"Citation</a:t>
            </a:r>
            <a:r>
              <a:rPr lang="en-US" sz="2000">
                <a:solidFill>
                  <a:srgbClr val="FFFF00"/>
                </a:solidFill>
                <a:latin typeface="Libre Franklin Medium"/>
                <a:ea typeface="Libre Franklin Medium"/>
                <a:cs typeface="Libre Franklin Medium"/>
                <a:sym typeface="Libre Franklin Medium"/>
              </a:rPr>
              <a:t> Practices" </a:t>
            </a:r>
            <a:r>
              <a:rPr lang="en-US" sz="2000" i="1">
                <a:solidFill>
                  <a:srgbClr val="FFFF00"/>
                </a:solidFill>
                <a:latin typeface="Libre Franklin Medium"/>
                <a:ea typeface="Libre Franklin Medium"/>
                <a:cs typeface="Libre Franklin Medium"/>
                <a:sym typeface="Libre Franklin Medium"/>
              </a:rPr>
              <a:t>Critical Ethnic Studies</a:t>
            </a:r>
            <a:r>
              <a:rPr lang="en-US" sz="2000">
                <a:solidFill>
                  <a:srgbClr val="FFFF00"/>
                </a:solidFill>
                <a:latin typeface="Libre Franklin Medium"/>
                <a:ea typeface="Libre Franklin Medium"/>
                <a:cs typeface="Libre Franklin Medium"/>
                <a:sym typeface="Libre Franklin Medium"/>
              </a:rPr>
              <a:t>, April 2015</a:t>
            </a:r>
            <a:endParaRPr lang="en-CA" sz="2000">
              <a:solidFill>
                <a:srgbClr val="FFFF00"/>
              </a:solidFill>
              <a:latin typeface="Libre Franklin Medium"/>
              <a:ea typeface="Libre Franklin Medium"/>
              <a:cs typeface="Libre Franklin Medium"/>
              <a:sym typeface="Libre Franklin Medium"/>
            </a:endParaRPr>
          </a:p>
          <a:p>
            <a:pPr marL="0" lvl="0" indent="0" algn="l" rtl="0">
              <a:lnSpc>
                <a:spcPct val="100000"/>
              </a:lnSpc>
              <a:spcBef>
                <a:spcPts val="1000"/>
              </a:spcBef>
              <a:spcAft>
                <a:spcPts val="0"/>
              </a:spcAft>
              <a:buClr>
                <a:srgbClr val="FFFFFF"/>
              </a:buClr>
              <a:buSzPts val="1665"/>
              <a:buNone/>
            </a:pPr>
            <a:endParaRPr lang="en-CA" sz="1950">
              <a:latin typeface="Libre Franklin Medium"/>
              <a:ea typeface="Libre Franklin Medium"/>
              <a:cs typeface="Libre Franklin Medium"/>
              <a:sym typeface="Libre Franklin Medium"/>
            </a:endParaRPr>
          </a:p>
          <a:p>
            <a:pPr marL="0" lvl="0" indent="0" algn="l" rtl="0">
              <a:lnSpc>
                <a:spcPct val="100000"/>
              </a:lnSpc>
              <a:spcBef>
                <a:spcPts val="1000"/>
              </a:spcBef>
              <a:spcAft>
                <a:spcPts val="0"/>
              </a:spcAft>
              <a:buClr>
                <a:srgbClr val="FFFFFF"/>
              </a:buClr>
              <a:buSzPts val="1665"/>
              <a:buNone/>
            </a:pPr>
            <a:r>
              <a:rPr lang="en-US" sz="1850">
                <a:latin typeface="Libre Franklin Medium"/>
                <a:ea typeface="Libre Franklin Medium"/>
                <a:cs typeface="Libre Franklin Medium"/>
                <a:sym typeface="Libre Franklin Medium"/>
              </a:rPr>
              <a:t> </a:t>
            </a:r>
          </a:p>
          <a:p>
            <a:pPr marL="0" lvl="0" indent="0" algn="l" rtl="0">
              <a:lnSpc>
                <a:spcPct val="100000"/>
              </a:lnSpc>
              <a:spcBef>
                <a:spcPts val="1000"/>
              </a:spcBef>
              <a:spcAft>
                <a:spcPts val="0"/>
              </a:spcAft>
              <a:buClr>
                <a:srgbClr val="FFFFFF"/>
              </a:buClr>
              <a:buSzPts val="1665"/>
              <a:buNone/>
            </a:pPr>
            <a:r>
              <a:rPr lang="en-US" sz="1850">
                <a:latin typeface="Libre Franklin Medium"/>
                <a:ea typeface="Libre Franklin Medium"/>
                <a:cs typeface="Libre Franklin Medium"/>
                <a:sym typeface="Libre Franklin Medium"/>
              </a:rPr>
              <a:t>See also, from our </a:t>
            </a:r>
            <a:r>
              <a:rPr lang="en-US" sz="1850" i="1">
                <a:latin typeface="Libre Franklin Medium"/>
                <a:ea typeface="Libre Franklin Medium"/>
                <a:cs typeface="Libre Franklin Medium"/>
                <a:sym typeface="Libre Franklin Medium"/>
              </a:rPr>
              <a:t>Critical Information Literacy Toolkit</a:t>
            </a:r>
            <a:r>
              <a:rPr lang="en-US" sz="1850">
                <a:latin typeface="Libre Franklin Medium"/>
                <a:ea typeface="Libre Franklin Medium"/>
                <a:cs typeface="Libre Franklin Medium"/>
                <a:sym typeface="Libre Franklin Medium"/>
              </a:rPr>
              <a:t>: </a:t>
            </a:r>
            <a:r>
              <a:rPr lang="en-US" sz="1850" u="sng">
                <a:solidFill>
                  <a:srgbClr val="FFFF00"/>
                </a:solidFill>
                <a:latin typeface="Libre Franklin Medium"/>
                <a:ea typeface="Libre Franklin Medium"/>
                <a:cs typeface="Libre Franklin Medium"/>
                <a:sym typeface="Libre Franklin Medium"/>
                <a:hlinkClick r:id="rId3">
                  <a:extLst>
                    <a:ext uri="{A12FA001-AC4F-418D-AE19-62706E023703}">
                      <ahyp:hlinkClr xmlns:ahyp="http://schemas.microsoft.com/office/drawing/2018/hyperlinkcolor" val="tx"/>
                    </a:ext>
                  </a:extLst>
                </a:hlinkClick>
              </a:rPr>
              <a:t>Who's Citing Whom</a:t>
            </a:r>
            <a:r>
              <a:rPr lang="en-US" sz="1850">
                <a:latin typeface="Libre Franklin Medium"/>
                <a:ea typeface="Libre Franklin Medium"/>
                <a:cs typeface="Libre Franklin Medium"/>
                <a:sym typeface="Libre Franklin Medium"/>
              </a:rPr>
              <a:t> and </a:t>
            </a:r>
            <a:r>
              <a:rPr lang="en-US" sz="1850" u="sng">
                <a:solidFill>
                  <a:srgbClr val="FFFF00"/>
                </a:solidFill>
                <a:latin typeface="Libre Franklin Medium"/>
                <a:ea typeface="Libre Franklin Medium"/>
                <a:cs typeface="Libre Franklin Medium"/>
                <a:sym typeface="Libre Franklin Medium"/>
                <a:hlinkClick r:id="rId4">
                  <a:extLst>
                    <a:ext uri="{A12FA001-AC4F-418D-AE19-62706E023703}">
                      <ahyp:hlinkClr xmlns:ahyp="http://schemas.microsoft.com/office/drawing/2018/hyperlinkcolor" val="tx"/>
                    </a:ext>
                  </a:extLst>
                </a:hlinkClick>
              </a:rPr>
              <a:t>Inclusive Voices</a:t>
            </a:r>
            <a:endParaRPr sz="1850">
              <a:solidFill>
                <a:srgbClr val="FFFF00"/>
              </a:solidFill>
              <a:latin typeface="Libre Franklin Medium"/>
              <a:ea typeface="Libre Franklin Medium"/>
              <a:cs typeface="Libre Franklin Medium"/>
              <a:sym typeface="Libre Franklin Medium"/>
            </a:endParaRPr>
          </a:p>
        </p:txBody>
      </p:sp>
      <p:sp>
        <p:nvSpPr>
          <p:cNvPr id="706" name="Google Shape;706;g306a0931de0_0_267"/>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51</a:t>
            </a:fld>
            <a:endParaRPr/>
          </a:p>
        </p:txBody>
      </p:sp>
      <p:sp>
        <p:nvSpPr>
          <p:cNvPr id="707" name="Google Shape;707;g306a0931de0_0_267"/>
          <p:cNvSpPr txBox="1"/>
          <p:nvPr/>
        </p:nvSpPr>
        <p:spPr>
          <a:xfrm>
            <a:off x="750900" y="349400"/>
            <a:ext cx="10335900" cy="86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4300">
                <a:solidFill>
                  <a:srgbClr val="FFFF00"/>
                </a:solidFill>
                <a:latin typeface="Libre Franklin SemiBold"/>
                <a:ea typeface="Libre Franklin SemiBold"/>
                <a:cs typeface="Libre Franklin SemiBold"/>
                <a:sym typeface="Libre Franklin SemiBold"/>
              </a:rPr>
              <a:t>MORE </a:t>
            </a:r>
            <a:r>
              <a:rPr lang="en-US" sz="4300" i="0" u="none" strike="noStrike" cap="none">
                <a:solidFill>
                  <a:srgbClr val="FFFF00"/>
                </a:solidFill>
                <a:latin typeface="Libre Franklin SemiBold"/>
                <a:ea typeface="Libre Franklin SemiBold"/>
                <a:cs typeface="Libre Franklin SemiBold"/>
                <a:sym typeface="Libre Franklin SemiBold"/>
              </a:rPr>
              <a:t>THOUGHTS ABOUT CITING</a:t>
            </a:r>
            <a:endParaRPr sz="4300" i="0" u="none" strike="noStrike" cap="none">
              <a:solidFill>
                <a:srgbClr val="FFFF00"/>
              </a:solidFill>
              <a:latin typeface="Libre Franklin SemiBold"/>
              <a:ea typeface="Libre Franklin SemiBold"/>
              <a:cs typeface="Libre Franklin SemiBold"/>
              <a:sym typeface="Libre Franklin SemiBo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3">
          <a:extLst>
            <a:ext uri="{FF2B5EF4-FFF2-40B4-BE49-F238E27FC236}">
              <a16:creationId xmlns:a16="http://schemas.microsoft.com/office/drawing/2014/main" id="{E8565B99-719D-DCB2-0E33-05A108B7BE97}"/>
            </a:ext>
          </a:extLst>
        </p:cNvPr>
        <p:cNvGrpSpPr/>
        <p:nvPr/>
      </p:nvGrpSpPr>
      <p:grpSpPr>
        <a:xfrm>
          <a:off x="0" y="0"/>
          <a:ext cx="0" cy="0"/>
          <a:chOff x="0" y="0"/>
          <a:chExt cx="0" cy="0"/>
        </a:xfrm>
      </p:grpSpPr>
      <p:sp>
        <p:nvSpPr>
          <p:cNvPr id="704" name="Google Shape;704;g306a0931de0_0_267">
            <a:extLst>
              <a:ext uri="{FF2B5EF4-FFF2-40B4-BE49-F238E27FC236}">
                <a16:creationId xmlns:a16="http://schemas.microsoft.com/office/drawing/2014/main" id="{E7918AC3-E981-9B48-D544-95B1F2DC1440}"/>
              </a:ext>
            </a:extLst>
          </p:cNvPr>
          <p:cNvSpPr txBox="1">
            <a:spLocks noGrp="1"/>
          </p:cNvSpPr>
          <p:nvPr>
            <p:ph type="title"/>
          </p:nvPr>
        </p:nvSpPr>
        <p:spPr>
          <a:xfrm>
            <a:off x="308387" y="-1438780"/>
            <a:ext cx="9956700" cy="1438800"/>
          </a:xfrm>
          <a:prstGeom prst="rect">
            <a:avLst/>
          </a:prstGeom>
          <a:noFill/>
          <a:ln>
            <a:noFill/>
          </a:ln>
        </p:spPr>
        <p:txBody>
          <a:bodyPr spcFirstLastPara="1" wrap="square" lIns="91425" tIns="45700" rIns="91425" bIns="45700" anchor="b" anchorCtr="0">
            <a:normAutofit/>
          </a:bodyPr>
          <a:lstStyle/>
          <a:p>
            <a:pPr>
              <a:buSzPts val="4400"/>
            </a:pPr>
            <a:r>
              <a:rPr lang="en-US" dirty="0">
                <a:solidFill>
                  <a:schemeClr val="bg1"/>
                </a:solidFill>
                <a:latin typeface="Libre Franklin SemiBold" pitchFamily="2" charset="0"/>
                <a:ea typeface="Gill Sans"/>
                <a:cs typeface="Gill Sans"/>
                <a:sym typeface="Gill Sans"/>
              </a:rPr>
              <a:t>CITATION BASICS</a:t>
            </a:r>
            <a:br>
              <a:rPr lang="en-US" dirty="0">
                <a:solidFill>
                  <a:srgbClr val="C00000"/>
                </a:solidFill>
                <a:latin typeface="Libre Franklin SemiBold" pitchFamily="2" charset="0"/>
              </a:rPr>
            </a:br>
            <a:endParaRPr dirty="0"/>
          </a:p>
        </p:txBody>
      </p:sp>
      <p:sp>
        <p:nvSpPr>
          <p:cNvPr id="706" name="Google Shape;706;g306a0931de0_0_267">
            <a:extLst>
              <a:ext uri="{FF2B5EF4-FFF2-40B4-BE49-F238E27FC236}">
                <a16:creationId xmlns:a16="http://schemas.microsoft.com/office/drawing/2014/main" id="{B228A3FA-3A41-8AD7-CC50-73B7E29138D4}"/>
              </a:ext>
            </a:extLst>
          </p:cNvPr>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52</a:t>
            </a:fld>
            <a:endParaRPr/>
          </a:p>
        </p:txBody>
      </p:sp>
      <p:sp>
        <p:nvSpPr>
          <p:cNvPr id="4" name="Google Shape;739;p36">
            <a:extLst>
              <a:ext uri="{FF2B5EF4-FFF2-40B4-BE49-F238E27FC236}">
                <a16:creationId xmlns:a16="http://schemas.microsoft.com/office/drawing/2014/main" id="{BB4EA59F-F6B6-185E-E2F5-6B2013C99C7E}"/>
              </a:ext>
            </a:extLst>
          </p:cNvPr>
          <p:cNvSpPr/>
          <p:nvPr/>
        </p:nvSpPr>
        <p:spPr>
          <a:xfrm>
            <a:off x="3048" y="3657600"/>
            <a:ext cx="12188952" cy="1828800"/>
          </a:xfrm>
          <a:prstGeom prst="rect">
            <a:avLst/>
          </a:prstGeom>
          <a:solidFill>
            <a:schemeClr val="bg1"/>
          </a:solidFill>
          <a:ln>
            <a:noFill/>
          </a:ln>
        </p:spPr>
        <p:txBody>
          <a:bodyPr spcFirstLastPara="1" wrap="square" lIns="91425" tIns="45700" rIns="91425" bIns="45700" anchor="ctr" anchorCtr="0">
            <a:noAutofit/>
          </a:bodyPr>
          <a:lstStyle/>
          <a:p>
            <a:pPr lvl="0" algn="ctr">
              <a:buClr>
                <a:schemeClr val="lt1"/>
              </a:buClr>
              <a:buSzPts val="1800"/>
            </a:pPr>
            <a:endParaRPr sz="1800" b="0" i="0" u="none" strike="noStrike" cap="none" dirty="0">
              <a:solidFill>
                <a:srgbClr val="FFFFFF"/>
              </a:solidFill>
              <a:latin typeface="Corbel"/>
              <a:ea typeface="Corbel"/>
              <a:cs typeface="Corbel"/>
              <a:sym typeface="Corbel"/>
            </a:endParaRPr>
          </a:p>
        </p:txBody>
      </p:sp>
      <p:sp>
        <p:nvSpPr>
          <p:cNvPr id="6" name="Google Shape;740;p36">
            <a:extLst>
              <a:ext uri="{FF2B5EF4-FFF2-40B4-BE49-F238E27FC236}">
                <a16:creationId xmlns:a16="http://schemas.microsoft.com/office/drawing/2014/main" id="{2200D475-3827-4B5A-C94C-0938E5C6E4D1}"/>
              </a:ext>
            </a:extLst>
          </p:cNvPr>
          <p:cNvSpPr txBox="1">
            <a:spLocks/>
          </p:cNvSpPr>
          <p:nvPr/>
        </p:nvSpPr>
        <p:spPr>
          <a:xfrm>
            <a:off x="147336" y="3747053"/>
            <a:ext cx="11471565" cy="173934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80000"/>
              </a:lnSpc>
              <a:buClr>
                <a:schemeClr val="lt2"/>
              </a:buClr>
              <a:buSzPts val="6000"/>
              <a:buFont typeface="Gill Sans"/>
              <a:buNone/>
            </a:pPr>
            <a:r>
              <a:rPr lang="en-US" sz="6000" dirty="0">
                <a:solidFill>
                  <a:srgbClr val="C00000"/>
                </a:solidFill>
                <a:latin typeface="Libre Franklin SemiBold" pitchFamily="2" charset="0"/>
                <a:ea typeface="Gill Sans"/>
                <a:cs typeface="Gill Sans"/>
                <a:sym typeface="Gill Sans"/>
              </a:rPr>
              <a:t>CITATION BASICS</a:t>
            </a:r>
            <a:endParaRPr lang="en-US" dirty="0">
              <a:solidFill>
                <a:srgbClr val="C00000"/>
              </a:solidFill>
              <a:latin typeface="Libre Franklin SemiBold" pitchFamily="2" charset="0"/>
            </a:endParaRPr>
          </a:p>
        </p:txBody>
      </p:sp>
    </p:spTree>
    <p:extLst>
      <p:ext uri="{BB962C8B-B14F-4D97-AF65-F5344CB8AC3E}">
        <p14:creationId xmlns:p14="http://schemas.microsoft.com/office/powerpoint/2010/main" val="153169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6" name="Google Shape;756;p37"/>
          <p:cNvSpPr txBox="1">
            <a:spLocks noGrp="1"/>
          </p:cNvSpPr>
          <p:nvPr>
            <p:ph type="title"/>
          </p:nvPr>
        </p:nvSpPr>
        <p:spPr>
          <a:xfrm>
            <a:off x="128590" y="1365571"/>
            <a:ext cx="3492974" cy="4206240"/>
          </a:xfrm>
          <a:prstGeom prst="rect">
            <a:avLst/>
          </a:prstGeom>
          <a:noFill/>
          <a:ln>
            <a:noFill/>
          </a:ln>
        </p:spPr>
        <p:txBody>
          <a:bodyPr spcFirstLastPara="1" wrap="square" lIns="91425" tIns="45700" rIns="91425" bIns="45700" anchor="ctr" anchorCtr="0">
            <a:normAutofit/>
          </a:bodyPr>
          <a:lstStyle/>
          <a:p>
            <a:pPr marL="0" lvl="0" indent="0" algn="r" rtl="0">
              <a:lnSpc>
                <a:spcPct val="85000"/>
              </a:lnSpc>
              <a:spcBef>
                <a:spcPts val="0"/>
              </a:spcBef>
              <a:spcAft>
                <a:spcPts val="0"/>
              </a:spcAft>
              <a:buClr>
                <a:srgbClr val="FF0000"/>
              </a:buClr>
              <a:buSzPts val="4000"/>
              <a:buFont typeface="Gill Sans"/>
              <a:buNone/>
            </a:pPr>
            <a:r>
              <a:rPr lang="en-US">
                <a:solidFill>
                  <a:srgbClr val="C00000"/>
                </a:solidFill>
                <a:latin typeface="Libre Franklin SemiBold" pitchFamily="2" charset="0"/>
                <a:ea typeface="Gill Sans"/>
                <a:cs typeface="Gill Sans"/>
                <a:sym typeface="Gill Sans"/>
              </a:rPr>
              <a:t>HOW,  WHEN &amp; WHERE  </a:t>
            </a:r>
            <a:br>
              <a:rPr lang="en-US">
                <a:solidFill>
                  <a:srgbClr val="C00000"/>
                </a:solidFill>
                <a:latin typeface="Libre Franklin SemiBold" pitchFamily="2" charset="0"/>
                <a:ea typeface="Gill Sans"/>
                <a:cs typeface="Gill Sans"/>
                <a:sym typeface="Gill Sans"/>
              </a:rPr>
            </a:br>
            <a:br>
              <a:rPr lang="en-US">
                <a:solidFill>
                  <a:srgbClr val="C00000"/>
                </a:solidFill>
                <a:latin typeface="Libre Franklin SemiBold" pitchFamily="2" charset="0"/>
                <a:ea typeface="Gill Sans"/>
                <a:cs typeface="Gill Sans"/>
                <a:sym typeface="Gill Sans"/>
              </a:rPr>
            </a:br>
            <a:r>
              <a:rPr lang="en-US">
                <a:solidFill>
                  <a:srgbClr val="C00000"/>
                </a:solidFill>
                <a:latin typeface="Libre Franklin SemiBold" pitchFamily="2" charset="0"/>
                <a:ea typeface="Gill Sans"/>
                <a:cs typeface="Gill Sans"/>
                <a:sym typeface="Gill Sans"/>
              </a:rPr>
              <a:t>TO CITE</a:t>
            </a:r>
            <a:endParaRPr>
              <a:solidFill>
                <a:srgbClr val="C00000"/>
              </a:solidFill>
              <a:latin typeface="Libre Franklin SemiBold" pitchFamily="2" charset="0"/>
              <a:ea typeface="Gill Sans"/>
              <a:cs typeface="Gill Sans"/>
              <a:sym typeface="Gill Sans"/>
            </a:endParaRPr>
          </a:p>
        </p:txBody>
      </p:sp>
      <p:sp>
        <p:nvSpPr>
          <p:cNvPr id="757" name="Google Shape;757;p37"/>
          <p:cNvSpPr/>
          <p:nvPr/>
        </p:nvSpPr>
        <p:spPr>
          <a:xfrm>
            <a:off x="0" y="0"/>
            <a:ext cx="12195668" cy="4826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cxnSp>
        <p:nvCxnSpPr>
          <p:cNvPr id="758" name="Google Shape;758;p37"/>
          <p:cNvCxnSpPr/>
          <p:nvPr/>
        </p:nvCxnSpPr>
        <p:spPr>
          <a:xfrm>
            <a:off x="4059935" y="1836869"/>
            <a:ext cx="0" cy="3184263"/>
          </a:xfrm>
          <a:prstGeom prst="straightConnector1">
            <a:avLst/>
          </a:prstGeom>
          <a:noFill/>
          <a:ln w="25400" cap="flat" cmpd="sng">
            <a:solidFill>
              <a:schemeClr val="dk2"/>
            </a:solidFill>
            <a:prstDash val="solid"/>
            <a:round/>
            <a:headEnd type="none" w="sm" len="sm"/>
            <a:tailEnd type="none" w="sm" len="sm"/>
          </a:ln>
        </p:spPr>
      </p:cxnSp>
      <p:sp>
        <p:nvSpPr>
          <p:cNvPr id="759" name="Google Shape;759;p37"/>
          <p:cNvSpPr txBox="1">
            <a:spLocks noGrp="1"/>
          </p:cNvSpPr>
          <p:nvPr>
            <p:ph type="body" idx="1"/>
          </p:nvPr>
        </p:nvSpPr>
        <p:spPr>
          <a:xfrm>
            <a:off x="4498307" y="1193064"/>
            <a:ext cx="7255307" cy="48419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000"/>
              <a:buNone/>
            </a:pPr>
            <a:r>
              <a:rPr lang="en-US" sz="2000" b="1" dirty="0">
                <a:latin typeface="Gill Sans"/>
                <a:ea typeface="Gill Sans"/>
                <a:cs typeface="Gill Sans"/>
                <a:sym typeface="Gill Sans"/>
              </a:rPr>
              <a:t>HOW</a:t>
            </a:r>
            <a:endParaRPr dirty="0"/>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Use only one citation style per paper – </a:t>
            </a:r>
            <a:r>
              <a:rPr lang="en-US" sz="2000" dirty="0" err="1">
                <a:latin typeface="Gill Sans"/>
                <a:ea typeface="Gill Sans"/>
                <a:cs typeface="Gill Sans"/>
                <a:sym typeface="Gill Sans"/>
              </a:rPr>
              <a:t>Iie</a:t>
            </a:r>
            <a:r>
              <a:rPr lang="en-US" sz="2000" dirty="0">
                <a:latin typeface="Gill Sans"/>
                <a:ea typeface="Gill Sans"/>
                <a:cs typeface="Gill Sans"/>
                <a:sym typeface="Gill Sans"/>
              </a:rPr>
              <a:t> </a:t>
            </a:r>
            <a:r>
              <a:rPr lang="en-US" sz="2000" b="1" dirty="0">
                <a:latin typeface="Gill Sans"/>
                <a:ea typeface="Gill Sans"/>
                <a:cs typeface="Gill Sans"/>
                <a:sym typeface="Gill Sans"/>
              </a:rPr>
              <a:t>APA</a:t>
            </a:r>
            <a:endParaRPr b="1" dirty="0"/>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Use automatic citation generators (optional)</a:t>
            </a:r>
            <a:endParaRPr dirty="0"/>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Use a </a:t>
            </a:r>
            <a:r>
              <a:rPr lang="en-US" sz="2000" b="1" u="sng" dirty="0">
                <a:solidFill>
                  <a:schemeClr val="hlink"/>
                </a:solidFill>
                <a:latin typeface="Gill Sans"/>
                <a:ea typeface="Gill Sans"/>
                <a:cs typeface="Gill Sans"/>
                <a:sym typeface="Gill Sans"/>
                <a:hlinkClick r:id="rId3"/>
              </a:rPr>
              <a:t>citation style guide</a:t>
            </a:r>
            <a:r>
              <a:rPr lang="en-US" sz="2000" b="1" dirty="0">
                <a:latin typeface="Gill Sans"/>
                <a:ea typeface="Gill Sans"/>
                <a:cs typeface="Gill Sans"/>
                <a:sym typeface="Gill Sans"/>
              </a:rPr>
              <a:t> </a:t>
            </a:r>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Identify </a:t>
            </a:r>
            <a:r>
              <a:rPr lang="en-US" sz="2000" b="1" dirty="0">
                <a:latin typeface="Gill Sans"/>
                <a:ea typeface="Gill Sans"/>
                <a:cs typeface="Gill Sans"/>
                <a:sym typeface="Gill Sans"/>
              </a:rPr>
              <a:t>what your source is </a:t>
            </a:r>
            <a:r>
              <a:rPr lang="en-US" sz="2000" dirty="0">
                <a:latin typeface="Gill Sans"/>
                <a:ea typeface="Gill Sans"/>
                <a:cs typeface="Gill Sans"/>
                <a:sym typeface="Gill Sans"/>
              </a:rPr>
              <a:t>before you cite it</a:t>
            </a:r>
            <a:endParaRPr dirty="0"/>
          </a:p>
          <a:p>
            <a:pPr marL="182880" lvl="0" indent="-55878" algn="l" rtl="0">
              <a:lnSpc>
                <a:spcPct val="100000"/>
              </a:lnSpc>
              <a:spcBef>
                <a:spcPts val="0"/>
              </a:spcBef>
              <a:spcAft>
                <a:spcPts val="0"/>
              </a:spcAft>
              <a:buClr>
                <a:srgbClr val="099BDD"/>
              </a:buClr>
              <a:buSzPts val="2000"/>
              <a:buFont typeface="Arial"/>
              <a:buNone/>
            </a:pPr>
            <a:endParaRPr sz="2000" dirty="0">
              <a:latin typeface="Gill Sans"/>
              <a:ea typeface="Gill Sans"/>
              <a:cs typeface="Gill Sans"/>
              <a:sym typeface="Gill Sans"/>
            </a:endParaRPr>
          </a:p>
          <a:p>
            <a:pPr marL="0" lvl="0" indent="0" algn="l" rtl="0">
              <a:lnSpc>
                <a:spcPct val="100000"/>
              </a:lnSpc>
              <a:spcBef>
                <a:spcPts val="0"/>
              </a:spcBef>
              <a:spcAft>
                <a:spcPts val="0"/>
              </a:spcAft>
              <a:buClr>
                <a:srgbClr val="099BDD"/>
              </a:buClr>
              <a:buSzPts val="2000"/>
              <a:buNone/>
            </a:pPr>
            <a:r>
              <a:rPr lang="en-US" sz="2000" b="1" dirty="0">
                <a:latin typeface="Gill Sans"/>
                <a:ea typeface="Gill Sans"/>
                <a:cs typeface="Gill Sans"/>
                <a:sym typeface="Gill Sans"/>
              </a:rPr>
              <a:t>WHEN</a:t>
            </a:r>
            <a:endParaRPr dirty="0"/>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Information or facts that are not common knowledge</a:t>
            </a:r>
            <a:endParaRPr dirty="0"/>
          </a:p>
          <a:p>
            <a:pPr marL="640080" lvl="2"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ex. the Eiffel tower is in Paris vs. the Eiffel tower receives 7 million visitors per year</a:t>
            </a:r>
            <a:endParaRPr dirty="0"/>
          </a:p>
          <a:p>
            <a:pPr marL="182880" lvl="1" indent="-182880">
              <a:lnSpc>
                <a:spcPct val="100000"/>
              </a:lnSpc>
              <a:spcBef>
                <a:spcPts val="0"/>
              </a:spcBef>
              <a:buClr>
                <a:srgbClr val="099BDD"/>
              </a:buClr>
              <a:buSzPts val="2000"/>
              <a:buFont typeface="Arial"/>
              <a:buChar char="•"/>
            </a:pPr>
            <a:r>
              <a:rPr lang="en-US" sz="2200" dirty="0">
                <a:latin typeface="Gill Sans"/>
                <a:ea typeface="Gill Sans"/>
                <a:cs typeface="Gill Sans"/>
                <a:sym typeface="Gill Sans"/>
              </a:rPr>
              <a:t> both “direct quotes” and paraphrasing</a:t>
            </a:r>
            <a:endParaRPr sz="2200" dirty="0">
              <a:latin typeface="Gill Sans"/>
              <a:ea typeface="Gill Sans"/>
              <a:cs typeface="Gill Sans"/>
              <a:sym typeface="Gill Sans"/>
            </a:endParaRPr>
          </a:p>
          <a:p>
            <a:pPr marL="182880" lvl="0" indent="-55878" algn="l" rtl="0">
              <a:lnSpc>
                <a:spcPct val="100000"/>
              </a:lnSpc>
              <a:spcBef>
                <a:spcPts val="0"/>
              </a:spcBef>
              <a:spcAft>
                <a:spcPts val="0"/>
              </a:spcAft>
              <a:buClr>
                <a:srgbClr val="099BDD"/>
              </a:buClr>
              <a:buSzPts val="2000"/>
              <a:buFont typeface="Arial"/>
              <a:buNone/>
            </a:pPr>
            <a:endParaRPr sz="2000" dirty="0">
              <a:latin typeface="Gill Sans"/>
              <a:ea typeface="Gill Sans"/>
              <a:cs typeface="Gill Sans"/>
              <a:sym typeface="Gill Sans"/>
            </a:endParaRPr>
          </a:p>
          <a:p>
            <a:pPr marL="0" lvl="0" indent="0" algn="l" rtl="0">
              <a:lnSpc>
                <a:spcPct val="100000"/>
              </a:lnSpc>
              <a:spcBef>
                <a:spcPts val="0"/>
              </a:spcBef>
              <a:spcAft>
                <a:spcPts val="0"/>
              </a:spcAft>
              <a:buClr>
                <a:srgbClr val="099BDD"/>
              </a:buClr>
              <a:buSzPts val="2000"/>
              <a:buNone/>
            </a:pPr>
            <a:r>
              <a:rPr lang="en-US" sz="2000" b="1" dirty="0">
                <a:latin typeface="Gill Sans"/>
                <a:ea typeface="Gill Sans"/>
                <a:cs typeface="Gill Sans"/>
                <a:sym typeface="Gill Sans"/>
              </a:rPr>
              <a:t>WHERE</a:t>
            </a:r>
            <a:endParaRPr dirty="0"/>
          </a:p>
          <a:p>
            <a:pPr marL="182880" lvl="0" indent="-182880" algn="l" rtl="0">
              <a:lnSpc>
                <a:spcPct val="100000"/>
              </a:lnSpc>
              <a:spcBef>
                <a:spcPts val="0"/>
              </a:spcBef>
              <a:spcAft>
                <a:spcPts val="0"/>
              </a:spcAft>
              <a:buClr>
                <a:srgbClr val="099BDD"/>
              </a:buClr>
              <a:buSzPts val="2000"/>
              <a:buFont typeface="Arial"/>
              <a:buChar char="•"/>
            </a:pPr>
            <a:r>
              <a:rPr lang="en-US" sz="2000" b="1" dirty="0">
                <a:latin typeface="Gill Sans"/>
                <a:ea typeface="Gill Sans"/>
                <a:cs typeface="Gill Sans"/>
                <a:sym typeface="Gill Sans"/>
              </a:rPr>
              <a:t>In-text citations </a:t>
            </a:r>
            <a:r>
              <a:rPr lang="en-US" sz="2000" dirty="0">
                <a:latin typeface="Gill Sans"/>
                <a:ea typeface="Gill Sans"/>
                <a:cs typeface="Gill Sans"/>
                <a:sym typeface="Gill Sans"/>
              </a:rPr>
              <a:t>at the end of the sentence </a:t>
            </a:r>
            <a:endParaRPr dirty="0"/>
          </a:p>
          <a:p>
            <a:pPr marL="182880" lvl="0" indent="-182880" algn="l" rtl="0">
              <a:lnSpc>
                <a:spcPct val="100000"/>
              </a:lnSpc>
              <a:spcBef>
                <a:spcPts val="0"/>
              </a:spcBef>
              <a:spcAft>
                <a:spcPts val="0"/>
              </a:spcAft>
              <a:buClr>
                <a:srgbClr val="099BDD"/>
              </a:buClr>
              <a:buSzPts val="2000"/>
              <a:buFont typeface="Arial"/>
              <a:buChar char="•"/>
            </a:pPr>
            <a:r>
              <a:rPr lang="en-US" sz="2000" dirty="0">
                <a:latin typeface="Gill Sans"/>
                <a:ea typeface="Gill Sans"/>
                <a:cs typeface="Gill Sans"/>
                <a:sym typeface="Gill Sans"/>
              </a:rPr>
              <a:t>End-of-text citations in a list of sources (</a:t>
            </a:r>
            <a:r>
              <a:rPr lang="en-US" sz="2000" b="1" dirty="0">
                <a:latin typeface="Gill Sans"/>
                <a:ea typeface="Gill Sans"/>
                <a:cs typeface="Gill Sans"/>
                <a:sym typeface="Gill Sans"/>
              </a:rPr>
              <a:t>References</a:t>
            </a:r>
            <a:r>
              <a:rPr lang="en-US" sz="2000" dirty="0">
                <a:latin typeface="Gill Sans"/>
                <a:ea typeface="Gill Sans"/>
                <a:cs typeface="Gill Sans"/>
                <a:sym typeface="Gill Sans"/>
              </a:rPr>
              <a:t>) </a:t>
            </a:r>
            <a:endParaRPr sz="2000" dirty="0">
              <a:latin typeface="Gill Sans"/>
              <a:ea typeface="Gill Sans"/>
              <a:cs typeface="Gill Sans"/>
              <a:sym typeface="Gill Sans"/>
            </a:endParaRPr>
          </a:p>
        </p:txBody>
      </p:sp>
      <p:sp>
        <p:nvSpPr>
          <p:cNvPr id="760" name="Google Shape;760;p37"/>
          <p:cNvSpPr/>
          <p:nvPr/>
        </p:nvSpPr>
        <p:spPr>
          <a:xfrm>
            <a:off x="0" y="6375400"/>
            <a:ext cx="12195668" cy="4826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4"/>
        <p:cNvGrpSpPr/>
        <p:nvPr/>
      </p:nvGrpSpPr>
      <p:grpSpPr>
        <a:xfrm>
          <a:off x="0" y="0"/>
          <a:ext cx="0" cy="0"/>
          <a:chOff x="0" y="0"/>
          <a:chExt cx="0" cy="0"/>
        </a:xfrm>
      </p:grpSpPr>
      <p:sp>
        <p:nvSpPr>
          <p:cNvPr id="745" name="Google Shape;745;g284b80c4395_0_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6" name="Google Shape;746;g284b80c4395_0_15"/>
          <p:cNvSpPr txBox="1">
            <a:spLocks noGrp="1"/>
          </p:cNvSpPr>
          <p:nvPr>
            <p:ph type="title"/>
          </p:nvPr>
        </p:nvSpPr>
        <p:spPr>
          <a:xfrm>
            <a:off x="130628" y="241300"/>
            <a:ext cx="3758943" cy="3604800"/>
          </a:xfrm>
          <a:prstGeom prst="rect">
            <a:avLst/>
          </a:prstGeom>
          <a:noFill/>
          <a:ln>
            <a:noFill/>
          </a:ln>
        </p:spPr>
        <p:txBody>
          <a:bodyPr spcFirstLastPara="1" wrap="square" lIns="91425" tIns="45700" rIns="91425" bIns="45700" anchor="ctr" anchorCtr="0">
            <a:normAutofit/>
          </a:bodyPr>
          <a:lstStyle/>
          <a:p>
            <a:pPr marL="0" lvl="0" indent="0" rtl="0">
              <a:lnSpc>
                <a:spcPct val="85000"/>
              </a:lnSpc>
              <a:spcBef>
                <a:spcPts val="0"/>
              </a:spcBef>
              <a:spcAft>
                <a:spcPts val="0"/>
              </a:spcAft>
              <a:buClr>
                <a:srgbClr val="FF0000"/>
              </a:buClr>
              <a:buSzPts val="4400"/>
              <a:buFont typeface="Corbel"/>
              <a:buNone/>
            </a:pPr>
            <a:r>
              <a:rPr lang="en-US" sz="3600" b="1" dirty="0">
                <a:solidFill>
                  <a:srgbClr val="C00000"/>
                </a:solidFill>
                <a:latin typeface="Libre Franklin SemiBold" pitchFamily="2" charset="0"/>
              </a:rPr>
              <a:t>MOST IMPORTANT</a:t>
            </a:r>
            <a:r>
              <a:rPr lang="en-US" sz="2400" b="1" dirty="0">
                <a:solidFill>
                  <a:srgbClr val="C00000"/>
                </a:solidFill>
                <a:latin typeface="Libre Franklin SemiBold" pitchFamily="2" charset="0"/>
              </a:rPr>
              <a:t>:</a:t>
            </a:r>
            <a:endParaRPr lang="en-US" sz="3200" b="1">
              <a:solidFill>
                <a:srgbClr val="C00000"/>
              </a:solidFill>
              <a:latin typeface="Libre Franklin SemiBold" pitchFamily="2" charset="0"/>
            </a:endParaRPr>
          </a:p>
        </p:txBody>
      </p:sp>
      <p:sp>
        <p:nvSpPr>
          <p:cNvPr id="747" name="Google Shape;747;g284b80c4395_0_15"/>
          <p:cNvSpPr/>
          <p:nvPr/>
        </p:nvSpPr>
        <p:spPr>
          <a:xfrm>
            <a:off x="0" y="0"/>
            <a:ext cx="12195600" cy="48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cxnSp>
        <p:nvCxnSpPr>
          <p:cNvPr id="748" name="Google Shape;748;g284b80c4395_0_15"/>
          <p:cNvCxnSpPr/>
          <p:nvPr/>
        </p:nvCxnSpPr>
        <p:spPr>
          <a:xfrm>
            <a:off x="4059935" y="1836869"/>
            <a:ext cx="0" cy="3184200"/>
          </a:xfrm>
          <a:prstGeom prst="straightConnector1">
            <a:avLst/>
          </a:prstGeom>
          <a:noFill/>
          <a:ln w="25400" cap="flat" cmpd="sng">
            <a:solidFill>
              <a:schemeClr val="dk2"/>
            </a:solidFill>
            <a:prstDash val="solid"/>
            <a:round/>
            <a:headEnd type="none" w="sm" len="sm"/>
            <a:tailEnd type="none" w="sm" len="sm"/>
          </a:ln>
        </p:spPr>
      </p:cxnSp>
      <p:sp>
        <p:nvSpPr>
          <p:cNvPr id="749" name="Google Shape;749;g284b80c4395_0_15"/>
          <p:cNvSpPr txBox="1">
            <a:spLocks noGrp="1"/>
          </p:cNvSpPr>
          <p:nvPr>
            <p:ph type="body" idx="1"/>
          </p:nvPr>
        </p:nvSpPr>
        <p:spPr>
          <a:xfrm>
            <a:off x="4230290" y="1126067"/>
            <a:ext cx="7502278" cy="46059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SzPts val="3600"/>
              <a:buNone/>
            </a:pPr>
            <a:endParaRPr sz="3600" dirty="0"/>
          </a:p>
          <a:p>
            <a:pPr marL="0" lvl="0" indent="0" algn="l" rtl="0">
              <a:lnSpc>
                <a:spcPct val="90000"/>
              </a:lnSpc>
              <a:spcBef>
                <a:spcPts val="1400"/>
              </a:spcBef>
              <a:spcAft>
                <a:spcPts val="0"/>
              </a:spcAft>
              <a:buSzPts val="3600"/>
              <a:buNone/>
            </a:pPr>
            <a:r>
              <a:rPr lang="en-US" sz="3600" dirty="0"/>
              <a:t>Use a </a:t>
            </a:r>
            <a:r>
              <a:rPr lang="en-US" sz="3600" b="1" dirty="0"/>
              <a:t>CITATION STYLE GUIDE</a:t>
            </a:r>
            <a:r>
              <a:rPr lang="en-US" sz="3600" dirty="0"/>
              <a:t>!</a:t>
            </a:r>
            <a:br>
              <a:rPr lang="en-US" sz="3600" dirty="0"/>
            </a:br>
            <a:br>
              <a:rPr lang="en-US" sz="3600" dirty="0"/>
            </a:br>
            <a:r>
              <a:rPr lang="en-US" sz="3600" dirty="0">
                <a:solidFill>
                  <a:srgbClr val="C00000"/>
                </a:solidFill>
              </a:rPr>
              <a:t>Examples:</a:t>
            </a:r>
            <a:endParaRPr dirty="0">
              <a:solidFill>
                <a:srgbClr val="C00000"/>
              </a:solidFill>
            </a:endParaRPr>
          </a:p>
          <a:p>
            <a:pPr marL="0" lvl="0" indent="0" algn="l" rtl="0">
              <a:lnSpc>
                <a:spcPct val="90000"/>
              </a:lnSpc>
              <a:spcBef>
                <a:spcPts val="1400"/>
              </a:spcBef>
              <a:spcAft>
                <a:spcPts val="0"/>
              </a:spcAft>
              <a:buSzPts val="1800"/>
              <a:buNone/>
            </a:pPr>
            <a:endParaRPr sz="1800" b="1" dirty="0">
              <a:solidFill>
                <a:schemeClr val="dk2"/>
              </a:solidFill>
            </a:endParaRPr>
          </a:p>
          <a:p>
            <a:pPr marL="411480" lvl="1" indent="-182880">
              <a:spcBef>
                <a:spcPts val="600"/>
              </a:spcBef>
              <a:buSzPts val="2400"/>
            </a:pPr>
            <a:r>
              <a:rPr lang="en-US" sz="2600" b="1" dirty="0">
                <a:hlinkClick r:id="rId3"/>
              </a:rPr>
              <a:t>APA Formatting and Style Guide</a:t>
            </a:r>
            <a:r>
              <a:rPr lang="en-US" b="1" dirty="0"/>
              <a:t> (Purdue OWL)</a:t>
            </a:r>
            <a:endParaRPr lang="en-US" sz="2400" b="1" u="sng" dirty="0">
              <a:solidFill>
                <a:srgbClr val="0070C0"/>
              </a:solidFill>
              <a:hlinkClick r:id="rId4">
                <a:extLst>
                  <a:ext uri="{A12FA001-AC4F-418D-AE19-62706E023703}">
                    <ahyp:hlinkClr xmlns:ahyp="http://schemas.microsoft.com/office/drawing/2018/hyperlinkcolor" val="tx"/>
                  </a:ext>
                </a:extLst>
              </a:hlinkClick>
            </a:endParaRPr>
          </a:p>
          <a:p>
            <a:pPr marL="411480" lvl="1" indent="-182880" algn="l" rtl="0">
              <a:lnSpc>
                <a:spcPct val="90000"/>
              </a:lnSpc>
              <a:spcBef>
                <a:spcPts val="600"/>
              </a:spcBef>
              <a:spcAft>
                <a:spcPts val="0"/>
              </a:spcAft>
              <a:buSzPts val="2400"/>
              <a:buChar char="▪"/>
            </a:pPr>
            <a:r>
              <a:rPr lang="en-US" sz="2400" b="1" u="sng" dirty="0">
                <a:solidFill>
                  <a:srgbClr val="0070C0"/>
                </a:solidFill>
                <a:hlinkClick r:id="rId4">
                  <a:extLst>
                    <a:ext uri="{A12FA001-AC4F-418D-AE19-62706E023703}">
                      <ahyp:hlinkClr xmlns:ahyp="http://schemas.microsoft.com/office/drawing/2018/hyperlinkcolor" val="tx"/>
                    </a:ext>
                  </a:extLst>
                </a:hlinkClick>
              </a:rPr>
              <a:t>Citing Canadian government documents: APA style</a:t>
            </a:r>
            <a:endParaRPr lang="en-US" sz="2400" b="1" u="sng" dirty="0">
              <a:solidFill>
                <a:srgbClr val="0070C0"/>
              </a:solidFill>
              <a:hlinkClick r:id="rId5">
                <a:extLst>
                  <a:ext uri="{A12FA001-AC4F-418D-AE19-62706E023703}">
                    <ahyp:hlinkClr xmlns:ahyp="http://schemas.microsoft.com/office/drawing/2018/hyperlinkcolor" val="tx"/>
                  </a:ext>
                </a:extLst>
              </a:hlinkClick>
            </a:endParaRPr>
          </a:p>
          <a:p>
            <a:pPr marL="411480" lvl="1" indent="-182880">
              <a:spcBef>
                <a:spcPts val="600"/>
              </a:spcBef>
              <a:buSzPts val="2400"/>
            </a:pPr>
            <a:r>
              <a:rPr lang="fr-FR" b="1" dirty="0">
                <a:hlinkClick r:id="rId6"/>
              </a:rPr>
              <a:t>Tableau synthèse de références du style APA 7e édition </a:t>
            </a:r>
            <a:br>
              <a:rPr lang="fr-FR" b="1" dirty="0"/>
            </a:br>
            <a:r>
              <a:rPr lang="fr-FR" sz="1800" dirty="0"/>
              <a:t>(from U Laval, </a:t>
            </a:r>
            <a:r>
              <a:rPr lang="fr-FR" sz="1800" dirty="0" err="1"/>
              <a:t>includes</a:t>
            </a:r>
            <a:r>
              <a:rPr lang="fr-FR" sz="1800" dirty="0"/>
              <a:t> publication gouvernementale, Loi et règlement)</a:t>
            </a:r>
            <a:br>
              <a:rPr lang="en-US" dirty="0"/>
            </a:br>
            <a:endParaRPr lang="en-US" dirty="0"/>
          </a:p>
          <a:p>
            <a:pPr marL="571500" lvl="1" algn="l" rtl="0">
              <a:lnSpc>
                <a:spcPct val="90000"/>
              </a:lnSpc>
              <a:spcBef>
                <a:spcPts val="600"/>
              </a:spcBef>
              <a:spcAft>
                <a:spcPts val="0"/>
              </a:spcAft>
              <a:buSzPts val="2400"/>
              <a:buFont typeface="Wingdings" panose="05000000000000000000" pitchFamily="2" charset="2"/>
              <a:buChar char="Ø"/>
            </a:pPr>
            <a:r>
              <a:rPr lang="en-US" sz="2400" dirty="0"/>
              <a:t>more </a:t>
            </a:r>
            <a:r>
              <a:rPr lang="en-US" sz="2400" b="1" dirty="0">
                <a:hlinkClick r:id="rId7"/>
              </a:rPr>
              <a:t>Canadian government document style guides</a:t>
            </a:r>
            <a:endParaRPr lang="en-US" sz="2400" b="1" dirty="0"/>
          </a:p>
          <a:p>
            <a:pPr marL="571500" lvl="1" algn="l" rtl="0">
              <a:lnSpc>
                <a:spcPct val="90000"/>
              </a:lnSpc>
              <a:spcBef>
                <a:spcPts val="600"/>
              </a:spcBef>
              <a:spcAft>
                <a:spcPts val="0"/>
              </a:spcAft>
              <a:buSzPts val="2400"/>
              <a:buFont typeface="Wingdings" panose="05000000000000000000" pitchFamily="2" charset="2"/>
              <a:buChar char="Ø"/>
            </a:pPr>
            <a:r>
              <a:rPr lang="en-US" sz="2400" dirty="0"/>
              <a:t>more </a:t>
            </a:r>
            <a:r>
              <a:rPr lang="en-US" sz="2400" b="1" u="sng" dirty="0">
                <a:solidFill>
                  <a:srgbClr val="0070C0"/>
                </a:solidFill>
                <a:hlinkClick r:id="rId7"/>
              </a:rPr>
              <a:t>APA style guides</a:t>
            </a:r>
            <a:endParaRPr lang="en-US" sz="2400" b="1" u="sng" dirty="0">
              <a:solidFill>
                <a:srgbClr val="0070C0"/>
              </a:solidFill>
            </a:endParaRPr>
          </a:p>
          <a:p>
            <a:pPr marL="228600" lvl="1" indent="0" algn="l" rtl="0">
              <a:lnSpc>
                <a:spcPct val="90000"/>
              </a:lnSpc>
              <a:spcBef>
                <a:spcPts val="600"/>
              </a:spcBef>
              <a:spcAft>
                <a:spcPts val="0"/>
              </a:spcAft>
              <a:buSzPts val="2400"/>
              <a:buNone/>
            </a:pPr>
            <a:endParaRPr lang="en-US" sz="2400" b="1" u="sng" dirty="0">
              <a:solidFill>
                <a:srgbClr val="0070C0"/>
              </a:solidFill>
            </a:endParaRPr>
          </a:p>
          <a:p>
            <a:pPr marL="411480" lvl="1" indent="-182880" algn="l" rtl="0">
              <a:lnSpc>
                <a:spcPct val="90000"/>
              </a:lnSpc>
              <a:spcBef>
                <a:spcPts val="600"/>
              </a:spcBef>
              <a:spcAft>
                <a:spcPts val="0"/>
              </a:spcAft>
              <a:buSzPts val="2400"/>
              <a:buChar char="▪"/>
            </a:pPr>
            <a:endParaRPr sz="1800" dirty="0">
              <a:solidFill>
                <a:schemeClr val="dk2"/>
              </a:solidFill>
            </a:endParaRPr>
          </a:p>
        </p:txBody>
      </p:sp>
      <p:sp>
        <p:nvSpPr>
          <p:cNvPr id="750" name="Google Shape;750;g284b80c4395_0_15"/>
          <p:cNvSpPr/>
          <p:nvPr/>
        </p:nvSpPr>
        <p:spPr>
          <a:xfrm>
            <a:off x="0" y="6375400"/>
            <a:ext cx="12195600" cy="48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Gill Sans"/>
                <a:ea typeface="Gill Sans"/>
                <a:cs typeface="Gill Sans"/>
                <a:sym typeface="Gill Sans"/>
              </a:rPr>
              <a:t>IN-TEXT CITATIONS</a:t>
            </a:r>
            <a:endParaRPr lang="en-CA">
              <a:solidFill>
                <a:srgbClr val="C00000"/>
              </a:solidFill>
            </a:endParaRPr>
          </a:p>
        </p:txBody>
      </p:sp>
      <p:sp>
        <p:nvSpPr>
          <p:cNvPr id="766" name="Google Shape;766;p38"/>
          <p:cNvSpPr txBox="1">
            <a:spLocks noGrp="1"/>
          </p:cNvSpPr>
          <p:nvPr>
            <p:ph type="body" idx="1"/>
          </p:nvPr>
        </p:nvSpPr>
        <p:spPr>
          <a:xfrm>
            <a:off x="857250" y="2541475"/>
            <a:ext cx="10733882" cy="2777959"/>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100000"/>
              </a:lnSpc>
              <a:spcBef>
                <a:spcPts val="0"/>
              </a:spcBef>
              <a:spcAft>
                <a:spcPts val="0"/>
              </a:spcAft>
              <a:buSzPts val="3600"/>
              <a:buFont typeface="Arial"/>
              <a:buChar char="•"/>
            </a:pPr>
            <a:r>
              <a:rPr lang="en-US" sz="3600">
                <a:latin typeface="Gill Sans"/>
                <a:ea typeface="Gill Sans"/>
                <a:cs typeface="Gill Sans"/>
                <a:sym typeface="Gill Sans"/>
              </a:rPr>
              <a:t>Come at the end of the sentence where you quote or paraphrase a source</a:t>
            </a:r>
            <a:endParaRPr/>
          </a:p>
          <a:p>
            <a:pPr marL="182880" lvl="0" indent="0" algn="l" rtl="0">
              <a:lnSpc>
                <a:spcPct val="100000"/>
              </a:lnSpc>
              <a:spcBef>
                <a:spcPts val="0"/>
              </a:spcBef>
              <a:spcAft>
                <a:spcPts val="0"/>
              </a:spcAft>
              <a:buSzPts val="3600"/>
              <a:buFont typeface="Arial"/>
              <a:buNone/>
            </a:pPr>
            <a:endParaRPr sz="3600">
              <a:latin typeface="Gill Sans"/>
              <a:ea typeface="Gill Sans"/>
              <a:cs typeface="Gill Sans"/>
              <a:sym typeface="Gill Sans"/>
            </a:endParaRPr>
          </a:p>
          <a:p>
            <a:pPr marL="182880" lvl="0" indent="-182880" algn="l" rtl="0">
              <a:lnSpc>
                <a:spcPct val="100000"/>
              </a:lnSpc>
              <a:spcBef>
                <a:spcPts val="0"/>
              </a:spcBef>
              <a:spcAft>
                <a:spcPts val="0"/>
              </a:spcAft>
              <a:buSzPts val="3600"/>
              <a:buFont typeface="Arial"/>
              <a:buChar char="•"/>
            </a:pPr>
            <a:r>
              <a:rPr lang="en-US" sz="3600">
                <a:latin typeface="Gill Sans"/>
                <a:ea typeface="Gill Sans"/>
                <a:cs typeface="Gill Sans"/>
                <a:sym typeface="Gill Sans"/>
              </a:rPr>
              <a:t>Refer the reader to a complete list of sources at the end of your paper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9"/>
          <p:cNvSpPr txBox="1">
            <a:spLocks noGrp="1"/>
          </p:cNvSpPr>
          <p:nvPr>
            <p:ph type="title"/>
          </p:nvPr>
        </p:nvSpPr>
        <p:spPr>
          <a:xfrm>
            <a:off x="1202919" y="298464"/>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Gill Sans"/>
                <a:ea typeface="Gill Sans"/>
                <a:cs typeface="Gill Sans"/>
                <a:sym typeface="Gill Sans"/>
              </a:rPr>
              <a:t>IN-TEXT CITATIONS: </a:t>
            </a:r>
            <a:r>
              <a:rPr lang="en-US">
                <a:solidFill>
                  <a:schemeClr val="tx1"/>
                </a:solidFill>
                <a:latin typeface="Gill Sans"/>
                <a:ea typeface="Gill Sans"/>
                <a:cs typeface="Gill Sans"/>
                <a:sym typeface="Gill Sans"/>
              </a:rPr>
              <a:t>DIRECT QUOTES</a:t>
            </a:r>
            <a:endParaRPr>
              <a:solidFill>
                <a:schemeClr val="tx1"/>
              </a:solidFill>
              <a:latin typeface="Gill Sans"/>
              <a:ea typeface="Gill Sans"/>
              <a:cs typeface="Gill Sans"/>
              <a:sym typeface="Gill Sans"/>
            </a:endParaRPr>
          </a:p>
        </p:txBody>
      </p:sp>
      <p:sp>
        <p:nvSpPr>
          <p:cNvPr id="772" name="Google Shape;772;p39"/>
          <p:cNvSpPr/>
          <p:nvPr/>
        </p:nvSpPr>
        <p:spPr>
          <a:xfrm>
            <a:off x="1045030" y="2405744"/>
            <a:ext cx="10635342" cy="2321804"/>
          </a:xfrm>
          <a:prstGeom prst="roundRect">
            <a:avLst>
              <a:gd name="adj" fmla="val 16667"/>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Noto Sans Symbols"/>
              <a:buNone/>
            </a:pPr>
            <a:r>
              <a:rPr lang="en-CA" sz="3200" b="0" i="0" u="none" strike="noStrike" cap="none">
                <a:solidFill>
                  <a:srgbClr val="000000"/>
                </a:solidFill>
                <a:latin typeface="Gill Sans"/>
                <a:ea typeface="Gill Sans"/>
                <a:cs typeface="Gill Sans"/>
                <a:sym typeface="Gill Sans"/>
              </a:rPr>
              <a:t>Hakkinen and Akrami (2014) found that “individuals are receptive to climate change communications, regardless of ideological position” (p. 65).</a:t>
            </a:r>
          </a:p>
          <a:p>
            <a:pPr marL="0" marR="0" lvl="0" indent="0" algn="l" rtl="0">
              <a:lnSpc>
                <a:spcPct val="115000"/>
              </a:lnSpc>
              <a:spcBef>
                <a:spcPts val="0"/>
              </a:spcBef>
              <a:spcAft>
                <a:spcPts val="0"/>
              </a:spcAft>
              <a:buClr>
                <a:srgbClr val="000000"/>
              </a:buClr>
              <a:buSzPts val="1800"/>
              <a:buFont typeface="Noto Sans Symbols"/>
              <a:buNone/>
            </a:pPr>
            <a:endParaRPr lang="en-CA" sz="18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Gill Sans"/>
                <a:ea typeface="Gill Sans"/>
                <a:cs typeface="Gill Sans"/>
                <a:sym typeface="Gill Sans"/>
              </a:rPr>
              <a:t>IN-TEXT CITATIONS: </a:t>
            </a:r>
            <a:r>
              <a:rPr lang="en-US">
                <a:latin typeface="Gill Sans"/>
                <a:ea typeface="Gill Sans"/>
                <a:cs typeface="Gill Sans"/>
                <a:sym typeface="Gill Sans"/>
              </a:rPr>
              <a:t>PARAPHRASING</a:t>
            </a:r>
            <a:endParaRPr/>
          </a:p>
        </p:txBody>
      </p:sp>
      <p:sp>
        <p:nvSpPr>
          <p:cNvPr id="783" name="Google Shape;783;p40"/>
          <p:cNvSpPr/>
          <p:nvPr/>
        </p:nvSpPr>
        <p:spPr>
          <a:xfrm>
            <a:off x="891587" y="2432957"/>
            <a:ext cx="10406743" cy="1605643"/>
          </a:xfrm>
          <a:prstGeom prst="roundRect">
            <a:avLst>
              <a:gd name="adj" fmla="val 16667"/>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Noto Sans Symbols"/>
              <a:buNone/>
            </a:pPr>
            <a:r>
              <a:rPr lang="en-US" sz="3300" b="0" i="0" u="none" strike="noStrike" cap="none">
                <a:solidFill>
                  <a:srgbClr val="000000"/>
                </a:solidFill>
                <a:latin typeface="Gill Sans"/>
                <a:ea typeface="Gill Sans"/>
                <a:cs typeface="Gill Sans"/>
                <a:sym typeface="Gill Sans"/>
              </a:rPr>
              <a:t>People from any ideological background are open to hearing about climate change (Hakkinen &amp; Akrami, 2014).</a:t>
            </a:r>
            <a:endParaRPr sz="33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1"/>
          <p:cNvSpPr txBox="1">
            <a:spLocks noGrp="1"/>
          </p:cNvSpPr>
          <p:nvPr>
            <p:ph type="title"/>
          </p:nvPr>
        </p:nvSpPr>
        <p:spPr>
          <a:xfrm>
            <a:off x="700275" y="284175"/>
            <a:ext cx="102867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dirty="0">
                <a:solidFill>
                  <a:srgbClr val="C00000"/>
                </a:solidFill>
                <a:latin typeface="Gill Sans"/>
                <a:ea typeface="Gill Sans"/>
                <a:cs typeface="Gill Sans"/>
                <a:sym typeface="Gill Sans"/>
              </a:rPr>
              <a:t>END-OF-TEXT: </a:t>
            </a:r>
            <a:r>
              <a:rPr lang="en-US" dirty="0">
                <a:latin typeface="Gill Sans"/>
                <a:ea typeface="Gill Sans"/>
                <a:cs typeface="Gill Sans"/>
                <a:sym typeface="Gill Sans"/>
              </a:rPr>
              <a:t>REFERENCES</a:t>
            </a:r>
            <a:endParaRPr dirty="0">
              <a:latin typeface="Gill Sans"/>
              <a:ea typeface="Gill Sans"/>
              <a:cs typeface="Gill Sans"/>
              <a:sym typeface="Gill Sans"/>
            </a:endParaRPr>
          </a:p>
        </p:txBody>
      </p:sp>
      <p:sp>
        <p:nvSpPr>
          <p:cNvPr id="794" name="Google Shape;794;p41"/>
          <p:cNvSpPr txBox="1">
            <a:spLocks noGrp="1"/>
          </p:cNvSpPr>
          <p:nvPr>
            <p:ph type="body" idx="1"/>
          </p:nvPr>
        </p:nvSpPr>
        <p:spPr>
          <a:xfrm>
            <a:off x="585164" y="2165154"/>
            <a:ext cx="11019589" cy="363954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800"/>
              <a:buFont typeface="Arial"/>
              <a:buChar char="•"/>
            </a:pPr>
            <a:r>
              <a:rPr lang="en-US" sz="2800">
                <a:latin typeface="Gill Sans"/>
                <a:ea typeface="Gill Sans"/>
                <a:cs typeface="Gill Sans"/>
                <a:sym typeface="Gill Sans"/>
              </a:rPr>
              <a:t>Come at the end of your paper in an alphabetized list of all the sources you used</a:t>
            </a:r>
            <a:br>
              <a:rPr lang="en-US" sz="2800">
                <a:latin typeface="Gill Sans"/>
                <a:ea typeface="Gill Sans"/>
                <a:cs typeface="Gill Sans"/>
                <a:sym typeface="Gill Sans"/>
              </a:rPr>
            </a:br>
            <a:endParaRPr sz="2800">
              <a:latin typeface="Gill Sans"/>
              <a:ea typeface="Gill Sans"/>
              <a:cs typeface="Gill Sans"/>
              <a:sym typeface="Gill Sans"/>
            </a:endParaRPr>
          </a:p>
          <a:p>
            <a:pPr marL="182880" lvl="0" indent="-182880" algn="l" rtl="0">
              <a:lnSpc>
                <a:spcPct val="100000"/>
              </a:lnSpc>
              <a:spcBef>
                <a:spcPts val="0"/>
              </a:spcBef>
              <a:spcAft>
                <a:spcPts val="0"/>
              </a:spcAft>
              <a:buSzPts val="2800"/>
              <a:buFont typeface="Arial"/>
              <a:buChar char="•"/>
            </a:pPr>
            <a:r>
              <a:rPr lang="en-US" sz="2800">
                <a:latin typeface="Gill Sans"/>
                <a:ea typeface="Gill Sans"/>
                <a:cs typeface="Gill Sans"/>
                <a:sym typeface="Gill Sans"/>
              </a:rPr>
              <a:t>Consist of thorough citations containing all information needed to successfully identify each source</a:t>
            </a:r>
            <a:br>
              <a:rPr lang="en-US" sz="2800">
                <a:latin typeface="Gill Sans"/>
                <a:ea typeface="Gill Sans"/>
                <a:cs typeface="Gill Sans"/>
                <a:sym typeface="Gill Sans"/>
              </a:rPr>
            </a:br>
            <a:endParaRPr sz="2800">
              <a:latin typeface="Gill Sans"/>
              <a:ea typeface="Gill Sans"/>
              <a:cs typeface="Gill Sans"/>
              <a:sym typeface="Gill Sans"/>
            </a:endParaRPr>
          </a:p>
          <a:p>
            <a:pPr marL="182880" lvl="0" indent="-182880" algn="l" rtl="0">
              <a:lnSpc>
                <a:spcPct val="100000"/>
              </a:lnSpc>
              <a:spcBef>
                <a:spcPts val="0"/>
              </a:spcBef>
              <a:spcAft>
                <a:spcPts val="0"/>
              </a:spcAft>
              <a:buSzPts val="2800"/>
              <a:buFont typeface="Arial"/>
              <a:buChar char="•"/>
            </a:pPr>
            <a:r>
              <a:rPr lang="en-US" sz="2800">
                <a:latin typeface="Gill Sans"/>
                <a:ea typeface="Gill Sans"/>
                <a:cs typeface="Gill Sans"/>
                <a:sym typeface="Gill Sans"/>
              </a:rPr>
              <a:t>Called </a:t>
            </a:r>
            <a:r>
              <a:rPr lang="en-US" sz="2800" b="1">
                <a:latin typeface="Gill Sans"/>
                <a:ea typeface="Gill Sans"/>
                <a:cs typeface="Gill Sans"/>
                <a:sym typeface="Gill Sans"/>
              </a:rPr>
              <a:t>References </a:t>
            </a:r>
            <a:r>
              <a:rPr lang="en-US" sz="2800">
                <a:latin typeface="Gill Sans"/>
                <a:ea typeface="Gill Sans"/>
                <a:cs typeface="Gill Sans"/>
                <a:sym typeface="Gill Sans"/>
              </a:rPr>
              <a:t>in APA style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3844aeeaf51_0_1594"/>
          <p:cNvSpPr txBox="1">
            <a:spLocks noGrp="1"/>
          </p:cNvSpPr>
          <p:nvPr>
            <p:ph type="title" idx="4294967295"/>
          </p:nvPr>
        </p:nvSpPr>
        <p:spPr>
          <a:xfrm>
            <a:off x="1006350" y="1475025"/>
            <a:ext cx="10179300" cy="3794100"/>
          </a:xfrm>
          <a:prstGeom prst="rect">
            <a:avLst/>
          </a:prstGeom>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Clr>
                <a:schemeClr val="lt1"/>
              </a:buClr>
              <a:buSzPts val="5940"/>
              <a:buFont typeface="Libre Franklin"/>
              <a:buNone/>
            </a:pPr>
            <a:r>
              <a:rPr lang="en-US" sz="5740" b="1" dirty="0">
                <a:solidFill>
                  <a:srgbClr val="FFFF00"/>
                </a:solidFill>
                <a:latin typeface="Libre Franklin"/>
                <a:ea typeface="Libre Franklin"/>
                <a:cs typeface="Libre Franklin"/>
                <a:sym typeface="Libre Franklin"/>
              </a:rPr>
              <a:t>END-OF-TEXT REFERENCES</a:t>
            </a:r>
            <a:br>
              <a:rPr lang="en-US" sz="5740" b="1" dirty="0">
                <a:solidFill>
                  <a:srgbClr val="FFFF00"/>
                </a:solidFill>
                <a:latin typeface="Libre Franklin"/>
                <a:ea typeface="Libre Franklin"/>
                <a:cs typeface="Libre Franklin"/>
                <a:sym typeface="Libre Franklin"/>
              </a:rPr>
            </a:br>
            <a:r>
              <a:rPr lang="en-US" sz="5740" b="1" dirty="0">
                <a:solidFill>
                  <a:schemeClr val="bg1"/>
                </a:solidFill>
                <a:latin typeface="Libre Franklin"/>
                <a:ea typeface="Libre Franklin"/>
                <a:cs typeface="Libre Franklin"/>
                <a:sym typeface="Libre Franklin"/>
              </a:rPr>
              <a:t>APA FORMAT EXAMPLES </a:t>
            </a:r>
            <a:r>
              <a:rPr lang="en-US" sz="5740" b="1" dirty="0">
                <a:latin typeface="Libre Franklin"/>
                <a:ea typeface="Libre Franklin"/>
                <a:cs typeface="Libre Franklin"/>
                <a:sym typeface="Libre Franklin"/>
              </a:rPr>
              <a:t>ARTICLES, CHAPTERS, THESES</a:t>
            </a:r>
            <a:endParaRPr sz="5740" b="1" dirty="0">
              <a:latin typeface="Libre Franklin"/>
              <a:ea typeface="Libre Franklin"/>
              <a:cs typeface="Libre Franklin"/>
              <a:sym typeface="Libre Franklin"/>
            </a:endParaRPr>
          </a:p>
          <a:p>
            <a:pPr marL="0" lvl="0" indent="0" algn="l" rtl="0">
              <a:spcBef>
                <a:spcPts val="0"/>
              </a:spcBef>
              <a:spcAft>
                <a:spcPts val="0"/>
              </a:spcAft>
              <a:buNone/>
            </a:pPr>
            <a:endParaRPr sz="57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4">
          <a:extLst>
            <a:ext uri="{FF2B5EF4-FFF2-40B4-BE49-F238E27FC236}">
              <a16:creationId xmlns:a16="http://schemas.microsoft.com/office/drawing/2014/main" id="{B0937183-F500-C157-39A8-2076DBAACFDF}"/>
            </a:ext>
          </a:extLst>
        </p:cNvPr>
        <p:cNvGrpSpPr/>
        <p:nvPr/>
      </p:nvGrpSpPr>
      <p:grpSpPr>
        <a:xfrm>
          <a:off x="0" y="0"/>
          <a:ext cx="0" cy="0"/>
          <a:chOff x="0" y="0"/>
          <a:chExt cx="0" cy="0"/>
        </a:xfrm>
      </p:grpSpPr>
      <p:sp>
        <p:nvSpPr>
          <p:cNvPr id="425" name="Google Shape;425;p13">
            <a:extLst>
              <a:ext uri="{FF2B5EF4-FFF2-40B4-BE49-F238E27FC236}">
                <a16:creationId xmlns:a16="http://schemas.microsoft.com/office/drawing/2014/main" id="{BF5D6358-9813-EC63-79AC-97C194D4BC8C}"/>
              </a:ext>
            </a:extLst>
          </p:cNvPr>
          <p:cNvSpPr txBox="1">
            <a:spLocks noGrp="1"/>
          </p:cNvSpPr>
          <p:nvPr>
            <p:ph type="title"/>
          </p:nvPr>
        </p:nvSpPr>
        <p:spPr>
          <a:xfrm>
            <a:off x="308386" y="620202"/>
            <a:ext cx="11095565" cy="143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Roboto Medium"/>
              <a:buNone/>
            </a:pPr>
            <a:r>
              <a:rPr lang="en-US" sz="6700" b="0">
                <a:latin typeface="Roboto Medium"/>
                <a:ea typeface="Roboto Medium"/>
                <a:cs typeface="Roboto Medium"/>
                <a:sym typeface="Roboto Medium"/>
              </a:rPr>
              <a:t>Michelle Lake </a:t>
            </a:r>
            <a:r>
              <a:rPr lang="en-US" sz="4900" b="0">
                <a:latin typeface="Roboto Medium"/>
                <a:ea typeface="Roboto Medium"/>
                <a:cs typeface="Roboto Medium"/>
                <a:sym typeface="Roboto Medium"/>
              </a:rPr>
              <a:t>(she/her/</a:t>
            </a:r>
            <a:r>
              <a:rPr lang="en-US" sz="4900" b="0" err="1">
                <a:latin typeface="Roboto Medium"/>
                <a:ea typeface="Roboto Medium"/>
                <a:cs typeface="Roboto Medium"/>
                <a:sym typeface="Roboto Medium"/>
              </a:rPr>
              <a:t>elle</a:t>
            </a:r>
            <a:r>
              <a:rPr lang="en-US" sz="4900" b="0">
                <a:latin typeface="Roboto Medium"/>
                <a:ea typeface="Roboto Medium"/>
                <a:cs typeface="Roboto Medium"/>
                <a:sym typeface="Roboto Medium"/>
              </a:rPr>
              <a:t>)</a:t>
            </a:r>
            <a:br>
              <a:rPr lang="en-US" sz="4000" b="0">
                <a:latin typeface="Roboto Medium"/>
                <a:ea typeface="Roboto Medium"/>
                <a:cs typeface="Roboto Medium"/>
                <a:sym typeface="Roboto Medium"/>
              </a:rPr>
            </a:br>
            <a:r>
              <a:rPr lang="en-US" sz="3600" b="0">
                <a:solidFill>
                  <a:srgbClr val="FFFF00"/>
                </a:solidFill>
                <a:latin typeface="Roboto Medium"/>
                <a:ea typeface="Roboto Medium"/>
                <a:cs typeface="Roboto Medium"/>
                <a:sym typeface="Roboto Medium"/>
              </a:rPr>
              <a:t>Government Publications &amp; First Peoples’ Studies Librarian</a:t>
            </a:r>
            <a:endParaRPr sz="5300" b="0">
              <a:solidFill>
                <a:srgbClr val="FFFF00"/>
              </a:solidFill>
            </a:endParaRPr>
          </a:p>
        </p:txBody>
      </p:sp>
      <p:sp>
        <p:nvSpPr>
          <p:cNvPr id="426" name="Google Shape;426;p13">
            <a:extLst>
              <a:ext uri="{FF2B5EF4-FFF2-40B4-BE49-F238E27FC236}">
                <a16:creationId xmlns:a16="http://schemas.microsoft.com/office/drawing/2014/main" id="{E8EED889-74EF-245D-5C90-03B233D8F62A}"/>
              </a:ext>
            </a:extLst>
          </p:cNvPr>
          <p:cNvSpPr txBox="1">
            <a:spLocks noGrp="1"/>
          </p:cNvSpPr>
          <p:nvPr>
            <p:ph type="body" idx="1"/>
          </p:nvPr>
        </p:nvSpPr>
        <p:spPr>
          <a:xfrm>
            <a:off x="335467" y="2306781"/>
            <a:ext cx="4882500" cy="3870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chemeClr val="lt1"/>
              </a:buClr>
              <a:buSzPts val="1800"/>
              <a:buNone/>
            </a:pPr>
            <a:endParaRPr lang="en-US" b="1"/>
          </a:p>
          <a:p>
            <a:pPr marL="0" lvl="0" indent="0" algn="l" rtl="0">
              <a:lnSpc>
                <a:spcPct val="120000"/>
              </a:lnSpc>
              <a:spcBef>
                <a:spcPts val="1000"/>
              </a:spcBef>
              <a:spcAft>
                <a:spcPts val="0"/>
              </a:spcAft>
              <a:buClr>
                <a:schemeClr val="lt1"/>
              </a:buClr>
              <a:buSzPts val="1800"/>
              <a:buNone/>
            </a:pPr>
            <a:r>
              <a:rPr lang="en-US" sz="3200" b="1"/>
              <a:t>Ask Us Desk hours:</a:t>
            </a:r>
          </a:p>
          <a:p>
            <a:pPr marL="0" lvl="0" indent="0" algn="l" rtl="0">
              <a:lnSpc>
                <a:spcPct val="120000"/>
              </a:lnSpc>
              <a:spcBef>
                <a:spcPts val="1000"/>
              </a:spcBef>
              <a:spcAft>
                <a:spcPts val="0"/>
              </a:spcAft>
              <a:buClr>
                <a:schemeClr val="lt1"/>
              </a:buClr>
              <a:buSzPts val="1800"/>
              <a:buNone/>
            </a:pPr>
            <a:r>
              <a:rPr lang="en-US" sz="3200"/>
              <a:t>Wednesdays 3-5pm</a:t>
            </a:r>
          </a:p>
          <a:p>
            <a:pPr marL="0" lvl="0" indent="0" algn="l" rtl="0">
              <a:lnSpc>
                <a:spcPct val="120000"/>
              </a:lnSpc>
              <a:spcBef>
                <a:spcPts val="1000"/>
              </a:spcBef>
              <a:spcAft>
                <a:spcPts val="0"/>
              </a:spcAft>
              <a:buClr>
                <a:schemeClr val="lt1"/>
              </a:buClr>
              <a:buSzPts val="1800"/>
              <a:buNone/>
            </a:pPr>
            <a:r>
              <a:rPr lang="en-US" sz="3200"/>
              <a:t>Thursdays 12-1pm</a:t>
            </a:r>
          </a:p>
          <a:p>
            <a:pPr marL="0" lvl="0" indent="0" algn="l" rtl="0">
              <a:lnSpc>
                <a:spcPct val="120000"/>
              </a:lnSpc>
              <a:spcBef>
                <a:spcPts val="1000"/>
              </a:spcBef>
              <a:spcAft>
                <a:spcPts val="0"/>
              </a:spcAft>
              <a:buClr>
                <a:schemeClr val="lt1"/>
              </a:buClr>
              <a:buSzPts val="1800"/>
              <a:buNone/>
            </a:pPr>
            <a:endParaRPr lang="en-US"/>
          </a:p>
          <a:p>
            <a:pPr marL="0" indent="0">
              <a:buNone/>
            </a:pPr>
            <a:r>
              <a:rPr lang="en-US"/>
              <a:t>Email: </a:t>
            </a:r>
            <a:r>
              <a:rPr lang="en-US" b="1" err="1"/>
              <a:t>michelle.lake</a:t>
            </a:r>
            <a:r>
              <a:rPr lang="en-US" b="1"/>
              <a:t> @concordia.ca</a:t>
            </a:r>
          </a:p>
          <a:p>
            <a:pPr marL="0" lvl="0" indent="0" algn="l" rtl="0">
              <a:lnSpc>
                <a:spcPct val="120000"/>
              </a:lnSpc>
              <a:spcBef>
                <a:spcPts val="1000"/>
              </a:spcBef>
              <a:spcAft>
                <a:spcPts val="0"/>
              </a:spcAft>
              <a:buClr>
                <a:schemeClr val="lt1"/>
              </a:buClr>
              <a:buSzPts val="1800"/>
              <a:buNone/>
            </a:pPr>
            <a:endParaRPr lang="en-US"/>
          </a:p>
        </p:txBody>
      </p:sp>
      <p:sp>
        <p:nvSpPr>
          <p:cNvPr id="427" name="Google Shape;427;p13">
            <a:extLst>
              <a:ext uri="{FF2B5EF4-FFF2-40B4-BE49-F238E27FC236}">
                <a16:creationId xmlns:a16="http://schemas.microsoft.com/office/drawing/2014/main" id="{B71AA6A3-F037-3759-7342-4A2DDAD7E302}"/>
              </a:ext>
            </a:extLst>
          </p:cNvPr>
          <p:cNvSpPr txBox="1">
            <a:spLocks noGrp="1"/>
          </p:cNvSpPr>
          <p:nvPr>
            <p:ph type="sldNum" idx="12"/>
          </p:nvPr>
        </p:nvSpPr>
        <p:spPr>
          <a:xfrm>
            <a:off x="11403951" y="6425816"/>
            <a:ext cx="429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428" name="Google Shape;428;p13">
            <a:extLst>
              <a:ext uri="{FF2B5EF4-FFF2-40B4-BE49-F238E27FC236}">
                <a16:creationId xmlns:a16="http://schemas.microsoft.com/office/drawing/2014/main" id="{C2B5069B-C008-73F5-7D3E-60F97144C0E8}"/>
              </a:ext>
            </a:extLst>
          </p:cNvPr>
          <p:cNvSpPr txBox="1"/>
          <p:nvPr/>
        </p:nvSpPr>
        <p:spPr>
          <a:xfrm>
            <a:off x="5891753" y="2497738"/>
            <a:ext cx="5941849" cy="38703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20000"/>
              </a:lnSpc>
              <a:spcBef>
                <a:spcPts val="0"/>
              </a:spcBef>
              <a:spcAft>
                <a:spcPts val="0"/>
              </a:spcAft>
              <a:buClr>
                <a:schemeClr val="lt1"/>
              </a:buClr>
              <a:buSzPct val="100000"/>
              <a:buFont typeface="Arial"/>
              <a:buNone/>
            </a:pPr>
            <a:r>
              <a:rPr lang="en-US" sz="2800" b="1" i="0" u="none" strike="noStrike" cap="none">
                <a:solidFill>
                  <a:schemeClr val="lt1"/>
                </a:solidFill>
                <a:latin typeface="Arial"/>
                <a:ea typeface="Arial"/>
                <a:cs typeface="Arial"/>
                <a:sym typeface="Arial"/>
              </a:rPr>
              <a:t>FIND </a:t>
            </a:r>
            <a:r>
              <a:rPr lang="en-US" sz="2800" b="1">
                <a:solidFill>
                  <a:schemeClr val="lt1"/>
                </a:solidFill>
              </a:rPr>
              <a:t>her</a:t>
            </a:r>
            <a:r>
              <a:rPr lang="en-US" sz="2800" b="1"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28600" marR="0" lvl="0" indent="-99060" algn="l" rtl="0">
              <a:lnSpc>
                <a:spcPct val="120000"/>
              </a:lnSpc>
              <a:spcBef>
                <a:spcPts val="1000"/>
              </a:spcBef>
              <a:spcAft>
                <a:spcPts val="0"/>
              </a:spcAft>
              <a:buClr>
                <a:schemeClr val="lt1"/>
              </a:buClr>
              <a:buSzPct val="100000"/>
              <a:buFont typeface="Arial"/>
              <a:buNone/>
            </a:pPr>
            <a:endParaRPr sz="2400" b="1" i="0" u="none" strike="noStrike" cap="none">
              <a:solidFill>
                <a:schemeClr val="lt1"/>
              </a:solidFill>
              <a:latin typeface="Arial"/>
              <a:ea typeface="Arial"/>
              <a:cs typeface="Arial"/>
              <a:sym typeface="Arial"/>
            </a:endParaRPr>
          </a:p>
          <a:p>
            <a:pPr marL="457200" marR="0" lvl="0" indent="-394406" algn="l" rtl="0">
              <a:lnSpc>
                <a:spcPct val="100000"/>
              </a:lnSpc>
              <a:spcBef>
                <a:spcPts val="600"/>
              </a:spcBef>
              <a:spcAft>
                <a:spcPts val="0"/>
              </a:spcAft>
              <a:buClr>
                <a:srgbClr val="FFFF00"/>
              </a:buClr>
              <a:buSzPct val="85575"/>
              <a:buFont typeface="Courier New"/>
              <a:buChar char="o"/>
            </a:pPr>
            <a:r>
              <a:rPr lang="en-US" sz="3588" b="1" i="0" u="none" strike="noStrike" cap="none">
                <a:solidFill>
                  <a:srgbClr val="FFFF00"/>
                </a:solidFill>
                <a:latin typeface="Arial"/>
                <a:ea typeface="Arial"/>
                <a:cs typeface="Arial"/>
                <a:sym typeface="Arial"/>
              </a:rPr>
              <a:t>Google: </a:t>
            </a:r>
            <a:br>
              <a:rPr lang="en-US" sz="3588" b="0" i="0" u="none" strike="noStrike" cap="none">
                <a:solidFill>
                  <a:srgbClr val="FFFF00"/>
                </a:solidFill>
                <a:latin typeface="Arial"/>
                <a:ea typeface="Arial"/>
                <a:cs typeface="Arial"/>
                <a:sym typeface="Arial"/>
              </a:rPr>
            </a:br>
            <a:r>
              <a:rPr lang="en-US" sz="3588" i="0" u="none" strike="noStrike" cap="none" err="1">
                <a:solidFill>
                  <a:srgbClr val="FFFF00"/>
                </a:solidFill>
                <a:latin typeface="Arial"/>
                <a:ea typeface="Arial"/>
                <a:cs typeface="Arial"/>
                <a:sym typeface="Arial"/>
              </a:rPr>
              <a:t>michelle</a:t>
            </a:r>
            <a:r>
              <a:rPr lang="en-US" sz="3588" i="0" u="none" strike="noStrike" cap="none">
                <a:solidFill>
                  <a:srgbClr val="FFFF00"/>
                </a:solidFill>
                <a:latin typeface="Arial"/>
                <a:ea typeface="Arial"/>
                <a:cs typeface="Arial"/>
                <a:sym typeface="Arial"/>
              </a:rPr>
              <a:t> lake </a:t>
            </a:r>
            <a:r>
              <a:rPr lang="en-US" sz="3588" i="0" u="none" strike="noStrike" cap="none" err="1">
                <a:solidFill>
                  <a:srgbClr val="FFFF00"/>
                </a:solidFill>
                <a:latin typeface="Arial"/>
                <a:ea typeface="Arial"/>
                <a:cs typeface="Arial"/>
                <a:sym typeface="Arial"/>
              </a:rPr>
              <a:t>concordia</a:t>
            </a:r>
            <a:r>
              <a:rPr lang="en-US" sz="3588" i="0" u="none" strike="noStrike" cap="none">
                <a:solidFill>
                  <a:srgbClr val="FFFF00"/>
                </a:solidFill>
                <a:latin typeface="Arial"/>
                <a:ea typeface="Arial"/>
                <a:cs typeface="Arial"/>
                <a:sym typeface="Arial"/>
              </a:rPr>
              <a:t> library</a:t>
            </a:r>
          </a:p>
          <a:p>
            <a:pPr marL="457200" marR="0" lvl="0" indent="-228600" algn="l" rtl="0">
              <a:lnSpc>
                <a:spcPct val="100000"/>
              </a:lnSpc>
              <a:spcBef>
                <a:spcPts val="600"/>
              </a:spcBef>
              <a:spcAft>
                <a:spcPts val="0"/>
              </a:spcAft>
              <a:buClr>
                <a:schemeClr val="lt1"/>
              </a:buClr>
              <a:buSzPct val="85560"/>
              <a:buFont typeface="Courier New"/>
              <a:buNone/>
            </a:pPr>
            <a:endParaRPr sz="2200" b="1" i="0" u="none" strike="noStrike" cap="none">
              <a:solidFill>
                <a:schemeClr val="lt1"/>
              </a:solidFill>
              <a:latin typeface="Arial"/>
              <a:ea typeface="Arial"/>
              <a:cs typeface="Arial"/>
              <a:sym typeface="Arial"/>
            </a:endParaRPr>
          </a:p>
          <a:p>
            <a:pPr marL="457200" lvl="0" indent="-330199">
              <a:spcBef>
                <a:spcPts val="600"/>
              </a:spcBef>
              <a:buClr>
                <a:schemeClr val="lt1"/>
              </a:buClr>
              <a:buSzPct val="85560"/>
              <a:buFont typeface="Courier New"/>
              <a:buChar char="o"/>
            </a:pPr>
            <a:r>
              <a:rPr lang="en-US" sz="2200" b="1">
                <a:solidFill>
                  <a:schemeClr val="lt1"/>
                </a:solidFill>
              </a:rPr>
              <a:t>library.concordia.ca/find/government/</a:t>
            </a:r>
            <a:br>
              <a:rPr lang="en-US" sz="2200" b="1" i="0" u="none" strike="noStrike" cap="none">
                <a:solidFill>
                  <a:schemeClr val="lt1"/>
                </a:solidFill>
                <a:latin typeface="Arial"/>
                <a:ea typeface="Arial"/>
                <a:cs typeface="Arial"/>
                <a:sym typeface="Arial"/>
              </a:rPr>
            </a:br>
            <a:endParaRPr lang="en-CA" sz="2200" b="1" i="0" u="none" strike="noStrike" cap="none">
              <a:solidFill>
                <a:schemeClr val="lt1"/>
              </a:solidFill>
              <a:latin typeface="Arial"/>
              <a:ea typeface="Arial"/>
              <a:cs typeface="Arial"/>
              <a:sym typeface="Arial"/>
            </a:endParaRPr>
          </a:p>
          <a:p>
            <a:pPr marL="457200" marR="0" lvl="0" indent="0" algn="l" rtl="0">
              <a:lnSpc>
                <a:spcPct val="100000"/>
              </a:lnSpc>
              <a:spcBef>
                <a:spcPts val="60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127000" marR="0" lvl="0" indent="0" algn="l" rtl="0">
              <a:lnSpc>
                <a:spcPct val="100000"/>
              </a:lnSpc>
              <a:spcBef>
                <a:spcPts val="600"/>
              </a:spcBef>
              <a:spcAft>
                <a:spcPts val="0"/>
              </a:spcAft>
              <a:buClr>
                <a:schemeClr val="lt1"/>
              </a:buClr>
              <a:buSzPct val="78431"/>
              <a:buFont typeface="Arial"/>
              <a:buNone/>
            </a:pPr>
            <a:br>
              <a:rPr lang="en-US" sz="2400" b="1" i="0" u="none" strike="noStrike" cap="none">
                <a:solidFill>
                  <a:schemeClr val="lt1"/>
                </a:solidFill>
                <a:latin typeface="Arial"/>
                <a:ea typeface="Arial"/>
                <a:cs typeface="Arial"/>
                <a:sym typeface="Arial"/>
              </a:rPr>
            </a:br>
            <a:endParaRPr sz="1800" b="1" i="0" u="none" strike="noStrike" cap="none">
              <a:solidFill>
                <a:schemeClr val="lt1"/>
              </a:solidFill>
              <a:latin typeface="Arial"/>
              <a:ea typeface="Arial"/>
              <a:cs typeface="Arial"/>
              <a:sym typeface="Arial"/>
            </a:endParaRPr>
          </a:p>
          <a:p>
            <a:pPr marL="228600" marR="0" lvl="0" indent="-131445" algn="l" rtl="0">
              <a:lnSpc>
                <a:spcPct val="120000"/>
              </a:lnSpc>
              <a:spcBef>
                <a:spcPts val="1000"/>
              </a:spcBef>
              <a:spcAft>
                <a:spcPts val="0"/>
              </a:spcAft>
              <a:buClr>
                <a:schemeClr val="lt1"/>
              </a:buClr>
              <a:buSzPct val="1000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99842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5">
          <a:extLst>
            <a:ext uri="{FF2B5EF4-FFF2-40B4-BE49-F238E27FC236}">
              <a16:creationId xmlns:a16="http://schemas.microsoft.com/office/drawing/2014/main" id="{36483F49-5942-8C50-D3EA-A2AC1121B8F6}"/>
            </a:ext>
          </a:extLst>
        </p:cNvPr>
        <p:cNvGrpSpPr/>
        <p:nvPr/>
      </p:nvGrpSpPr>
      <p:grpSpPr>
        <a:xfrm>
          <a:off x="0" y="0"/>
          <a:ext cx="0" cy="0"/>
          <a:chOff x="0" y="0"/>
          <a:chExt cx="0" cy="0"/>
        </a:xfrm>
      </p:grpSpPr>
      <p:sp>
        <p:nvSpPr>
          <p:cNvPr id="857" name="Google Shape;857;g3844aeeaf51_0_1599">
            <a:extLst>
              <a:ext uri="{FF2B5EF4-FFF2-40B4-BE49-F238E27FC236}">
                <a16:creationId xmlns:a16="http://schemas.microsoft.com/office/drawing/2014/main" id="{0F1FBA5C-526B-FA16-5BDB-1540C69594AD}"/>
              </a:ext>
            </a:extLst>
          </p:cNvPr>
          <p:cNvSpPr txBox="1">
            <a:spLocks noGrp="1"/>
          </p:cNvSpPr>
          <p:nvPr>
            <p:ph type="body" idx="1"/>
          </p:nvPr>
        </p:nvSpPr>
        <p:spPr>
          <a:xfrm>
            <a:off x="442635" y="2033451"/>
            <a:ext cx="11304767" cy="4206300"/>
          </a:xfrm>
          <a:prstGeom prst="rect">
            <a:avLst/>
          </a:prstGeom>
          <a:noFill/>
          <a:ln>
            <a:noFill/>
          </a:ln>
        </p:spPr>
        <p:txBody>
          <a:bodyPr spcFirstLastPara="1" wrap="square" lIns="91425" tIns="45700" rIns="91425" bIns="45700" anchor="t" anchorCtr="0">
            <a:normAutofit/>
          </a:bodyPr>
          <a:lstStyle/>
          <a:p>
            <a:pPr marL="355600" lvl="0" indent="0" algn="l" rtl="0">
              <a:lnSpc>
                <a:spcPct val="115000"/>
              </a:lnSpc>
              <a:spcBef>
                <a:spcPts val="0"/>
              </a:spcBef>
              <a:spcAft>
                <a:spcPts val="0"/>
              </a:spcAft>
              <a:buSzPct val="100000"/>
              <a:buNone/>
            </a:pPr>
            <a:endParaRPr sz="2400">
              <a:latin typeface="Corbel"/>
              <a:ea typeface="Corbel"/>
              <a:cs typeface="Corbel"/>
              <a:sym typeface="Corbel"/>
            </a:endParaRPr>
          </a:p>
          <a:p>
            <a:pPr marL="355600" lvl="0" indent="-355600">
              <a:lnSpc>
                <a:spcPct val="115000"/>
              </a:lnSpc>
              <a:spcBef>
                <a:spcPts val="0"/>
              </a:spcBef>
              <a:buClr>
                <a:schemeClr val="dk1"/>
              </a:buClr>
              <a:buSzPct val="45738"/>
              <a:buNone/>
            </a:pPr>
            <a:r>
              <a:rPr lang="en-US" sz="2400"/>
              <a:t>  Act respecting the </a:t>
            </a:r>
            <a:r>
              <a:rPr lang="en-US" sz="2400" err="1"/>
              <a:t>Institut</a:t>
            </a:r>
            <a:r>
              <a:rPr lang="en-US" sz="2400"/>
              <a:t> national </a:t>
            </a:r>
            <a:r>
              <a:rPr lang="en-US" sz="2400" err="1"/>
              <a:t>d’excellence</a:t>
            </a:r>
            <a:r>
              <a:rPr lang="en-US" sz="2400"/>
              <a:t> </a:t>
            </a:r>
            <a:r>
              <a:rPr lang="en-US" sz="2400" err="1"/>
              <a:t>en</a:t>
            </a:r>
            <a:r>
              <a:rPr lang="en-US" sz="2400"/>
              <a:t> </a:t>
            </a:r>
            <a:r>
              <a:rPr lang="en-US" sz="2400" err="1"/>
              <a:t>éducation</a:t>
            </a:r>
            <a:r>
              <a:rPr lang="fr-FR" sz="2400"/>
              <a:t>, CQLR chap. I-13.021 (2023). https://www.legisquebec.gouv.qc.ca/en/document/cs/I-13.021</a:t>
            </a:r>
          </a:p>
          <a:p>
            <a:pPr marL="355600" lvl="0" indent="-355600">
              <a:lnSpc>
                <a:spcPct val="115000"/>
              </a:lnSpc>
              <a:spcBef>
                <a:spcPts val="0"/>
              </a:spcBef>
              <a:buClr>
                <a:schemeClr val="dk1"/>
              </a:buClr>
              <a:buSzPct val="45738"/>
              <a:buNone/>
            </a:pPr>
            <a:endParaRPr lang="fr-FR" sz="2400"/>
          </a:p>
          <a:p>
            <a:pPr marL="114300" indent="-457200" fontAlgn="base">
              <a:buNone/>
            </a:pPr>
            <a:r>
              <a:rPr lang="en-US" sz="2300"/>
              <a:t>Bill 23, An Act to amend mainly the Education Act and to enact the Act respecting the </a:t>
            </a:r>
            <a:r>
              <a:rPr lang="en-US" sz="2300" err="1"/>
              <a:t>Institut</a:t>
            </a:r>
            <a:r>
              <a:rPr lang="en-US" sz="2300"/>
              <a:t> national </a:t>
            </a:r>
            <a:r>
              <a:rPr lang="en-US" sz="2300" err="1"/>
              <a:t>d’excellence</a:t>
            </a:r>
            <a:r>
              <a:rPr lang="en-US" sz="2300"/>
              <a:t> </a:t>
            </a:r>
            <a:r>
              <a:rPr lang="en-US" sz="2300" err="1"/>
              <a:t>en</a:t>
            </a:r>
            <a:r>
              <a:rPr lang="en-US" sz="2300"/>
              <a:t> education, 43</a:t>
            </a:r>
            <a:r>
              <a:rPr lang="en-US" sz="2300" baseline="30000"/>
              <a:t>rd</a:t>
            </a:r>
            <a:r>
              <a:rPr lang="en-US" sz="2300"/>
              <a:t> Legislature, 1</a:t>
            </a:r>
            <a:r>
              <a:rPr lang="en-US" sz="2300" baseline="30000"/>
              <a:t>st</a:t>
            </a:r>
            <a:r>
              <a:rPr lang="en-US" sz="2300"/>
              <a:t> Session </a:t>
            </a:r>
            <a:r>
              <a:rPr lang="fr-FR" sz="2300"/>
              <a:t>(2023). https://www.assnat.qc.ca/en/travaux-parlementaires/projets-loi/projet-loi-23-40-1.html</a:t>
            </a:r>
            <a:endParaRPr lang="en-US" sz="2300"/>
          </a:p>
        </p:txBody>
      </p:sp>
      <p:sp>
        <p:nvSpPr>
          <p:cNvPr id="4" name="Google Shape;856;g3844aeeaf51_0_1599"/>
          <p:cNvSpPr txBox="1">
            <a:spLocks noGrp="1"/>
          </p:cNvSpPr>
          <p:nvPr>
            <p:ph type="title"/>
          </p:nvPr>
        </p:nvSpPr>
        <p:spPr>
          <a:xfrm>
            <a:off x="442635"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chemeClr val="dk1"/>
                </a:solidFill>
                <a:latin typeface="Gill Sans"/>
                <a:ea typeface="Gill Sans"/>
                <a:cs typeface="Gill Sans"/>
                <a:sym typeface="Gill Sans"/>
              </a:rPr>
              <a:t>APA</a:t>
            </a:r>
            <a:r>
              <a:rPr lang="en-US">
                <a:solidFill>
                  <a:srgbClr val="C00000"/>
                </a:solidFill>
                <a:latin typeface="Gill Sans"/>
                <a:ea typeface="Gill Sans"/>
                <a:cs typeface="Gill Sans"/>
                <a:sym typeface="Gill Sans"/>
              </a:rPr>
              <a:t> LAWS, BILLS &amp; REGULATIONS:</a:t>
            </a:r>
            <a:endParaRPr sz="4400">
              <a:solidFill>
                <a:srgbClr val="C00000"/>
              </a:solidFill>
              <a:latin typeface="Gill Sans"/>
              <a:ea typeface="Gill Sans"/>
              <a:cs typeface="Gill Sans"/>
              <a:sym typeface="Gill Sans"/>
            </a:endParaRPr>
          </a:p>
        </p:txBody>
      </p:sp>
    </p:spTree>
    <p:extLst>
      <p:ext uri="{BB962C8B-B14F-4D97-AF65-F5344CB8AC3E}">
        <p14:creationId xmlns:p14="http://schemas.microsoft.com/office/powerpoint/2010/main" val="3152327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7" name="Google Shape;857;g3844aeeaf51_0_1599"/>
          <p:cNvSpPr txBox="1">
            <a:spLocks noGrp="1"/>
          </p:cNvSpPr>
          <p:nvPr>
            <p:ph type="body" idx="1"/>
          </p:nvPr>
        </p:nvSpPr>
        <p:spPr>
          <a:xfrm>
            <a:off x="442635" y="2033451"/>
            <a:ext cx="11304767" cy="4206300"/>
          </a:xfrm>
          <a:prstGeom prst="rect">
            <a:avLst/>
          </a:prstGeom>
          <a:noFill/>
          <a:ln>
            <a:noFill/>
          </a:ln>
        </p:spPr>
        <p:txBody>
          <a:bodyPr spcFirstLastPara="1" wrap="square" lIns="91425" tIns="45700" rIns="91425" bIns="45700" anchor="t" anchorCtr="0">
            <a:normAutofit/>
          </a:bodyPr>
          <a:lstStyle/>
          <a:p>
            <a:pPr>
              <a:buNone/>
            </a:pPr>
            <a:r>
              <a:rPr lang="fr-FR" sz="2400">
                <a:effectLst/>
              </a:rPr>
              <a:t>Richard, M., &amp; Brassard, C. (2017). </a:t>
            </a:r>
            <a:r>
              <a:rPr lang="fr-FR" sz="2400" i="1">
                <a:effectLst/>
              </a:rPr>
              <a:t>Mémoire dans le cadre de la consultation relative à la création d’un institut national d’excellence en éducation (INEÉ)</a:t>
            </a:r>
            <a:r>
              <a:rPr lang="fr-FR" sz="2400">
                <a:effectLst/>
              </a:rPr>
              <a:t> . Université TÉLUQ. </a:t>
            </a:r>
            <a:r>
              <a:rPr lang="fr-FR" sz="2400"/>
              <a:t>https://r-libre.teluq.ca/1353/</a:t>
            </a:r>
          </a:p>
          <a:p>
            <a:pPr>
              <a:buNone/>
            </a:pPr>
            <a:endParaRPr lang="fr-FR" sz="2000"/>
          </a:p>
          <a:p>
            <a:pPr>
              <a:buNone/>
            </a:pPr>
            <a:r>
              <a:rPr lang="fr-FR" sz="2400"/>
              <a:t>Ministère de l’Éducation et de l’Enseignement supérieur du Québec (2017). </a:t>
            </a:r>
            <a:r>
              <a:rPr lang="fr-FR" sz="2400" i="1"/>
              <a:t>Pour la création d’un institut national d’excellence en éducation: Document de consultation. https://www.education.gouv.qc.ca/fileadmin/site_web/documents/PSG/politiques_orientations/consultation_institut_excellence-hires.pdf</a:t>
            </a:r>
            <a:endParaRPr lang="fr-FR" sz="2400" i="1" cap="small"/>
          </a:p>
          <a:p>
            <a:pPr>
              <a:buNone/>
            </a:pPr>
            <a:endParaRPr lang="fr-FR" sz="2000">
              <a:effectLst/>
            </a:endParaRPr>
          </a:p>
          <a:p>
            <a:pPr>
              <a:buNone/>
            </a:pPr>
            <a:endParaRPr lang="fr-FR" sz="2000">
              <a:effectLst/>
            </a:endParaRPr>
          </a:p>
          <a:p>
            <a:pPr marL="355600" lvl="0" indent="0" algn="l" rtl="0">
              <a:lnSpc>
                <a:spcPct val="115000"/>
              </a:lnSpc>
              <a:spcBef>
                <a:spcPts val="0"/>
              </a:spcBef>
              <a:spcAft>
                <a:spcPts val="0"/>
              </a:spcAft>
              <a:buSzPct val="100000"/>
              <a:buNone/>
            </a:pPr>
            <a:endParaRPr lang="en-US" sz="2300"/>
          </a:p>
        </p:txBody>
      </p:sp>
      <p:sp>
        <p:nvSpPr>
          <p:cNvPr id="4" name="Title 3">
            <a:extLst>
              <a:ext uri="{FF2B5EF4-FFF2-40B4-BE49-F238E27FC236}">
                <a16:creationId xmlns:a16="http://schemas.microsoft.com/office/drawing/2014/main" id="{14941B6F-D72A-D707-D803-3BB2260C2D8B}"/>
              </a:ext>
            </a:extLst>
          </p:cNvPr>
          <p:cNvSpPr>
            <a:spLocks noGrp="1"/>
          </p:cNvSpPr>
          <p:nvPr>
            <p:ph type="title"/>
          </p:nvPr>
        </p:nvSpPr>
        <p:spPr>
          <a:xfrm>
            <a:off x="1203960" y="618249"/>
            <a:ext cx="9784080" cy="1076273"/>
          </a:xfrm>
        </p:spPr>
        <p:txBody>
          <a:bodyPr>
            <a:normAutofit/>
          </a:bodyPr>
          <a:lstStyle/>
          <a:p>
            <a:r>
              <a:rPr lang="en-US" dirty="0">
                <a:solidFill>
                  <a:schemeClr val="dk1"/>
                </a:solidFill>
                <a:latin typeface="Gill Sans"/>
                <a:ea typeface="Gill Sans"/>
                <a:cs typeface="Gill Sans"/>
                <a:sym typeface="Gill Sans"/>
              </a:rPr>
              <a:t>APA</a:t>
            </a:r>
            <a:r>
              <a:rPr lang="en-US" dirty="0">
                <a:solidFill>
                  <a:srgbClr val="C00000"/>
                </a:solidFill>
                <a:latin typeface="Gill Sans"/>
                <a:ea typeface="Gill Sans"/>
                <a:cs typeface="Gill Sans"/>
                <a:sym typeface="Gill Sans"/>
              </a:rPr>
              <a:t> GOVERNMENT OR NGO REPORTS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5">
          <a:extLst>
            <a:ext uri="{FF2B5EF4-FFF2-40B4-BE49-F238E27FC236}">
              <a16:creationId xmlns:a16="http://schemas.microsoft.com/office/drawing/2014/main" id="{6B2FEEA8-69D5-556D-1381-17F5F6771F9A}"/>
            </a:ext>
          </a:extLst>
        </p:cNvPr>
        <p:cNvGrpSpPr/>
        <p:nvPr/>
      </p:nvGrpSpPr>
      <p:grpSpPr>
        <a:xfrm>
          <a:off x="0" y="0"/>
          <a:ext cx="0" cy="0"/>
          <a:chOff x="0" y="0"/>
          <a:chExt cx="0" cy="0"/>
        </a:xfrm>
      </p:grpSpPr>
      <p:sp>
        <p:nvSpPr>
          <p:cNvPr id="856" name="Google Shape;856;g3844aeeaf51_0_1599">
            <a:extLst>
              <a:ext uri="{FF2B5EF4-FFF2-40B4-BE49-F238E27FC236}">
                <a16:creationId xmlns:a16="http://schemas.microsoft.com/office/drawing/2014/main" id="{29FC4987-5D17-3F62-9BC6-EDB948C3E87E}"/>
              </a:ext>
            </a:extLst>
          </p:cNvPr>
          <p:cNvSpPr txBox="1">
            <a:spLocks noGrp="1"/>
          </p:cNvSpPr>
          <p:nvPr>
            <p:ph type="title"/>
          </p:nvPr>
        </p:nvSpPr>
        <p:spPr>
          <a:xfrm>
            <a:off x="1202919" y="284176"/>
            <a:ext cx="9784200" cy="1508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dirty="0">
                <a:solidFill>
                  <a:schemeClr val="dk1"/>
                </a:solidFill>
                <a:latin typeface="Gill Sans"/>
                <a:ea typeface="Gill Sans"/>
                <a:cs typeface="Gill Sans"/>
                <a:sym typeface="Gill Sans"/>
              </a:rPr>
              <a:t>APA</a:t>
            </a:r>
            <a:r>
              <a:rPr lang="en-US" dirty="0">
                <a:solidFill>
                  <a:srgbClr val="C00000"/>
                </a:solidFill>
                <a:latin typeface="Gill Sans"/>
                <a:ea typeface="Gill Sans"/>
                <a:cs typeface="Gill Sans"/>
                <a:sym typeface="Gill Sans"/>
              </a:rPr>
              <a:t> JOURNAL, MAGAZINE, NEWS ARTICLES:</a:t>
            </a:r>
            <a:endParaRPr sz="4400" dirty="0">
              <a:solidFill>
                <a:srgbClr val="C00000"/>
              </a:solidFill>
              <a:latin typeface="Gill Sans"/>
              <a:ea typeface="Gill Sans"/>
              <a:cs typeface="Gill Sans"/>
              <a:sym typeface="Gill Sans"/>
            </a:endParaRPr>
          </a:p>
        </p:txBody>
      </p:sp>
      <p:sp>
        <p:nvSpPr>
          <p:cNvPr id="857" name="Google Shape;857;g3844aeeaf51_0_1599">
            <a:extLst>
              <a:ext uri="{FF2B5EF4-FFF2-40B4-BE49-F238E27FC236}">
                <a16:creationId xmlns:a16="http://schemas.microsoft.com/office/drawing/2014/main" id="{6BD09F9E-2217-42C5-1CA9-EF60FD5B8BF6}"/>
              </a:ext>
            </a:extLst>
          </p:cNvPr>
          <p:cNvSpPr txBox="1">
            <a:spLocks noGrp="1"/>
          </p:cNvSpPr>
          <p:nvPr>
            <p:ph type="body" idx="1"/>
          </p:nvPr>
        </p:nvSpPr>
        <p:spPr>
          <a:xfrm>
            <a:off x="580768" y="2011680"/>
            <a:ext cx="10824518" cy="4206300"/>
          </a:xfrm>
          <a:prstGeom prst="rect">
            <a:avLst/>
          </a:prstGeom>
          <a:noFill/>
          <a:ln>
            <a:noFill/>
          </a:ln>
        </p:spPr>
        <p:txBody>
          <a:bodyPr spcFirstLastPara="1" wrap="square" lIns="91425" tIns="45700" rIns="91425" bIns="45700" anchor="t" anchorCtr="0">
            <a:normAutofit fontScale="85000" lnSpcReduction="10000"/>
          </a:bodyPr>
          <a:lstStyle/>
          <a:p>
            <a:pPr marL="355600" lvl="0" indent="0" algn="l" rtl="0">
              <a:lnSpc>
                <a:spcPct val="115000"/>
              </a:lnSpc>
              <a:spcBef>
                <a:spcPts val="0"/>
              </a:spcBef>
              <a:spcAft>
                <a:spcPts val="0"/>
              </a:spcAft>
              <a:buSzPct val="100000"/>
              <a:buNone/>
            </a:pPr>
            <a:endParaRPr sz="2600">
              <a:latin typeface="Corbel"/>
              <a:ea typeface="Corbel"/>
              <a:cs typeface="Corbel"/>
              <a:sym typeface="Corbel"/>
            </a:endParaRPr>
          </a:p>
          <a:p>
            <a:pPr marL="355600" lvl="0" indent="-355600" algn="l" rtl="0">
              <a:lnSpc>
                <a:spcPct val="115000"/>
              </a:lnSpc>
              <a:spcBef>
                <a:spcPts val="0"/>
              </a:spcBef>
              <a:spcAft>
                <a:spcPts val="0"/>
              </a:spcAft>
              <a:buClr>
                <a:schemeClr val="dk1"/>
              </a:buClr>
              <a:buSzPct val="45738"/>
              <a:buFont typeface="Arial"/>
              <a:buNone/>
            </a:pPr>
            <a:r>
              <a:rPr lang="en-US" sz="2600">
                <a:latin typeface="Corbel"/>
                <a:ea typeface="Corbel"/>
                <a:cs typeface="Corbel"/>
                <a:sym typeface="Corbel"/>
              </a:rPr>
              <a:t>Doherty, T. J., &amp; Clayton, S. (2011). The psychological impacts of global climate change. </a:t>
            </a:r>
            <a:r>
              <a:rPr lang="en-US" sz="2600" i="1">
                <a:latin typeface="Corbel"/>
                <a:ea typeface="Corbel"/>
                <a:cs typeface="Corbel"/>
                <a:sym typeface="Corbel"/>
              </a:rPr>
              <a:t>American Psychologist</a:t>
            </a:r>
            <a:r>
              <a:rPr lang="en-US" sz="2600">
                <a:latin typeface="Corbel"/>
                <a:ea typeface="Corbel"/>
                <a:cs typeface="Corbel"/>
                <a:sym typeface="Corbel"/>
              </a:rPr>
              <a:t>, </a:t>
            </a:r>
            <a:r>
              <a:rPr lang="en-US" sz="2600" i="1">
                <a:latin typeface="Corbel"/>
                <a:ea typeface="Corbel"/>
                <a:cs typeface="Corbel"/>
                <a:sym typeface="Corbel"/>
              </a:rPr>
              <a:t>66</a:t>
            </a:r>
            <a:r>
              <a:rPr lang="en-US" sz="2600">
                <a:latin typeface="Corbel"/>
                <a:ea typeface="Corbel"/>
                <a:cs typeface="Corbel"/>
                <a:sym typeface="Corbel"/>
              </a:rPr>
              <a:t>(4), 265-276. https://doi.org/10.1037/a0023141</a:t>
            </a:r>
            <a:endParaRPr/>
          </a:p>
          <a:p>
            <a:pPr marL="355600" lvl="0" indent="0" algn="l" rtl="0">
              <a:lnSpc>
                <a:spcPct val="115000"/>
              </a:lnSpc>
              <a:spcBef>
                <a:spcPts val="0"/>
              </a:spcBef>
              <a:spcAft>
                <a:spcPts val="0"/>
              </a:spcAft>
              <a:buClr>
                <a:schemeClr val="dk1"/>
              </a:buClr>
              <a:buSzPct val="45738"/>
              <a:buFont typeface="Arial"/>
              <a:buNone/>
            </a:pPr>
            <a:endParaRPr sz="2600">
              <a:latin typeface="Corbel"/>
              <a:ea typeface="Corbel"/>
              <a:cs typeface="Corbel"/>
              <a:sym typeface="Corbel"/>
            </a:endParaRPr>
          </a:p>
          <a:p>
            <a:pPr marL="355600" lvl="0" indent="-355600">
              <a:lnSpc>
                <a:spcPct val="115000"/>
              </a:lnSpc>
              <a:spcBef>
                <a:spcPts val="0"/>
              </a:spcBef>
              <a:buClr>
                <a:schemeClr val="dk1"/>
              </a:buClr>
              <a:buSzPct val="45738"/>
              <a:buNone/>
            </a:pPr>
            <a:r>
              <a:rPr lang="en-US" sz="2600" err="1">
                <a:latin typeface="Corbel"/>
                <a:ea typeface="Corbel"/>
                <a:cs typeface="Corbel"/>
                <a:sym typeface="Corbel"/>
              </a:rPr>
              <a:t>Peterzell</a:t>
            </a:r>
            <a:r>
              <a:rPr lang="en-US" sz="2600">
                <a:latin typeface="Corbel"/>
                <a:ea typeface="Corbel"/>
                <a:cs typeface="Corbel"/>
                <a:sym typeface="Corbel"/>
              </a:rPr>
              <a:t>, J. (1990, April). Better late than never. Time, 135(17), </a:t>
            </a:r>
            <a:r>
              <a:rPr lang="en-US" sz="2600"/>
              <a:t>20–21. https://time.com/archive/6714632/better-late-than-never-3/</a:t>
            </a:r>
            <a:endParaRPr lang="en-US" sz="2600">
              <a:latin typeface="Corbel"/>
              <a:ea typeface="Corbel"/>
              <a:cs typeface="Corbel"/>
              <a:sym typeface="Corbel"/>
            </a:endParaRPr>
          </a:p>
          <a:p>
            <a:pPr marL="355600" lvl="0" indent="-355600" algn="l" rtl="0">
              <a:lnSpc>
                <a:spcPct val="115000"/>
              </a:lnSpc>
              <a:spcBef>
                <a:spcPts val="0"/>
              </a:spcBef>
              <a:spcAft>
                <a:spcPts val="0"/>
              </a:spcAft>
              <a:buClr>
                <a:schemeClr val="dk1"/>
              </a:buClr>
              <a:buSzPct val="45738"/>
              <a:buFont typeface="Arial"/>
              <a:buNone/>
            </a:pPr>
            <a:endParaRPr lang="en-US" sz="2600"/>
          </a:p>
          <a:p>
            <a:pPr marL="355600" lvl="0" indent="-355600" algn="l" rtl="0">
              <a:lnSpc>
                <a:spcPct val="115000"/>
              </a:lnSpc>
              <a:spcBef>
                <a:spcPts val="0"/>
              </a:spcBef>
              <a:spcAft>
                <a:spcPts val="0"/>
              </a:spcAft>
              <a:buClr>
                <a:schemeClr val="dk1"/>
              </a:buClr>
              <a:buSzPct val="45738"/>
              <a:buFont typeface="Arial"/>
              <a:buNone/>
            </a:pPr>
            <a:r>
              <a:rPr lang="en-US" sz="2600">
                <a:latin typeface="Corbel"/>
                <a:ea typeface="Corbel"/>
                <a:cs typeface="Corbel"/>
                <a:sym typeface="Corbel"/>
              </a:rPr>
              <a:t>Burke, J. (2020, March 26). COVID-19: Uncertainty takes the stage for Montreal Theatre. Montreal Gazette, A4. https://lib-ezproxy.concordia.ca/login?url=https://www.proquest.com/blogs-podcasts-websites/covid-19-uncertainty-takes-stage-montreal-theatre/docview/2383524233/se-2</a:t>
            </a:r>
            <a:endParaRPr sz="2600">
              <a:latin typeface="Corbel"/>
              <a:ea typeface="Corbel"/>
              <a:cs typeface="Corbel"/>
              <a:sym typeface="Corbel"/>
            </a:endParaRPr>
          </a:p>
          <a:p>
            <a:pPr marL="0" lvl="0" indent="0" algn="l" rtl="0">
              <a:lnSpc>
                <a:spcPct val="90000"/>
              </a:lnSpc>
              <a:spcBef>
                <a:spcPts val="1200"/>
              </a:spcBef>
              <a:spcAft>
                <a:spcPts val="0"/>
              </a:spcAft>
              <a:buSzPct val="100000"/>
              <a:buNone/>
            </a:pPr>
            <a:endParaRPr sz="2400"/>
          </a:p>
        </p:txBody>
      </p:sp>
    </p:spTree>
    <p:extLst>
      <p:ext uri="{BB962C8B-B14F-4D97-AF65-F5344CB8AC3E}">
        <p14:creationId xmlns:p14="http://schemas.microsoft.com/office/powerpoint/2010/main" val="4108716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3844aeeaf51_0_160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4" name="Google Shape;864;g3844aeeaf51_0_1604"/>
          <p:cNvSpPr/>
          <p:nvPr/>
        </p:nvSpPr>
        <p:spPr>
          <a:xfrm>
            <a:off x="0" y="482600"/>
            <a:ext cx="12192000" cy="589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5" name="Google Shape;865;g3844aeeaf51_0_1604"/>
          <p:cNvSpPr txBox="1">
            <a:spLocks noGrp="1"/>
          </p:cNvSpPr>
          <p:nvPr>
            <p:ph type="title"/>
          </p:nvPr>
        </p:nvSpPr>
        <p:spPr>
          <a:xfrm>
            <a:off x="512356" y="912039"/>
            <a:ext cx="10924800" cy="6645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0000"/>
              </a:buClr>
              <a:buSzPts val="4000"/>
              <a:buFont typeface="Gill Sans"/>
              <a:buNone/>
            </a:pPr>
            <a:r>
              <a:rPr lang="en-US" sz="5060">
                <a:solidFill>
                  <a:srgbClr val="FF0000"/>
                </a:solidFill>
                <a:latin typeface="Gill Sans"/>
                <a:ea typeface="Gill Sans"/>
                <a:cs typeface="Gill Sans"/>
                <a:sym typeface="Gill Sans"/>
              </a:rPr>
              <a:t> </a:t>
            </a:r>
            <a:r>
              <a:rPr lang="en-US" sz="5060">
                <a:solidFill>
                  <a:schemeClr val="dk1"/>
                </a:solidFill>
                <a:latin typeface="Gill Sans"/>
                <a:ea typeface="Gill Sans"/>
                <a:cs typeface="Gill Sans"/>
                <a:sym typeface="Gill Sans"/>
              </a:rPr>
              <a:t>APA </a:t>
            </a:r>
            <a:r>
              <a:rPr lang="en-US" sz="5060">
                <a:solidFill>
                  <a:srgbClr val="C00000"/>
                </a:solidFill>
                <a:latin typeface="Gill Sans"/>
                <a:ea typeface="Gill Sans"/>
                <a:cs typeface="Gill Sans"/>
                <a:sym typeface="Gill Sans"/>
              </a:rPr>
              <a:t>BOOKS: </a:t>
            </a:r>
            <a:endParaRPr sz="5060">
              <a:solidFill>
                <a:srgbClr val="C00000"/>
              </a:solidFill>
              <a:latin typeface="Gill Sans"/>
              <a:ea typeface="Gill Sans"/>
              <a:cs typeface="Gill Sans"/>
              <a:sym typeface="Gill Sans"/>
            </a:endParaRPr>
          </a:p>
        </p:txBody>
      </p:sp>
      <p:sp>
        <p:nvSpPr>
          <p:cNvPr id="866" name="Google Shape;866;g3844aeeaf51_0_1604"/>
          <p:cNvSpPr txBox="1"/>
          <p:nvPr/>
        </p:nvSpPr>
        <p:spPr>
          <a:xfrm>
            <a:off x="512356" y="2363945"/>
            <a:ext cx="10362300" cy="14469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200"/>
              <a:buFont typeface="Arial"/>
              <a:buNone/>
            </a:pPr>
            <a:r>
              <a:rPr lang="en-US" sz="2300">
                <a:solidFill>
                  <a:schemeClr val="dk1"/>
                </a:solidFill>
                <a:latin typeface="Libre Franklin"/>
                <a:ea typeface="Libre Franklin"/>
                <a:cs typeface="Libre Franklin"/>
                <a:sym typeface="Libre Franklin"/>
              </a:rPr>
              <a:t>Peña Devon Gerardo, Calvo, L., McFarland, P., &amp; Valle, G. R.</a:t>
            </a:r>
            <a:r>
              <a:rPr lang="en-US" sz="2300" i="0" u="none" strike="noStrike" cap="none">
                <a:solidFill>
                  <a:schemeClr val="dk1"/>
                </a:solidFill>
                <a:latin typeface="Libre Franklin"/>
                <a:ea typeface="Libre Franklin"/>
                <a:cs typeface="Libre Franklin"/>
                <a:sym typeface="Libre Franklin"/>
              </a:rPr>
              <a:t> (Eds.), </a:t>
            </a:r>
            <a:r>
              <a:rPr lang="en-US" sz="2300" i="1" u="none" strike="noStrike" cap="none">
                <a:solidFill>
                  <a:schemeClr val="dk1"/>
                </a:solidFill>
                <a:latin typeface="Libre Franklin"/>
                <a:ea typeface="Libre Franklin"/>
                <a:cs typeface="Libre Franklin"/>
                <a:sym typeface="Libre Franklin"/>
              </a:rPr>
              <a:t>Mexican-origin Foods, Foodways, and Social Movements: Decolonial Perspectives. </a:t>
            </a:r>
            <a:r>
              <a:rPr lang="en-US" sz="2300" i="0" u="none" strike="noStrike" cap="none">
                <a:solidFill>
                  <a:schemeClr val="dk1"/>
                </a:solidFill>
                <a:latin typeface="Libre Franklin"/>
                <a:ea typeface="Libre Franklin"/>
                <a:cs typeface="Libre Franklin"/>
                <a:sym typeface="Libre Franklin"/>
              </a:rPr>
              <a:t>Fayetteville: University of Arkansas Press. </a:t>
            </a:r>
            <a:endParaRPr sz="150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800"/>
              <a:buFont typeface="Arial"/>
              <a:buNone/>
            </a:pPr>
            <a:endParaRPr sz="1900" i="1"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3844aeeaf51_0_161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3" name="Google Shape;873;g3844aeeaf51_0_1612"/>
          <p:cNvSpPr/>
          <p:nvPr/>
        </p:nvSpPr>
        <p:spPr>
          <a:xfrm>
            <a:off x="0" y="482600"/>
            <a:ext cx="12192000" cy="589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4" name="Google Shape;874;g3844aeeaf51_0_1612"/>
          <p:cNvSpPr txBox="1">
            <a:spLocks noGrp="1"/>
          </p:cNvSpPr>
          <p:nvPr>
            <p:ph type="title"/>
          </p:nvPr>
        </p:nvSpPr>
        <p:spPr>
          <a:xfrm>
            <a:off x="512356" y="912039"/>
            <a:ext cx="10924800" cy="6645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0000"/>
              </a:buClr>
              <a:buSzPts val="4000"/>
              <a:buFont typeface="Gill Sans"/>
              <a:buNone/>
            </a:pPr>
            <a:r>
              <a:rPr lang="en-US" sz="5060">
                <a:solidFill>
                  <a:srgbClr val="FF0000"/>
                </a:solidFill>
                <a:latin typeface="Gill Sans"/>
                <a:ea typeface="Gill Sans"/>
                <a:cs typeface="Gill Sans"/>
                <a:sym typeface="Gill Sans"/>
              </a:rPr>
              <a:t> </a:t>
            </a:r>
            <a:r>
              <a:rPr lang="en-US" sz="5060">
                <a:solidFill>
                  <a:schemeClr val="dk1"/>
                </a:solidFill>
                <a:latin typeface="Gill Sans"/>
                <a:ea typeface="Gill Sans"/>
                <a:cs typeface="Gill Sans"/>
                <a:sym typeface="Gill Sans"/>
              </a:rPr>
              <a:t>APA </a:t>
            </a:r>
            <a:r>
              <a:rPr lang="en-US" sz="5060">
                <a:solidFill>
                  <a:srgbClr val="C00000"/>
                </a:solidFill>
                <a:latin typeface="Gill Sans"/>
                <a:ea typeface="Gill Sans"/>
                <a:cs typeface="Gill Sans"/>
                <a:sym typeface="Gill Sans"/>
              </a:rPr>
              <a:t>BOOK CHAPTERS: </a:t>
            </a:r>
            <a:endParaRPr sz="5060">
              <a:solidFill>
                <a:srgbClr val="C00000"/>
              </a:solidFill>
              <a:latin typeface="Gill Sans"/>
              <a:ea typeface="Gill Sans"/>
              <a:cs typeface="Gill Sans"/>
              <a:sym typeface="Gill Sans"/>
            </a:endParaRPr>
          </a:p>
        </p:txBody>
      </p:sp>
      <p:sp>
        <p:nvSpPr>
          <p:cNvPr id="875" name="Google Shape;875;g3844aeeaf51_0_1612"/>
          <p:cNvSpPr txBox="1"/>
          <p:nvPr/>
        </p:nvSpPr>
        <p:spPr>
          <a:xfrm>
            <a:off x="512356" y="2363945"/>
            <a:ext cx="10362300" cy="21549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200"/>
              <a:buFont typeface="Arial"/>
              <a:buNone/>
            </a:pPr>
            <a:r>
              <a:rPr lang="en-US" sz="2300" i="0" u="none" strike="noStrike" cap="none">
                <a:solidFill>
                  <a:schemeClr val="dk1"/>
                </a:solidFill>
                <a:latin typeface="Libre Franklin"/>
                <a:ea typeface="Libre Franklin"/>
                <a:cs typeface="Libre Franklin"/>
                <a:sym typeface="Libre Franklin"/>
              </a:rPr>
              <a:t>Guillen, R. (2017). Growing Justice in the Fields: Farmworker Autonomy and Food Sovereignty. In D. G. Peña, L. Calvo, P. McFarland, &amp; G. R. Valle (Eds.), </a:t>
            </a:r>
            <a:r>
              <a:rPr lang="en-US" sz="2300" i="1" u="none" strike="noStrike" cap="none">
                <a:solidFill>
                  <a:schemeClr val="dk1"/>
                </a:solidFill>
                <a:latin typeface="Libre Franklin"/>
                <a:ea typeface="Libre Franklin"/>
                <a:cs typeface="Libre Franklin"/>
                <a:sym typeface="Libre Franklin"/>
              </a:rPr>
              <a:t>Mexican-origin Foods, Foodways, and Social Movements: Decolonial Perspectives</a:t>
            </a:r>
            <a:r>
              <a:rPr lang="en-US" sz="2300" i="0" u="none" strike="noStrike" cap="none">
                <a:solidFill>
                  <a:schemeClr val="dk1"/>
                </a:solidFill>
                <a:latin typeface="Libre Franklin"/>
                <a:ea typeface="Libre Franklin"/>
                <a:cs typeface="Libre Franklin"/>
                <a:sym typeface="Libre Franklin"/>
              </a:rPr>
              <a:t> (pp.235-250)</a:t>
            </a:r>
            <a:r>
              <a:rPr lang="en-US" sz="2300" i="1" u="none" strike="noStrike" cap="none">
                <a:solidFill>
                  <a:schemeClr val="dk1"/>
                </a:solidFill>
                <a:latin typeface="Libre Franklin"/>
                <a:ea typeface="Libre Franklin"/>
                <a:cs typeface="Libre Franklin"/>
                <a:sym typeface="Libre Franklin"/>
              </a:rPr>
              <a:t>. </a:t>
            </a:r>
            <a:r>
              <a:rPr lang="en-US" sz="2300" i="0" u="none" strike="noStrike" cap="none">
                <a:solidFill>
                  <a:schemeClr val="dk1"/>
                </a:solidFill>
                <a:latin typeface="Libre Franklin"/>
                <a:ea typeface="Libre Franklin"/>
                <a:cs typeface="Libre Franklin"/>
                <a:sym typeface="Libre Franklin"/>
              </a:rPr>
              <a:t>Fayetteville: University of Arkansas Press. </a:t>
            </a:r>
            <a:endParaRPr sz="150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800"/>
              <a:buFont typeface="Arial"/>
              <a:buNone/>
            </a:pPr>
            <a:endParaRPr sz="1900" i="1"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3844aeeaf51_0_194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2" name="Google Shape;882;g3844aeeaf51_0_1940"/>
          <p:cNvSpPr/>
          <p:nvPr/>
        </p:nvSpPr>
        <p:spPr>
          <a:xfrm>
            <a:off x="0" y="482600"/>
            <a:ext cx="12192000" cy="589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3" name="Google Shape;883;g3844aeeaf51_0_1940"/>
          <p:cNvSpPr txBox="1">
            <a:spLocks noGrp="1"/>
          </p:cNvSpPr>
          <p:nvPr>
            <p:ph type="title"/>
          </p:nvPr>
        </p:nvSpPr>
        <p:spPr>
          <a:xfrm>
            <a:off x="512356" y="912039"/>
            <a:ext cx="10924800" cy="6645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0000"/>
              </a:buClr>
              <a:buSzPts val="4000"/>
              <a:buFont typeface="Gill Sans"/>
              <a:buNone/>
            </a:pPr>
            <a:r>
              <a:rPr lang="en-US" sz="5060">
                <a:solidFill>
                  <a:srgbClr val="FF0000"/>
                </a:solidFill>
                <a:latin typeface="Gill Sans"/>
                <a:ea typeface="Gill Sans"/>
                <a:cs typeface="Gill Sans"/>
                <a:sym typeface="Gill Sans"/>
              </a:rPr>
              <a:t> </a:t>
            </a:r>
            <a:r>
              <a:rPr lang="en-US" sz="5060">
                <a:solidFill>
                  <a:schemeClr val="dk1"/>
                </a:solidFill>
                <a:latin typeface="Gill Sans"/>
                <a:ea typeface="Gill Sans"/>
                <a:cs typeface="Gill Sans"/>
                <a:sym typeface="Gill Sans"/>
              </a:rPr>
              <a:t>APA </a:t>
            </a:r>
            <a:r>
              <a:rPr lang="en-US" sz="5060">
                <a:solidFill>
                  <a:srgbClr val="C00000"/>
                </a:solidFill>
                <a:latin typeface="Gill Sans"/>
                <a:ea typeface="Gill Sans"/>
                <a:cs typeface="Gill Sans"/>
                <a:sym typeface="Gill Sans"/>
              </a:rPr>
              <a:t>THESIS/DISSERTATION: </a:t>
            </a:r>
            <a:endParaRPr lang="en-CA" sz="5060">
              <a:solidFill>
                <a:srgbClr val="C00000"/>
              </a:solidFill>
              <a:latin typeface="Gill Sans"/>
              <a:ea typeface="Gill Sans"/>
              <a:cs typeface="Gill Sans"/>
              <a:sym typeface="Gill Sans"/>
            </a:endParaRPr>
          </a:p>
        </p:txBody>
      </p:sp>
      <p:sp>
        <p:nvSpPr>
          <p:cNvPr id="884" name="Google Shape;884;g3844aeeaf51_0_1940"/>
          <p:cNvSpPr txBox="1"/>
          <p:nvPr/>
        </p:nvSpPr>
        <p:spPr>
          <a:xfrm>
            <a:off x="512356" y="2363945"/>
            <a:ext cx="10362300" cy="2684400"/>
          </a:xfrm>
          <a:prstGeom prst="rect">
            <a:avLst/>
          </a:prstGeom>
          <a:noFill/>
          <a:ln>
            <a:noFill/>
          </a:ln>
        </p:spPr>
        <p:txBody>
          <a:bodyPr spcFirstLastPara="1" wrap="square" lIns="91425" tIns="45700" rIns="91425" bIns="45700" anchor="t" anchorCtr="0">
            <a:spAutoFit/>
          </a:bodyPr>
          <a:lstStyle/>
          <a:p>
            <a:pPr marL="457200" lvl="0" indent="-457200" algn="l" rtl="0">
              <a:lnSpc>
                <a:spcPct val="115000"/>
              </a:lnSpc>
              <a:spcBef>
                <a:spcPts val="1200"/>
              </a:spcBef>
              <a:spcAft>
                <a:spcPts val="0"/>
              </a:spcAft>
              <a:buClr>
                <a:schemeClr val="dk1"/>
              </a:buClr>
              <a:buSzPts val="1100"/>
              <a:buFont typeface="Arial"/>
              <a:buNone/>
            </a:pPr>
            <a:r>
              <a:rPr lang="en-US" sz="2400">
                <a:solidFill>
                  <a:schemeClr val="dk1"/>
                </a:solidFill>
                <a:latin typeface="Libre Franklin"/>
                <a:ea typeface="Libre Franklin"/>
                <a:cs typeface="Libre Franklin"/>
                <a:sym typeface="Libre Franklin"/>
              </a:rPr>
              <a:t>Zambrano-Vazquez, L. (2016). </a:t>
            </a:r>
            <a:r>
              <a:rPr lang="en-US" sz="2400" i="1">
                <a:solidFill>
                  <a:schemeClr val="dk1"/>
                </a:solidFill>
                <a:latin typeface="Libre Franklin"/>
                <a:ea typeface="Libre Franklin"/>
                <a:cs typeface="Libre Franklin"/>
                <a:sym typeface="Libre Franklin"/>
              </a:rPr>
              <a:t>The interaction of state and trait worry on response monitoring in those with worry and obsessive-compulsive symptoms</a:t>
            </a:r>
            <a:r>
              <a:rPr lang="en-US" sz="2400">
                <a:solidFill>
                  <a:schemeClr val="dk1"/>
                </a:solidFill>
                <a:latin typeface="Libre Franklin"/>
                <a:ea typeface="Libre Franklin"/>
                <a:cs typeface="Libre Franklin"/>
                <a:sym typeface="Libre Franklin"/>
              </a:rPr>
              <a:t> [Doctoral dissertation, University of Arizona]. UA Campus Repository. </a:t>
            </a:r>
            <a:r>
              <a:rPr lang="en-US" sz="2400" u="sng">
                <a:solidFill>
                  <a:schemeClr val="hlink"/>
                </a:solidFill>
                <a:latin typeface="Libre Franklin"/>
                <a:ea typeface="Libre Franklin"/>
                <a:cs typeface="Libre Franklin"/>
                <a:sym typeface="Libre Franklin"/>
                <a:hlinkClick r:id="rId3"/>
              </a:rPr>
              <a:t>https://repository.arizona.edu/handle/10150/620615</a:t>
            </a:r>
            <a:endParaRPr sz="2400" u="sng">
              <a:solidFill>
                <a:schemeClr val="hlink"/>
              </a:solidFill>
              <a:latin typeface="Libre Franklin"/>
              <a:ea typeface="Libre Franklin"/>
              <a:cs typeface="Libre Franklin"/>
              <a:sym typeface="Libre Franklin"/>
            </a:endParaRPr>
          </a:p>
          <a:p>
            <a:pPr marL="0" lvl="0" indent="0" algn="l" rtl="0">
              <a:spcBef>
                <a:spcPts val="1200"/>
              </a:spcBef>
              <a:spcAft>
                <a:spcPts val="0"/>
              </a:spcAft>
              <a:buClr>
                <a:srgbClr val="000000"/>
              </a:buClr>
              <a:buSzPts val="2200"/>
              <a:buFont typeface="Arial"/>
              <a:buNone/>
            </a:pPr>
            <a:endParaRPr sz="2400"/>
          </a:p>
          <a:p>
            <a:pPr marL="0" marR="0" lvl="0" indent="0" algn="l" rtl="0">
              <a:lnSpc>
                <a:spcPct val="100000"/>
              </a:lnSpc>
              <a:spcBef>
                <a:spcPts val="0"/>
              </a:spcBef>
              <a:spcAft>
                <a:spcPts val="0"/>
              </a:spcAft>
              <a:buClr>
                <a:srgbClr val="000000"/>
              </a:buClr>
              <a:buSzPts val="1800"/>
              <a:buFont typeface="Arial"/>
              <a:buNone/>
            </a:pPr>
            <a:endParaRPr sz="2400" i="1"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51"/>
          <p:cNvSpPr txBox="1">
            <a:spLocks noGrp="1"/>
          </p:cNvSpPr>
          <p:nvPr>
            <p:ph type="title"/>
          </p:nvPr>
        </p:nvSpPr>
        <p:spPr>
          <a:xfrm>
            <a:off x="1202918" y="284176"/>
            <a:ext cx="10455681"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Gill Sans"/>
                <a:ea typeface="Gill Sans"/>
                <a:cs typeface="Gill Sans"/>
                <a:sym typeface="Gill Sans"/>
              </a:rPr>
              <a:t>AUTOMATICALLY GENERATED CITATIONS</a:t>
            </a:r>
            <a:endParaRPr lang="en-CA">
              <a:solidFill>
                <a:srgbClr val="C00000"/>
              </a:solidFill>
              <a:latin typeface="Gill Sans"/>
              <a:ea typeface="Gill Sans"/>
              <a:cs typeface="Gill Sans"/>
              <a:sym typeface="Gill Sans"/>
            </a:endParaRPr>
          </a:p>
        </p:txBody>
      </p:sp>
      <p:pic>
        <p:nvPicPr>
          <p:cNvPr id="843" name="Google Shape;843;p51" descr="google  scholar search results  screen with  3 citations displayed, arrow pointing to the &quot;cite&quot; link"/>
          <p:cNvPicPr preferRelativeResize="0"/>
          <p:nvPr/>
        </p:nvPicPr>
        <p:blipFill rotWithShape="1">
          <a:blip r:embed="rId3">
            <a:alphaModFix/>
          </a:blip>
          <a:srcRect/>
          <a:stretch/>
        </p:blipFill>
        <p:spPr>
          <a:xfrm>
            <a:off x="5392108" y="2104103"/>
            <a:ext cx="6502810" cy="3671068"/>
          </a:xfrm>
          <a:prstGeom prst="rect">
            <a:avLst/>
          </a:prstGeom>
          <a:noFill/>
          <a:ln>
            <a:noFill/>
          </a:ln>
          <a:effectLst>
            <a:outerShdw blurRad="190500" algn="tl" rotWithShape="0">
              <a:srgbClr val="000000">
                <a:alpha val="69411"/>
              </a:srgbClr>
            </a:outerShdw>
          </a:effectLst>
        </p:spPr>
      </p:pic>
      <p:pic>
        <p:nvPicPr>
          <p:cNvPr id="844" name="Google Shape;844;p51" descr="arrow pointing to the  &quot;cite&quot; link under one of the citations"/>
          <p:cNvPicPr preferRelativeResize="0"/>
          <p:nvPr/>
        </p:nvPicPr>
        <p:blipFill rotWithShape="1">
          <a:blip r:embed="rId4">
            <a:alphaModFix/>
          </a:blip>
          <a:srcRect/>
          <a:stretch/>
        </p:blipFill>
        <p:spPr>
          <a:xfrm rot="5170337">
            <a:off x="6830992" y="3450414"/>
            <a:ext cx="914400" cy="914400"/>
          </a:xfrm>
          <a:prstGeom prst="rect">
            <a:avLst/>
          </a:prstGeom>
          <a:noFill/>
          <a:ln>
            <a:noFill/>
          </a:ln>
        </p:spPr>
      </p:pic>
      <p:pic>
        <p:nvPicPr>
          <p:cNvPr id="845" name="Google Shape;845;p51" descr="Sofia search result with record for a book showing, arrow pointing to the &quot;cite&quot; button"/>
          <p:cNvPicPr preferRelativeResize="0"/>
          <p:nvPr/>
        </p:nvPicPr>
        <p:blipFill rotWithShape="1">
          <a:blip r:embed="rId5">
            <a:alphaModFix/>
          </a:blip>
          <a:srcRect/>
          <a:stretch/>
        </p:blipFill>
        <p:spPr>
          <a:xfrm>
            <a:off x="297082" y="2903026"/>
            <a:ext cx="5752409" cy="3670798"/>
          </a:xfrm>
          <a:prstGeom prst="rect">
            <a:avLst/>
          </a:prstGeom>
          <a:noFill/>
          <a:ln>
            <a:noFill/>
          </a:ln>
          <a:effectLst>
            <a:outerShdw blurRad="190500" algn="tl" rotWithShape="0">
              <a:srgbClr val="000000">
                <a:alpha val="69411"/>
              </a:srgbClr>
            </a:outerShdw>
          </a:effectLst>
        </p:spPr>
      </p:pic>
      <p:pic>
        <p:nvPicPr>
          <p:cNvPr id="846" name="Google Shape;846;p51" descr="arrow pointing to the  &quot;cite&quot; button near the top of the Sofia book record"/>
          <p:cNvPicPr preferRelativeResize="0"/>
          <p:nvPr/>
        </p:nvPicPr>
        <p:blipFill rotWithShape="1">
          <a:blip r:embed="rId4">
            <a:alphaModFix/>
          </a:blip>
          <a:srcRect/>
          <a:stretch/>
        </p:blipFill>
        <p:spPr>
          <a:xfrm>
            <a:off x="3498314" y="4577580"/>
            <a:ext cx="914400" cy="914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0"/>
        <p:cNvGrpSpPr/>
        <p:nvPr/>
      </p:nvGrpSpPr>
      <p:grpSpPr>
        <a:xfrm>
          <a:off x="0" y="0"/>
          <a:ext cx="0" cy="0"/>
          <a:chOff x="0" y="0"/>
          <a:chExt cx="0" cy="0"/>
        </a:xfrm>
      </p:grpSpPr>
      <p:sp>
        <p:nvSpPr>
          <p:cNvPr id="851" name="Google Shape;851;p5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2" name="Google Shape;852;p52"/>
          <p:cNvSpPr/>
          <p:nvPr/>
        </p:nvSpPr>
        <p:spPr>
          <a:xfrm>
            <a:off x="0" y="482600"/>
            <a:ext cx="12191999" cy="58927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3" name="Google Shape;853;p52"/>
          <p:cNvSpPr txBox="1">
            <a:spLocks noGrp="1"/>
          </p:cNvSpPr>
          <p:nvPr>
            <p:ph type="title"/>
          </p:nvPr>
        </p:nvSpPr>
        <p:spPr>
          <a:xfrm>
            <a:off x="349850" y="716717"/>
            <a:ext cx="8456878" cy="849421"/>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4000"/>
              <a:buFont typeface="Gill Sans"/>
              <a:buNone/>
            </a:pPr>
            <a:r>
              <a:rPr lang="en-US">
                <a:solidFill>
                  <a:srgbClr val="C00000"/>
                </a:solidFill>
                <a:latin typeface="Gill Sans"/>
                <a:ea typeface="Gill Sans"/>
                <a:cs typeface="Gill Sans"/>
                <a:sym typeface="Gill Sans"/>
              </a:rPr>
              <a:t>BIBLIOGRAPHIC MANAGERS</a:t>
            </a:r>
            <a:endParaRPr lang="en-CA">
              <a:solidFill>
                <a:srgbClr val="C00000"/>
              </a:solidFill>
              <a:latin typeface="Gill Sans"/>
              <a:ea typeface="Gill Sans"/>
              <a:cs typeface="Gill Sans"/>
              <a:sym typeface="Gill Sans"/>
            </a:endParaRPr>
          </a:p>
        </p:txBody>
      </p:sp>
      <p:sp>
        <p:nvSpPr>
          <p:cNvPr id="854" name="Google Shape;854;p52"/>
          <p:cNvSpPr txBox="1"/>
          <p:nvPr/>
        </p:nvSpPr>
        <p:spPr>
          <a:xfrm>
            <a:off x="562708" y="1989574"/>
            <a:ext cx="3123600" cy="295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Programs that build a database of your research material.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At Concordia we use: </a:t>
            </a:r>
            <a:r>
              <a:rPr lang="en-US" sz="2800" b="0" i="0" u="sng" strike="noStrike" cap="none">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ZOTERO</a:t>
            </a:r>
            <a:endParaRPr sz="2800" b="0" i="0" u="none" strike="noStrike" cap="none">
              <a:solidFill>
                <a:srgbClr val="0000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pic>
        <p:nvPicPr>
          <p:cNvPr id="855" name="Google Shape;855;p52" descr="screenshot of the Zotero application with a library of references showing. "/>
          <p:cNvPicPr preferRelativeResize="0"/>
          <p:nvPr/>
        </p:nvPicPr>
        <p:blipFill rotWithShape="1">
          <a:blip r:embed="rId4">
            <a:alphaModFix/>
          </a:blip>
          <a:srcRect/>
          <a:stretch/>
        </p:blipFill>
        <p:spPr>
          <a:xfrm>
            <a:off x="4178810" y="1703640"/>
            <a:ext cx="7733137" cy="4437643"/>
          </a:xfrm>
          <a:prstGeom prst="rect">
            <a:avLst/>
          </a:prstGeom>
          <a:noFill/>
          <a:ln>
            <a:noFill/>
          </a:ln>
          <a:effectLst>
            <a:outerShdw blurRad="190500" algn="tl" rotWithShape="0">
              <a:srgbClr val="000000">
                <a:alpha val="69411"/>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4">
          <a:extLst>
            <a:ext uri="{FF2B5EF4-FFF2-40B4-BE49-F238E27FC236}">
              <a16:creationId xmlns:a16="http://schemas.microsoft.com/office/drawing/2014/main" id="{16C73EC8-BF85-3DBD-FD26-5607B6561047}"/>
            </a:ext>
          </a:extLst>
        </p:cNvPr>
        <p:cNvGrpSpPr/>
        <p:nvPr/>
      </p:nvGrpSpPr>
      <p:grpSpPr>
        <a:xfrm>
          <a:off x="0" y="0"/>
          <a:ext cx="0" cy="0"/>
          <a:chOff x="0" y="0"/>
          <a:chExt cx="0" cy="0"/>
        </a:xfrm>
      </p:grpSpPr>
      <p:sp>
        <p:nvSpPr>
          <p:cNvPr id="745" name="Google Shape;745;g284b80c4395_0_15">
            <a:extLst>
              <a:ext uri="{FF2B5EF4-FFF2-40B4-BE49-F238E27FC236}">
                <a16:creationId xmlns:a16="http://schemas.microsoft.com/office/drawing/2014/main" id="{7ED25A97-82AF-84DF-A1A3-FC2DE4FA147A}"/>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6" name="Google Shape;746;g284b80c4395_0_15">
            <a:extLst>
              <a:ext uri="{FF2B5EF4-FFF2-40B4-BE49-F238E27FC236}">
                <a16:creationId xmlns:a16="http://schemas.microsoft.com/office/drawing/2014/main" id="{AC75F64C-3CBE-FC63-E141-FD52B83436C1}"/>
              </a:ext>
            </a:extLst>
          </p:cNvPr>
          <p:cNvSpPr txBox="1">
            <a:spLocks noGrp="1"/>
          </p:cNvSpPr>
          <p:nvPr>
            <p:ph type="title"/>
          </p:nvPr>
        </p:nvSpPr>
        <p:spPr>
          <a:xfrm>
            <a:off x="130628" y="241300"/>
            <a:ext cx="3758943" cy="3604800"/>
          </a:xfrm>
          <a:prstGeom prst="rect">
            <a:avLst/>
          </a:prstGeom>
          <a:noFill/>
          <a:ln>
            <a:noFill/>
          </a:ln>
        </p:spPr>
        <p:txBody>
          <a:bodyPr spcFirstLastPara="1" wrap="square" lIns="91425" tIns="45700" rIns="91425" bIns="45700" anchor="ctr" anchorCtr="0">
            <a:normAutofit/>
          </a:bodyPr>
          <a:lstStyle/>
          <a:p>
            <a:pPr marL="0" lvl="0" indent="0" rtl="0">
              <a:lnSpc>
                <a:spcPct val="85000"/>
              </a:lnSpc>
              <a:spcBef>
                <a:spcPts val="0"/>
              </a:spcBef>
              <a:spcAft>
                <a:spcPts val="0"/>
              </a:spcAft>
              <a:buClr>
                <a:srgbClr val="FF0000"/>
              </a:buClr>
              <a:buSzPts val="4400"/>
              <a:buFont typeface="Corbel"/>
              <a:buNone/>
            </a:pPr>
            <a:r>
              <a:rPr lang="fr-CA" sz="5400" b="1">
                <a:solidFill>
                  <a:srgbClr val="C00000"/>
                </a:solidFill>
              </a:rPr>
              <a:t>REMINDER:</a:t>
            </a:r>
            <a:endParaRPr lang="en-CA" sz="4800" b="1">
              <a:solidFill>
                <a:srgbClr val="C00000"/>
              </a:solidFill>
            </a:endParaRPr>
          </a:p>
        </p:txBody>
      </p:sp>
      <p:sp>
        <p:nvSpPr>
          <p:cNvPr id="747" name="Google Shape;747;g284b80c4395_0_15">
            <a:extLst>
              <a:ext uri="{FF2B5EF4-FFF2-40B4-BE49-F238E27FC236}">
                <a16:creationId xmlns:a16="http://schemas.microsoft.com/office/drawing/2014/main" id="{16829CEA-7061-F68E-CC0F-503743278987}"/>
              </a:ext>
            </a:extLst>
          </p:cNvPr>
          <p:cNvSpPr/>
          <p:nvPr/>
        </p:nvSpPr>
        <p:spPr>
          <a:xfrm>
            <a:off x="0" y="0"/>
            <a:ext cx="12195600" cy="48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cxnSp>
        <p:nvCxnSpPr>
          <p:cNvPr id="748" name="Google Shape;748;g284b80c4395_0_15">
            <a:extLst>
              <a:ext uri="{FF2B5EF4-FFF2-40B4-BE49-F238E27FC236}">
                <a16:creationId xmlns:a16="http://schemas.microsoft.com/office/drawing/2014/main" id="{AB6C2416-BBE5-3491-CF02-8E995EC21F2B}"/>
              </a:ext>
            </a:extLst>
          </p:cNvPr>
          <p:cNvCxnSpPr/>
          <p:nvPr/>
        </p:nvCxnSpPr>
        <p:spPr>
          <a:xfrm>
            <a:off x="4059935" y="1836869"/>
            <a:ext cx="0" cy="3184200"/>
          </a:xfrm>
          <a:prstGeom prst="straightConnector1">
            <a:avLst/>
          </a:prstGeom>
          <a:noFill/>
          <a:ln w="25400" cap="flat" cmpd="sng">
            <a:solidFill>
              <a:schemeClr val="dk2"/>
            </a:solidFill>
            <a:prstDash val="solid"/>
            <a:round/>
            <a:headEnd type="none" w="sm" len="sm"/>
            <a:tailEnd type="none" w="sm" len="sm"/>
          </a:ln>
        </p:spPr>
      </p:cxnSp>
      <p:sp>
        <p:nvSpPr>
          <p:cNvPr id="749" name="Google Shape;749;g284b80c4395_0_15">
            <a:extLst>
              <a:ext uri="{FF2B5EF4-FFF2-40B4-BE49-F238E27FC236}">
                <a16:creationId xmlns:a16="http://schemas.microsoft.com/office/drawing/2014/main" id="{5FD64661-5786-7752-09DB-A0B5BBA508B9}"/>
              </a:ext>
            </a:extLst>
          </p:cNvPr>
          <p:cNvSpPr txBox="1">
            <a:spLocks noGrp="1"/>
          </p:cNvSpPr>
          <p:nvPr>
            <p:ph type="body" idx="1"/>
          </p:nvPr>
        </p:nvSpPr>
        <p:spPr>
          <a:xfrm>
            <a:off x="4230290" y="1126067"/>
            <a:ext cx="7502278" cy="46059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SzPts val="3600"/>
              <a:buNone/>
            </a:pPr>
            <a:endParaRPr sz="3600"/>
          </a:p>
          <a:p>
            <a:pPr marL="0" lvl="0" indent="0" algn="l" rtl="0">
              <a:lnSpc>
                <a:spcPct val="90000"/>
              </a:lnSpc>
              <a:spcBef>
                <a:spcPts val="1400"/>
              </a:spcBef>
              <a:spcAft>
                <a:spcPts val="0"/>
              </a:spcAft>
              <a:buSzPts val="3600"/>
              <a:buNone/>
            </a:pPr>
            <a:r>
              <a:rPr lang="en-US" sz="3600"/>
              <a:t>Use a </a:t>
            </a:r>
            <a:r>
              <a:rPr lang="en-US" sz="3600" b="1"/>
              <a:t>CITATION STYLE GUIDE</a:t>
            </a:r>
            <a:r>
              <a:rPr lang="en-US" sz="3600"/>
              <a:t>!</a:t>
            </a:r>
            <a:br>
              <a:rPr lang="en-US" sz="3600"/>
            </a:br>
            <a:br>
              <a:rPr lang="en-US" sz="3600"/>
            </a:br>
            <a:r>
              <a:rPr lang="en-US" sz="3600">
                <a:solidFill>
                  <a:srgbClr val="C00000"/>
                </a:solidFill>
              </a:rPr>
              <a:t>Examples:</a:t>
            </a:r>
            <a:endParaRPr>
              <a:solidFill>
                <a:srgbClr val="C00000"/>
              </a:solidFill>
            </a:endParaRPr>
          </a:p>
          <a:p>
            <a:pPr marL="0" lvl="0" indent="0" algn="l" rtl="0">
              <a:lnSpc>
                <a:spcPct val="90000"/>
              </a:lnSpc>
              <a:spcBef>
                <a:spcPts val="1400"/>
              </a:spcBef>
              <a:spcAft>
                <a:spcPts val="0"/>
              </a:spcAft>
              <a:buSzPts val="1800"/>
              <a:buNone/>
            </a:pPr>
            <a:endParaRPr sz="1800" b="1">
              <a:solidFill>
                <a:schemeClr val="dk2"/>
              </a:solidFill>
            </a:endParaRPr>
          </a:p>
          <a:p>
            <a:pPr marL="411480" lvl="1" indent="-182880" algn="l" rtl="0">
              <a:lnSpc>
                <a:spcPct val="90000"/>
              </a:lnSpc>
              <a:spcBef>
                <a:spcPts val="600"/>
              </a:spcBef>
              <a:spcAft>
                <a:spcPts val="0"/>
              </a:spcAft>
              <a:buSzPts val="2400"/>
              <a:buChar char="▪"/>
            </a:pPr>
            <a:r>
              <a:rPr lang="en-US" sz="2400" b="1" u="sng">
                <a:solidFill>
                  <a:srgbClr val="0070C0"/>
                </a:solidFill>
                <a:hlinkClick r:id="rId3">
                  <a:extLst>
                    <a:ext uri="{A12FA001-AC4F-418D-AE19-62706E023703}">
                      <ahyp:hlinkClr xmlns:ahyp="http://schemas.microsoft.com/office/drawing/2018/hyperlinkcolor" val="tx"/>
                    </a:ext>
                  </a:extLst>
                </a:hlinkClick>
              </a:rPr>
              <a:t>Citing Canadian government documents: APA style</a:t>
            </a:r>
            <a:endParaRPr lang="en-US" sz="2400" b="1" u="sng">
              <a:solidFill>
                <a:srgbClr val="0070C0"/>
              </a:solidFill>
              <a:hlinkClick r:id="rId4">
                <a:extLst>
                  <a:ext uri="{A12FA001-AC4F-418D-AE19-62706E023703}">
                    <ahyp:hlinkClr xmlns:ahyp="http://schemas.microsoft.com/office/drawing/2018/hyperlinkcolor" val="tx"/>
                  </a:ext>
                </a:extLst>
              </a:hlinkClick>
            </a:endParaRPr>
          </a:p>
          <a:p>
            <a:pPr marL="411480" lvl="1" indent="-182880">
              <a:spcBef>
                <a:spcPts val="600"/>
              </a:spcBef>
              <a:buSzPts val="2400"/>
            </a:pPr>
            <a:r>
              <a:rPr lang="fr-FR" b="1">
                <a:hlinkClick r:id="rId5"/>
              </a:rPr>
              <a:t>Tableau synthèse de références du style APA 7e édition </a:t>
            </a:r>
            <a:br>
              <a:rPr lang="fr-FR" b="1"/>
            </a:br>
            <a:r>
              <a:rPr lang="fr-FR" sz="1800"/>
              <a:t>(from U Laval, </a:t>
            </a:r>
            <a:r>
              <a:rPr lang="fr-FR" sz="1800" err="1"/>
              <a:t>includes</a:t>
            </a:r>
            <a:r>
              <a:rPr lang="fr-FR" sz="1800"/>
              <a:t> publication gouvernementale, Loi et règlement)</a:t>
            </a:r>
            <a:br>
              <a:rPr lang="en-US"/>
            </a:br>
            <a:endParaRPr lang="en-US"/>
          </a:p>
          <a:p>
            <a:pPr marL="571500" lvl="1" algn="l" rtl="0">
              <a:lnSpc>
                <a:spcPct val="90000"/>
              </a:lnSpc>
              <a:spcBef>
                <a:spcPts val="600"/>
              </a:spcBef>
              <a:spcAft>
                <a:spcPts val="0"/>
              </a:spcAft>
              <a:buSzPts val="2400"/>
              <a:buFont typeface="Wingdings" panose="05000000000000000000" pitchFamily="2" charset="2"/>
              <a:buChar char="Ø"/>
            </a:pPr>
            <a:r>
              <a:rPr lang="en-US" sz="2400"/>
              <a:t>more </a:t>
            </a:r>
            <a:r>
              <a:rPr lang="en-US" sz="2400" b="1">
                <a:hlinkClick r:id="rId6"/>
              </a:rPr>
              <a:t>Canadian government document style guides</a:t>
            </a:r>
            <a:endParaRPr lang="en-US" sz="2400" b="1"/>
          </a:p>
          <a:p>
            <a:pPr marL="571500" lvl="1" algn="l" rtl="0">
              <a:lnSpc>
                <a:spcPct val="90000"/>
              </a:lnSpc>
              <a:spcBef>
                <a:spcPts val="600"/>
              </a:spcBef>
              <a:spcAft>
                <a:spcPts val="0"/>
              </a:spcAft>
              <a:buSzPts val="2400"/>
              <a:buFont typeface="Wingdings" panose="05000000000000000000" pitchFamily="2" charset="2"/>
              <a:buChar char="Ø"/>
            </a:pPr>
            <a:r>
              <a:rPr lang="en-US" sz="2400"/>
              <a:t>more </a:t>
            </a:r>
            <a:r>
              <a:rPr lang="en-US" sz="2400" b="1" u="sng">
                <a:solidFill>
                  <a:srgbClr val="0070C0"/>
                </a:solidFill>
                <a:hlinkClick r:id="rId6"/>
              </a:rPr>
              <a:t>APA style guides</a:t>
            </a:r>
            <a:endParaRPr lang="en-US" sz="2400" b="1" u="sng">
              <a:solidFill>
                <a:srgbClr val="0070C0"/>
              </a:solidFill>
            </a:endParaRPr>
          </a:p>
          <a:p>
            <a:pPr marL="228600" lvl="1" indent="0" algn="l" rtl="0">
              <a:lnSpc>
                <a:spcPct val="90000"/>
              </a:lnSpc>
              <a:spcBef>
                <a:spcPts val="600"/>
              </a:spcBef>
              <a:spcAft>
                <a:spcPts val="0"/>
              </a:spcAft>
              <a:buSzPts val="2400"/>
              <a:buNone/>
            </a:pPr>
            <a:endParaRPr lang="en-US" sz="2400" b="1" u="sng">
              <a:solidFill>
                <a:srgbClr val="0070C0"/>
              </a:solidFill>
            </a:endParaRPr>
          </a:p>
          <a:p>
            <a:pPr marL="411480" lvl="1" indent="-182880" algn="l" rtl="0">
              <a:lnSpc>
                <a:spcPct val="90000"/>
              </a:lnSpc>
              <a:spcBef>
                <a:spcPts val="600"/>
              </a:spcBef>
              <a:spcAft>
                <a:spcPts val="0"/>
              </a:spcAft>
              <a:buSzPts val="2400"/>
              <a:buChar char="▪"/>
            </a:pPr>
            <a:endParaRPr sz="1800">
              <a:solidFill>
                <a:schemeClr val="dk2"/>
              </a:solidFill>
            </a:endParaRPr>
          </a:p>
        </p:txBody>
      </p:sp>
      <p:sp>
        <p:nvSpPr>
          <p:cNvPr id="750" name="Google Shape;750;g284b80c4395_0_15">
            <a:extLst>
              <a:ext uri="{FF2B5EF4-FFF2-40B4-BE49-F238E27FC236}">
                <a16:creationId xmlns:a16="http://schemas.microsoft.com/office/drawing/2014/main" id="{4C4ABB1A-063E-9A32-03D6-536F2987A556}"/>
              </a:ext>
            </a:extLst>
          </p:cNvPr>
          <p:cNvSpPr/>
          <p:nvPr/>
        </p:nvSpPr>
        <p:spPr>
          <a:xfrm>
            <a:off x="0" y="6375400"/>
            <a:ext cx="12195600" cy="482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extLst>
      <p:ext uri="{BB962C8B-B14F-4D97-AF65-F5344CB8AC3E}">
        <p14:creationId xmlns:p14="http://schemas.microsoft.com/office/powerpoint/2010/main" val="80311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
          <p:cNvSpPr/>
          <p:nvPr/>
        </p:nvSpPr>
        <p:spPr>
          <a:xfrm>
            <a:off x="0" y="108077"/>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0" name="Google Shape;360;p2"/>
          <p:cNvSpPr/>
          <p:nvPr/>
        </p:nvSpPr>
        <p:spPr>
          <a:xfrm>
            <a:off x="4657344" y="0"/>
            <a:ext cx="7534655" cy="22649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Libre Franklin Medium"/>
              <a:ea typeface="Libre Franklin Medium"/>
              <a:cs typeface="Libre Franklin Medium"/>
              <a:sym typeface="Libre Franklin Medium"/>
            </a:endParaRPr>
          </a:p>
        </p:txBody>
      </p:sp>
      <p:sp>
        <p:nvSpPr>
          <p:cNvPr id="361" name="Google Shape;361;p2"/>
          <p:cNvSpPr txBox="1">
            <a:spLocks noGrp="1"/>
          </p:cNvSpPr>
          <p:nvPr>
            <p:ph type="title"/>
          </p:nvPr>
        </p:nvSpPr>
        <p:spPr>
          <a:xfrm>
            <a:off x="5300811" y="317500"/>
            <a:ext cx="5927576" cy="1701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600"/>
              <a:buFont typeface="Libre Franklin"/>
              <a:buNone/>
            </a:pPr>
            <a:r>
              <a:rPr lang="en-US" b="1"/>
              <a:t>TODAY</a:t>
            </a:r>
            <a:endParaRPr b="1"/>
          </a:p>
        </p:txBody>
      </p:sp>
      <p:pic>
        <p:nvPicPr>
          <p:cNvPr id="362" name="Google Shape;362;p2" descr="Close-up of open book against blurred bookshelf background"/>
          <p:cNvPicPr preferRelativeResize="0"/>
          <p:nvPr/>
        </p:nvPicPr>
        <p:blipFill rotWithShape="1">
          <a:blip r:embed="rId3">
            <a:alphaModFix/>
          </a:blip>
          <a:srcRect l="33935" r="20734" b="-1"/>
          <a:stretch/>
        </p:blipFill>
        <p:spPr>
          <a:xfrm>
            <a:off x="20" y="10"/>
            <a:ext cx="4657324" cy="6857990"/>
          </a:xfrm>
          <a:prstGeom prst="rect">
            <a:avLst/>
          </a:prstGeom>
          <a:noFill/>
          <a:ln>
            <a:noFill/>
          </a:ln>
        </p:spPr>
      </p:pic>
      <p:sp>
        <p:nvSpPr>
          <p:cNvPr id="363" name="Google Shape;363;p2"/>
          <p:cNvSpPr txBox="1">
            <a:spLocks noGrp="1"/>
          </p:cNvSpPr>
          <p:nvPr>
            <p:ph type="body" idx="1"/>
          </p:nvPr>
        </p:nvSpPr>
        <p:spPr>
          <a:xfrm>
            <a:off x="5300811" y="2373065"/>
            <a:ext cx="6764810" cy="4484936"/>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1800"/>
              <a:buFont typeface="Wingdings" panose="05000000000000000000" pitchFamily="2" charset="2"/>
              <a:buChar char="q"/>
            </a:pPr>
            <a:r>
              <a:rPr lang="en-US" sz="2500" dirty="0">
                <a:solidFill>
                  <a:schemeClr val="tx1">
                    <a:lumMod val="50000"/>
                    <a:lumOff val="50000"/>
                  </a:schemeClr>
                </a:solidFill>
              </a:rPr>
              <a:t>Using the library / Getting help</a:t>
            </a:r>
            <a:br>
              <a:rPr lang="en-US" sz="2800" dirty="0">
                <a:solidFill>
                  <a:schemeClr val="tx1">
                    <a:lumMod val="50000"/>
                    <a:lumOff val="50000"/>
                  </a:schemeClr>
                </a:solidFill>
              </a:rPr>
            </a:br>
            <a:r>
              <a:rPr lang="en-US" sz="1800" dirty="0">
                <a:solidFill>
                  <a:schemeClr val="tx1">
                    <a:lumMod val="50000"/>
                    <a:lumOff val="50000"/>
                  </a:schemeClr>
                </a:solidFill>
              </a:rPr>
              <a:t> </a:t>
            </a:r>
            <a:endParaRPr lang="en-US" sz="2800" dirty="0">
              <a:solidFill>
                <a:schemeClr val="tx1">
                  <a:lumMod val="50000"/>
                  <a:lumOff val="50000"/>
                </a:schemeClr>
              </a:solidFill>
            </a:endParaRPr>
          </a:p>
          <a:p>
            <a:pPr marL="342900" lvl="0" indent="-342900">
              <a:lnSpc>
                <a:spcPct val="120000"/>
              </a:lnSpc>
              <a:spcBef>
                <a:spcPts val="0"/>
              </a:spcBef>
              <a:buFont typeface="Wingdings" panose="05000000000000000000" pitchFamily="2" charset="2"/>
              <a:buChar char="q"/>
            </a:pPr>
            <a:r>
              <a:rPr lang="en-US" sz="2500" dirty="0"/>
              <a:t>Locating Primary &amp; Secondary  Sources </a:t>
            </a:r>
            <a:br>
              <a:rPr lang="en-US" sz="2500" dirty="0"/>
            </a:br>
            <a:endParaRPr lang="en-US" sz="2500" dirty="0"/>
          </a:p>
          <a:p>
            <a:pPr marL="342900" lvl="0" indent="-342900">
              <a:lnSpc>
                <a:spcPct val="120000"/>
              </a:lnSpc>
              <a:spcBef>
                <a:spcPts val="0"/>
              </a:spcBef>
              <a:buFont typeface="Wingdings" panose="05000000000000000000" pitchFamily="2" charset="2"/>
              <a:buChar char="q"/>
            </a:pPr>
            <a:r>
              <a:rPr lang="en-US" sz="2500" dirty="0"/>
              <a:t>Quebec Provincial Resources</a:t>
            </a:r>
            <a:br>
              <a:rPr lang="en-US" sz="2500" dirty="0"/>
            </a:br>
            <a:endParaRPr lang="en-US" sz="2500" dirty="0"/>
          </a:p>
          <a:p>
            <a:pPr marL="342900" lvl="0" indent="-342900">
              <a:lnSpc>
                <a:spcPct val="120000"/>
              </a:lnSpc>
              <a:spcBef>
                <a:spcPts val="0"/>
              </a:spcBef>
              <a:buFont typeface="Wingdings" panose="05000000000000000000" pitchFamily="2" charset="2"/>
              <a:buChar char="q"/>
            </a:pPr>
            <a:r>
              <a:rPr lang="en-US" sz="2500" dirty="0"/>
              <a:t>Locating Quebec Education Policy</a:t>
            </a:r>
            <a:br>
              <a:rPr lang="en-US" sz="2500" dirty="0"/>
            </a:br>
            <a:r>
              <a:rPr lang="en-US" sz="1600" dirty="0"/>
              <a:t> </a:t>
            </a:r>
          </a:p>
          <a:p>
            <a:pPr marL="342900" lvl="0" indent="-342900" algn="l" rtl="0">
              <a:lnSpc>
                <a:spcPct val="120000"/>
              </a:lnSpc>
              <a:spcBef>
                <a:spcPts val="0"/>
              </a:spcBef>
              <a:spcAft>
                <a:spcPts val="0"/>
              </a:spcAft>
              <a:buSzPts val="1800"/>
              <a:buFont typeface="Noto Sans Symbols"/>
              <a:buChar char="❑"/>
            </a:pPr>
            <a:r>
              <a:rPr lang="en-US" sz="2800" dirty="0"/>
              <a:t> Citing: APA</a:t>
            </a:r>
          </a:p>
          <a:p>
            <a:pPr marL="0" lvl="0" indent="0" algn="l" rtl="0">
              <a:lnSpc>
                <a:spcPct val="120000"/>
              </a:lnSpc>
              <a:spcBef>
                <a:spcPts val="0"/>
              </a:spcBef>
              <a:spcAft>
                <a:spcPts val="0"/>
              </a:spcAft>
              <a:buSzPts val="1800"/>
            </a:pP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A752F9F7-AEF9-C2D5-ED1D-34E0BFAC5B55}"/>
            </a:ext>
          </a:extLst>
        </p:cNvPr>
        <p:cNvGrpSpPr/>
        <p:nvPr/>
      </p:nvGrpSpPr>
      <p:grpSpPr>
        <a:xfrm>
          <a:off x="0" y="0"/>
          <a:ext cx="0" cy="0"/>
          <a:chOff x="0" y="0"/>
          <a:chExt cx="0" cy="0"/>
        </a:xfrm>
      </p:grpSpPr>
      <p:sp>
        <p:nvSpPr>
          <p:cNvPr id="368" name="Google Shape;368;g292c618d25d_0_25">
            <a:extLst>
              <a:ext uri="{FF2B5EF4-FFF2-40B4-BE49-F238E27FC236}">
                <a16:creationId xmlns:a16="http://schemas.microsoft.com/office/drawing/2014/main" id="{47964353-31AF-F0B3-521E-34BFC78B7BEF}"/>
              </a:ext>
            </a:extLst>
          </p:cNvPr>
          <p:cNvSpPr/>
          <p:nvPr/>
        </p:nvSpPr>
        <p:spPr>
          <a:xfrm>
            <a:off x="0" y="4206240"/>
            <a:ext cx="12192000" cy="26517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69" name="Google Shape;369;g292c618d25d_0_25">
            <a:extLst>
              <a:ext uri="{FF2B5EF4-FFF2-40B4-BE49-F238E27FC236}">
                <a16:creationId xmlns:a16="http://schemas.microsoft.com/office/drawing/2014/main" id="{69BB4A2D-776F-4401-8C37-16F13E9EFE87}"/>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pic>
        <p:nvPicPr>
          <p:cNvPr id="370" name="Google Shape;370;g292c618d25d_0_25" descr="Close-up of hopscotch on a sidewalk">
            <a:extLst>
              <a:ext uri="{FF2B5EF4-FFF2-40B4-BE49-F238E27FC236}">
                <a16:creationId xmlns:a16="http://schemas.microsoft.com/office/drawing/2014/main" id="{347A24F3-701E-B179-54A3-A9B92BCCB99D}"/>
              </a:ext>
            </a:extLst>
          </p:cNvPr>
          <p:cNvPicPr preferRelativeResize="0"/>
          <p:nvPr/>
        </p:nvPicPr>
        <p:blipFill rotWithShape="1">
          <a:blip r:embed="rId3">
            <a:alphaModFix/>
          </a:blip>
          <a:srcRect t="7097" b="8634"/>
          <a:stretch/>
        </p:blipFill>
        <p:spPr>
          <a:xfrm>
            <a:off x="20" y="10"/>
            <a:ext cx="12191980" cy="6857990"/>
          </a:xfrm>
          <a:prstGeom prst="rect">
            <a:avLst/>
          </a:prstGeom>
          <a:noFill/>
          <a:ln>
            <a:noFill/>
          </a:ln>
        </p:spPr>
      </p:pic>
      <p:sp>
        <p:nvSpPr>
          <p:cNvPr id="371" name="Google Shape;371;g292c618d25d_0_25">
            <a:extLst>
              <a:ext uri="{FF2B5EF4-FFF2-40B4-BE49-F238E27FC236}">
                <a16:creationId xmlns:a16="http://schemas.microsoft.com/office/drawing/2014/main" id="{30A265A9-E89F-3BD5-31BC-741370FBA8CC}"/>
              </a:ext>
            </a:extLst>
          </p:cNvPr>
          <p:cNvSpPr/>
          <p:nvPr/>
        </p:nvSpPr>
        <p:spPr>
          <a:xfrm rot="-5400000">
            <a:off x="3799866" y="-1534136"/>
            <a:ext cx="4592270" cy="12192001"/>
          </a:xfrm>
          <a:prstGeom prst="rect">
            <a:avLst/>
          </a:prstGeom>
          <a:gradFill>
            <a:gsLst>
              <a:gs pos="0">
                <a:srgbClr val="000000">
                  <a:alpha val="0"/>
                </a:srgbClr>
              </a:gs>
              <a:gs pos="21000">
                <a:srgbClr val="000000">
                  <a:alpha val="29019"/>
                </a:srgbClr>
              </a:gs>
              <a:gs pos="35000">
                <a:srgbClr val="000000">
                  <a:alpha val="45098"/>
                </a:srgbClr>
              </a:gs>
              <a:gs pos="100000">
                <a:srgbClr val="000000">
                  <a:alpha val="80000"/>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72" name="Google Shape;372;g292c618d25d_0_25">
            <a:extLst>
              <a:ext uri="{FF2B5EF4-FFF2-40B4-BE49-F238E27FC236}">
                <a16:creationId xmlns:a16="http://schemas.microsoft.com/office/drawing/2014/main" id="{92EC4C84-A0AC-C1AB-5049-0974E6D68E5A}"/>
              </a:ext>
            </a:extLst>
          </p:cNvPr>
          <p:cNvSpPr txBox="1">
            <a:spLocks noGrp="1"/>
          </p:cNvSpPr>
          <p:nvPr>
            <p:ph type="title"/>
          </p:nvPr>
        </p:nvSpPr>
        <p:spPr>
          <a:xfrm>
            <a:off x="760922" y="462378"/>
            <a:ext cx="10268712" cy="37438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8800"/>
              <a:buFont typeface="Libre Franklin"/>
              <a:buNone/>
            </a:pPr>
            <a:r>
              <a:rPr lang="fr-CA" sz="6000" b="1" dirty="0">
                <a:solidFill>
                  <a:srgbClr val="FFFF00"/>
                </a:solidFill>
              </a:rPr>
              <a:t>LOCATING </a:t>
            </a:r>
            <a:r>
              <a:rPr lang="fr-CA" sz="6000" b="1" dirty="0">
                <a:solidFill>
                  <a:schemeClr val="bg1"/>
                </a:solidFill>
              </a:rPr>
              <a:t>PRIMARY</a:t>
            </a:r>
            <a:r>
              <a:rPr lang="fr-CA" sz="6000" b="1" dirty="0">
                <a:solidFill>
                  <a:srgbClr val="FFFF00"/>
                </a:solidFill>
              </a:rPr>
              <a:t> &amp; </a:t>
            </a:r>
            <a:r>
              <a:rPr lang="fr-CA" sz="6000" b="1" dirty="0">
                <a:solidFill>
                  <a:schemeClr val="bg1"/>
                </a:solidFill>
              </a:rPr>
              <a:t>SECONDARY </a:t>
            </a:r>
            <a:r>
              <a:rPr lang="fr-CA" sz="6000" b="1" dirty="0">
                <a:solidFill>
                  <a:srgbClr val="FFFF00"/>
                </a:solidFill>
              </a:rPr>
              <a:t>SOURCES – WHAT ARE THEY?</a:t>
            </a:r>
            <a:endParaRPr sz="4800" b="1" dirty="0">
              <a:solidFill>
                <a:srgbClr val="FFFF00"/>
              </a:solidFill>
            </a:endParaRPr>
          </a:p>
        </p:txBody>
      </p:sp>
    </p:spTree>
    <p:extLst>
      <p:ext uri="{BB962C8B-B14F-4D97-AF65-F5344CB8AC3E}">
        <p14:creationId xmlns:p14="http://schemas.microsoft.com/office/powerpoint/2010/main" val="33540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Types of sources</a:t>
            </a:r>
            <a:endParaRPr lang="en-CA"/>
          </a:p>
        </p:txBody>
      </p:sp>
      <p:sp>
        <p:nvSpPr>
          <p:cNvPr id="3" name="Content Placeholder 2"/>
          <p:cNvSpPr>
            <a:spLocks noGrp="1"/>
          </p:cNvSpPr>
          <p:nvPr>
            <p:ph type="body" idx="1"/>
          </p:nvPr>
        </p:nvSpPr>
        <p:spPr>
          <a:xfrm>
            <a:off x="453223" y="2639833"/>
            <a:ext cx="5325785" cy="3991555"/>
          </a:xfrm>
        </p:spPr>
        <p:txBody>
          <a:bodyPr anchor="ctr">
            <a:normAutofit fontScale="85000" lnSpcReduction="10000"/>
          </a:bodyPr>
          <a:lstStyle/>
          <a:p>
            <a:r>
              <a:rPr lang="en-US" sz="1900" u="sng"/>
              <a:t>Primary sources:</a:t>
            </a:r>
            <a:r>
              <a:rPr lang="en-US" sz="1900"/>
              <a:t> </a:t>
            </a:r>
            <a:r>
              <a:rPr lang="en-CA" sz="1900"/>
              <a:t>first-hand accounts of events, materials created by participants or witnesses of the event/s under study, and original records created at the time that events occurred</a:t>
            </a:r>
          </a:p>
          <a:p>
            <a:pPr>
              <a:lnSpc>
                <a:spcPct val="100000"/>
              </a:lnSpc>
            </a:pPr>
            <a:r>
              <a:rPr lang="en-CA" sz="1900"/>
              <a:t>Includes: </a:t>
            </a:r>
          </a:p>
          <a:p>
            <a:pPr marL="571500" indent="-342900">
              <a:lnSpc>
                <a:spcPct val="100000"/>
              </a:lnSpc>
              <a:buFont typeface="Arial" panose="020B0604020202020204" pitchFamily="34" charset="0"/>
              <a:buChar char="•"/>
            </a:pPr>
            <a:r>
              <a:rPr lang="en-US" sz="1900"/>
              <a:t>government publications, legislation &amp; policies, websites or statistics written and published by governments </a:t>
            </a:r>
          </a:p>
          <a:p>
            <a:pPr marL="571500" indent="-342900">
              <a:lnSpc>
                <a:spcPct val="100000"/>
              </a:lnSpc>
              <a:buFont typeface="Arial" panose="020B0604020202020204" pitchFamily="34" charset="0"/>
              <a:buChar char="•"/>
            </a:pPr>
            <a:r>
              <a:rPr lang="en-US" sz="1900"/>
              <a:t>publications and websites written and published by international organizations, non-governmental organizations, &amp; independent institutions</a:t>
            </a:r>
          </a:p>
          <a:p>
            <a:pPr marL="571500" indent="-342900">
              <a:lnSpc>
                <a:spcPct val="100000"/>
              </a:lnSpc>
              <a:buFont typeface="Arial" panose="020B0604020202020204" pitchFamily="34" charset="0"/>
              <a:buChar char="•"/>
            </a:pPr>
            <a:r>
              <a:rPr lang="en-US" sz="1900"/>
              <a:t>data</a:t>
            </a:r>
          </a:p>
          <a:p>
            <a:pPr marL="571500" indent="-342900">
              <a:lnSpc>
                <a:spcPct val="100000"/>
              </a:lnSpc>
              <a:buClr>
                <a:srgbClr val="00B050"/>
              </a:buClr>
              <a:buSzPct val="80000"/>
              <a:buFont typeface="Libre Franklin Medium" pitchFamily="2" charset="0"/>
              <a:buChar char="?"/>
            </a:pPr>
            <a:r>
              <a:rPr lang="en-US" sz="1900">
                <a:solidFill>
                  <a:srgbClr val="00B050"/>
                </a:solidFill>
              </a:rPr>
              <a:t>news and media sources including newspapers, news websites and other media.</a:t>
            </a:r>
          </a:p>
          <a:p>
            <a:pPr>
              <a:lnSpc>
                <a:spcPct val="100000"/>
              </a:lnSpc>
            </a:pPr>
            <a:endParaRPr lang="en-US" sz="1900"/>
          </a:p>
          <a:p>
            <a:pPr>
              <a:lnSpc>
                <a:spcPct val="100000"/>
              </a:lnSpc>
            </a:pPr>
            <a:endParaRPr lang="en-US" sz="1900"/>
          </a:p>
        </p:txBody>
      </p:sp>
      <p:sp>
        <p:nvSpPr>
          <p:cNvPr id="4" name="Text Placeholder 3">
            <a:extLst>
              <a:ext uri="{FF2B5EF4-FFF2-40B4-BE49-F238E27FC236}">
                <a16:creationId xmlns:a16="http://schemas.microsoft.com/office/drawing/2014/main" id="{50DA2EC7-CDD4-03CE-9D7C-B1B42666B785}"/>
              </a:ext>
            </a:extLst>
          </p:cNvPr>
          <p:cNvSpPr>
            <a:spLocks noGrp="1"/>
          </p:cNvSpPr>
          <p:nvPr>
            <p:ph type="body" idx="2"/>
          </p:nvPr>
        </p:nvSpPr>
        <p:spPr>
          <a:xfrm>
            <a:off x="6412994" y="2429482"/>
            <a:ext cx="4978908" cy="3956815"/>
          </a:xfrm>
        </p:spPr>
        <p:txBody>
          <a:bodyPr>
            <a:noAutofit/>
          </a:bodyPr>
          <a:lstStyle/>
          <a:p>
            <a:r>
              <a:rPr lang="en-US" sz="1400" u="sng"/>
              <a:t>Secondary Sources</a:t>
            </a:r>
            <a:r>
              <a:rPr lang="en-US" sz="1400"/>
              <a:t>: </a:t>
            </a:r>
            <a:r>
              <a:rPr lang="en-CA" sz="1400"/>
              <a:t>works that discuss a subject, but which are written after the time that the event/s occurred (by someone other than an eyewitness) and works that contain explanations/interpretations/analysis/judgments/discussions of past events</a:t>
            </a:r>
          </a:p>
          <a:p>
            <a:r>
              <a:rPr lang="en-US" sz="1400"/>
              <a:t>Includes: </a:t>
            </a:r>
          </a:p>
          <a:p>
            <a:pPr marL="685800" indent="-457200">
              <a:buFont typeface="Arial" panose="020B0604020202020204" pitchFamily="34" charset="0"/>
              <a:buChar char="•"/>
            </a:pPr>
            <a:r>
              <a:rPr lang="en-US" sz="1400"/>
              <a:t>books and journal articles written by academic researchers, affiliated with universities, colleges and other academic institutions, </a:t>
            </a:r>
          </a:p>
          <a:p>
            <a:pPr marL="685800" indent="-457200">
              <a:buFont typeface="Arial" panose="020B0604020202020204" pitchFamily="34" charset="0"/>
              <a:buChar char="•"/>
            </a:pPr>
            <a:r>
              <a:rPr lang="en-US" sz="1400"/>
              <a:t>usually having gone through a peer review process.  Published by university presses and in academic journals. </a:t>
            </a:r>
          </a:p>
          <a:p>
            <a:pPr marL="685800" indent="-457200">
              <a:buClr>
                <a:srgbClr val="00B050"/>
              </a:buClr>
              <a:buSzPct val="80000"/>
              <a:buFont typeface="Libre Franklin Medium" pitchFamily="2" charset="0"/>
              <a:buChar char="?"/>
            </a:pPr>
            <a:r>
              <a:rPr lang="en-US" sz="1400">
                <a:solidFill>
                  <a:srgbClr val="00B050"/>
                </a:solidFill>
              </a:rPr>
              <a:t>news and media sources including newspapers, news websites and other media.</a:t>
            </a:r>
          </a:p>
          <a:p>
            <a:endParaRPr lang="en-CA" sz="1200"/>
          </a:p>
        </p:txBody>
      </p:sp>
      <p:sp>
        <p:nvSpPr>
          <p:cNvPr id="5" name="TextBox 4">
            <a:extLst>
              <a:ext uri="{FF2B5EF4-FFF2-40B4-BE49-F238E27FC236}">
                <a16:creationId xmlns:a16="http://schemas.microsoft.com/office/drawing/2014/main" id="{1063A906-7A9E-7670-05D7-140D511C9AE8}"/>
              </a:ext>
            </a:extLst>
          </p:cNvPr>
          <p:cNvSpPr txBox="1"/>
          <p:nvPr/>
        </p:nvSpPr>
        <p:spPr>
          <a:xfrm>
            <a:off x="8651019" y="6386297"/>
            <a:ext cx="2864060" cy="230832"/>
          </a:xfrm>
          <a:prstGeom prst="rect">
            <a:avLst/>
          </a:prstGeom>
          <a:noFill/>
        </p:spPr>
        <p:txBody>
          <a:bodyPr wrap="square" rtlCol="0">
            <a:spAutoFit/>
          </a:bodyPr>
          <a:lstStyle/>
          <a:p>
            <a:pPr algn="r"/>
            <a:r>
              <a:rPr lang="en-US" sz="900">
                <a:hlinkClick r:id="rId2"/>
              </a:rPr>
              <a:t>Adapted from UTSC Library</a:t>
            </a:r>
            <a:endParaRPr lang="en-CA" sz="900"/>
          </a:p>
        </p:txBody>
      </p:sp>
    </p:spTree>
    <p:extLst>
      <p:ext uri="{BB962C8B-B14F-4D97-AF65-F5344CB8AC3E}">
        <p14:creationId xmlns:p14="http://schemas.microsoft.com/office/powerpoint/2010/main" val="34224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ylanVTI">
  <a:themeElements>
    <a:clrScheme name="Custom 2">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uxtaposeVTI">
  <a:themeElements>
    <a:clrScheme name="Custom 1">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trixVTI">
  <a:themeElements>
    <a:clrScheme name="Custom 1">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atrixVTI">
  <a:themeElements>
    <a:clrScheme name="Custom 1">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nded">
  <a:themeElements>
    <a:clrScheme name="Custom 2">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anded">
  <a:themeElements>
    <a:clrScheme name="Custom 2">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ylanVTI">
  <a:themeElements>
    <a:clrScheme name="Custom 8">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Custom 1">
      <a:dk1>
        <a:srgbClr val="000000"/>
      </a:dk1>
      <a:lt1>
        <a:srgbClr val="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0070C0"/>
      </a:hlink>
      <a:folHlink>
        <a:srgbClr val="0070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4051</Words>
  <Application>Microsoft Office PowerPoint</Application>
  <PresentationFormat>Widescreen</PresentationFormat>
  <Paragraphs>416</Paragraphs>
  <Slides>68</Slides>
  <Notes>48</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68</vt:i4>
      </vt:variant>
    </vt:vector>
  </HeadingPairs>
  <TitlesOfParts>
    <vt:vector size="93" baseType="lpstr">
      <vt:lpstr>Calibri</vt:lpstr>
      <vt:lpstr>Roboto</vt:lpstr>
      <vt:lpstr>Quattrocento Sans</vt:lpstr>
      <vt:lpstr>Aptos</vt:lpstr>
      <vt:lpstr>Libre Franklin</vt:lpstr>
      <vt:lpstr>Corbel</vt:lpstr>
      <vt:lpstr>Aptos Display</vt:lpstr>
      <vt:lpstr>Libre Franklin SemiBold</vt:lpstr>
      <vt:lpstr>Roboto Medium</vt:lpstr>
      <vt:lpstr>Wingdings</vt:lpstr>
      <vt:lpstr>Arial</vt:lpstr>
      <vt:lpstr>Noto Sans Symbols</vt:lpstr>
      <vt:lpstr>Avenir</vt:lpstr>
      <vt:lpstr>Work Sans Light</vt:lpstr>
      <vt:lpstr>Libre Franklin Medium</vt:lpstr>
      <vt:lpstr>Gill Sans</vt:lpstr>
      <vt:lpstr>Courier New</vt:lpstr>
      <vt:lpstr>DylanVTI</vt:lpstr>
      <vt:lpstr>1_JuxtaposeVTI</vt:lpstr>
      <vt:lpstr>MatrixVTI</vt:lpstr>
      <vt:lpstr>1_MatrixVTI</vt:lpstr>
      <vt:lpstr>Banded</vt:lpstr>
      <vt:lpstr>Banded</vt:lpstr>
      <vt:lpstr>1_DylanVTI</vt:lpstr>
      <vt:lpstr>Office Theme</vt:lpstr>
      <vt:lpstr>Library Research Workshop  EDUC 445 Fall 2025 </vt:lpstr>
      <vt:lpstr>USING THE LIBRARY</vt:lpstr>
      <vt:lpstr>USING THE LIBRARY: GETTING HELP</vt:lpstr>
      <vt:lpstr>Getting help in the Library</vt:lpstr>
      <vt:lpstr>Susie Breier (she/her/elle) Education Librarian</vt:lpstr>
      <vt:lpstr>Michelle Lake (she/her/elle) Government Publications &amp; First Peoples’ Studies Librarian</vt:lpstr>
      <vt:lpstr>TODAY</vt:lpstr>
      <vt:lpstr>LOCATING PRIMARY &amp; SECONDARY SOURCES – WHAT ARE THEY?</vt:lpstr>
      <vt:lpstr>Types of sources</vt:lpstr>
      <vt:lpstr>START WITH  SECONDARY SOURCES</vt:lpstr>
      <vt:lpstr>SECONDARY SOURCES: BOOKS &amp; ARTICLES</vt:lpstr>
      <vt:lpstr> SECONDARY SOURCES –  RESEARCH TOOLS</vt:lpstr>
      <vt:lpstr>1. Sofia:  pros &amp; cons</vt:lpstr>
      <vt:lpstr>2. Library Databases  historical </vt:lpstr>
      <vt:lpstr>2. Library Databases  mostly current </vt:lpstr>
      <vt:lpstr> Library Databases  -  FYI you can always find more</vt:lpstr>
      <vt:lpstr>Library Databases - USING THEM sample search  - Advanced Search mode</vt:lpstr>
      <vt:lpstr> 3. Google Scholar</vt:lpstr>
      <vt:lpstr>Comparison Library Databases  vs   Google Scholar</vt:lpstr>
      <vt:lpstr>Search strategies: Boolean operators and more</vt:lpstr>
      <vt:lpstr>why does it matter where you search?</vt:lpstr>
      <vt:lpstr>PRIMARY SOURCES</vt:lpstr>
      <vt:lpstr> PRIMARY SOURCES - HISTORICAL  RESEARCH TOOLS</vt:lpstr>
      <vt:lpstr> PRIMARY SOURCES - HISTORICAL  CONCORDIA LIBRARY RESEARCH TOOLS</vt:lpstr>
      <vt:lpstr>PRIMARY SOURCES-   CURRENT CONCORDIA LIBRARY RESEARCH TOOLS</vt:lpstr>
      <vt:lpstr>TODAY update #1</vt:lpstr>
      <vt:lpstr>Quebec Provincial Resources Part 1 </vt:lpstr>
      <vt:lpstr>Quebec Provincial Resources   Part 2</vt:lpstr>
      <vt:lpstr>REMINDER from your prof Useful Québec &amp; Canada Links</vt:lpstr>
      <vt:lpstr>TODAY update #2</vt:lpstr>
      <vt:lpstr>  Locating Quebec Education Policy </vt:lpstr>
      <vt:lpstr>What is policy? </vt:lpstr>
      <vt:lpstr>Canadian Constitution and the Charter of Rights &amp; Freedoms</vt:lpstr>
      <vt:lpstr>Constitution: Charter of Rights &amp; Freedoms </vt:lpstr>
      <vt:lpstr>Quebec Education Act –where does it fit in</vt:lpstr>
      <vt:lpstr>Glossary</vt:lpstr>
      <vt:lpstr>Legislation (laws &amp; regulations)</vt:lpstr>
      <vt:lpstr>Quebec Legislative Process</vt:lpstr>
      <vt:lpstr>Quebec Legislative Process </vt:lpstr>
      <vt:lpstr>Let’s locate a law</vt:lpstr>
      <vt:lpstr>Looking at the Act</vt:lpstr>
      <vt:lpstr>Inside the text of the Act</vt:lpstr>
      <vt:lpstr>National Assembly website: bill 23 landing page</vt:lpstr>
      <vt:lpstr>Committee Work</vt:lpstr>
      <vt:lpstr>Example of a brief and how it is related to a bill</vt:lpstr>
      <vt:lpstr>LegisQuebec site: Education Act</vt:lpstr>
      <vt:lpstr>Subsection: regulation respecting teaching licenses</vt:lpstr>
      <vt:lpstr>TODAY update #3</vt:lpstr>
      <vt:lpstr>APA Citations &amp; References</vt:lpstr>
      <vt:lpstr>WHAT IS CITATION FOR?</vt:lpstr>
      <vt:lpstr>Thoughts about citing and citational practices</vt:lpstr>
      <vt:lpstr>CITATION BASICS </vt:lpstr>
      <vt:lpstr>HOW,  WHEN &amp; WHERE    TO CITE</vt:lpstr>
      <vt:lpstr>MOST IMPORTANT:</vt:lpstr>
      <vt:lpstr>IN-TEXT CITATIONS</vt:lpstr>
      <vt:lpstr>IN-TEXT CITATIONS: DIRECT QUOTES</vt:lpstr>
      <vt:lpstr>IN-TEXT CITATIONS: PARAPHRASING</vt:lpstr>
      <vt:lpstr>END-OF-TEXT: REFERENCES</vt:lpstr>
      <vt:lpstr>END-OF-TEXT REFERENCES APA FORMAT EXAMPLES ARTICLES, CHAPTERS, THESES </vt:lpstr>
      <vt:lpstr>APA LAWS, BILLS &amp; REGULATIONS:</vt:lpstr>
      <vt:lpstr>APA GOVERNMENT OR NGO REPORTS</vt:lpstr>
      <vt:lpstr>APA JOURNAL, MAGAZINE, NEWS ARTICLES:</vt:lpstr>
      <vt:lpstr> APA BOOKS: </vt:lpstr>
      <vt:lpstr> APA BOOK CHAPTERS: </vt:lpstr>
      <vt:lpstr> APA THESIS/DISSERTATION: </vt:lpstr>
      <vt:lpstr>AUTOMATICALLY GENERATED CITATIONS</vt:lpstr>
      <vt:lpstr>BIBLIOGRAPHIC MANAGERS</vt:lpstr>
      <vt:lpstr>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Susie Breier</dc:creator>
  <cp:lastModifiedBy>Susie Breier</cp:lastModifiedBy>
  <cp:revision>1</cp:revision>
  <dcterms:created xsi:type="dcterms:W3CDTF">2023-09-24T22:13:35Z</dcterms:created>
  <dcterms:modified xsi:type="dcterms:W3CDTF">2025-10-07T15:07:53Z</dcterms:modified>
</cp:coreProperties>
</file>