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60" r:id="rId2"/>
  </p:sldMasterIdLst>
  <p:notesMasterIdLst>
    <p:notesMasterId r:id="rId34"/>
  </p:notesMasterIdLst>
  <p:sldIdLst>
    <p:sldId id="256" r:id="rId3"/>
    <p:sldId id="257" r:id="rId4"/>
    <p:sldId id="267" r:id="rId5"/>
    <p:sldId id="263" r:id="rId6"/>
    <p:sldId id="264" r:id="rId7"/>
    <p:sldId id="265" r:id="rId8"/>
    <p:sldId id="266" r:id="rId9"/>
    <p:sldId id="287" r:id="rId10"/>
    <p:sldId id="290" r:id="rId11"/>
    <p:sldId id="292" r:id="rId12"/>
    <p:sldId id="293" r:id="rId13"/>
    <p:sldId id="298" r:id="rId14"/>
    <p:sldId id="295" r:id="rId15"/>
    <p:sldId id="296" r:id="rId16"/>
    <p:sldId id="297" r:id="rId17"/>
    <p:sldId id="299" r:id="rId18"/>
    <p:sldId id="261" r:id="rId19"/>
    <p:sldId id="269" r:id="rId20"/>
    <p:sldId id="270" r:id="rId21"/>
    <p:sldId id="286" r:id="rId22"/>
    <p:sldId id="271" r:id="rId23"/>
    <p:sldId id="301" r:id="rId24"/>
    <p:sldId id="285" r:id="rId25"/>
    <p:sldId id="300" r:id="rId26"/>
    <p:sldId id="280" r:id="rId27"/>
    <p:sldId id="284" r:id="rId28"/>
    <p:sldId id="275" r:id="rId29"/>
    <p:sldId id="273" r:id="rId30"/>
    <p:sldId id="276" r:id="rId31"/>
    <p:sldId id="279" r:id="rId32"/>
    <p:sldId id="2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apps-brepolis-net.lib-ezproxy.concordia.ca%2FBrepolisPortal%2FDefault.aspx%3Ftck%3D2bb007ec-3ffb-8ba6-e063-4411980a7e06&amp;data=05%7C02%7Cethel.gamache%40concordia.ca%7Cf9d9864093c448eec7c308dd37424389%7C5569f185d22f4e139850ce5b1abcd2e8%7C0%7C0%7C638727479909009189%7CUnknown%7CTWFpbGZsb3d8eyJFbXB0eU1hcGkiOnRydWUsIlYiOiIwLjAuMDAwMCIsIlAiOiJXaW4zMiIsIkFOIjoiTWFpbCIsIldUIjoyfQ%3D%3D%7C0%7C%7C%7C&amp;sdata=Kdvjy3jxNrJMSVf1KctfsdlQ4P7nYOPyUNGTXfhTxoY%3D&amp;reserved=0" TargetMode="External"/><Relationship Id="rId2" Type="http://schemas.openxmlformats.org/officeDocument/2006/relationships/hyperlink" Target="https://concordiauniversity.on.worldcat.org/oclc/46609535" TargetMode="External"/><Relationship Id="rId1" Type="http://schemas.openxmlformats.org/officeDocument/2006/relationships/hyperlink" Target="https://concordiauniversity.on.worldcat.org/oclc/855308507" TargetMode="External"/><Relationship Id="rId5" Type="http://schemas.openxmlformats.org/officeDocument/2006/relationships/hyperlink" Target="https://can01.safelinks.protection.outlook.com/?url=https%3A%2F%2Fwww.proquest.com%2Fllba%3Faccountid%3D10246&amp;data=05%7C02%7Cethel.gamache%40concordia.ca%7Cf9d9864093c448eec7c308dd37424389%7C5569f185d22f4e139850ce5b1abcd2e8%7C0%7C0%7C638727479909047594%7CUnknown%7CTWFpbGZsb3d8eyJFbXB0eU1hcGkiOnRydWUsIlYiOiIwLjAuMDAwMCIsIlAiOiJXaW4zMiIsIkFOIjoiTWFpbCIsIldUIjoyfQ%3D%3D%7C0%7C%7C%7C&amp;sdata=oqnjD85enTfNk34e4WOdK7X6880GDc6iwhBulov8Y18%3D&amp;reserved=0" TargetMode="External"/><Relationship Id="rId4" Type="http://schemas.openxmlformats.org/officeDocument/2006/relationships/hyperlink" Target="https://can01.safelinks.protection.outlook.com/?url=https%3A%2F%2Fconcordiauniversity.on.worldcat.org%2Foclc%2F858342346&amp;data=05%7C02%7Cethel.gamache%40concordia.ca%7Cf9d9864093c448eec7c308dd37424389%7C5569f185d22f4e139850ce5b1abcd2e8%7C0%7C0%7C638727479909022078%7CUnknown%7CTWFpbGZsb3d8eyJFbXB0eU1hcGkiOnRydWUsIlYiOiIwLjAuMDAwMCIsIlAiOiJXaW4zMiIsIkFOIjoiTWFpbCIsIldUIjoyfQ%3D%3D%7C0%7C%7C%7C&amp;sdata=1W2yd8W%2FX9orzOFbi2uqxfEhz9M%2BcyAYxexQhtO1lSA%3D&amp;reserved=0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hyperlink" Target="https://library.concordia.ca/help/questions/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apps-brepolis-net.lib-ezproxy.concordia.ca%2FBrepolisPortal%2FDefault.aspx%3Ftck%3D2bb007ec-3ffb-8ba6-e063-4411980a7e06&amp;data=05%7C02%7Cethel.gamache%40concordia.ca%7Cf9d9864093c448eec7c308dd37424389%7C5569f185d22f4e139850ce5b1abcd2e8%7C0%7C0%7C638727479909009189%7CUnknown%7CTWFpbGZsb3d8eyJFbXB0eU1hcGkiOnRydWUsIlYiOiIwLjAuMDAwMCIsIlAiOiJXaW4zMiIsIkFOIjoiTWFpbCIsIldUIjoyfQ%3D%3D%7C0%7C%7C%7C&amp;sdata=Kdvjy3jxNrJMSVf1KctfsdlQ4P7nYOPyUNGTXfhTxoY%3D&amp;reserved=0" TargetMode="External"/><Relationship Id="rId2" Type="http://schemas.openxmlformats.org/officeDocument/2006/relationships/hyperlink" Target="https://concordiauniversity.on.worldcat.org/oclc/46609535" TargetMode="External"/><Relationship Id="rId1" Type="http://schemas.openxmlformats.org/officeDocument/2006/relationships/hyperlink" Target="https://concordiauniversity.on.worldcat.org/oclc/855308507" TargetMode="External"/><Relationship Id="rId5" Type="http://schemas.openxmlformats.org/officeDocument/2006/relationships/hyperlink" Target="https://can01.safelinks.protection.outlook.com/?url=https%3A%2F%2Fwww.proquest.com%2Fllba%3Faccountid%3D10246&amp;data=05%7C02%7Cethel.gamache%40concordia.ca%7Cf9d9864093c448eec7c308dd37424389%7C5569f185d22f4e139850ce5b1abcd2e8%7C0%7C0%7C638727479909047594%7CUnknown%7CTWFpbGZsb3d8eyJFbXB0eU1hcGkiOnRydWUsIlYiOiIwLjAuMDAwMCIsIlAiOiJXaW4zMiIsIkFOIjoiTWFpbCIsIldUIjoyfQ%3D%3D%7C0%7C%7C%7C&amp;sdata=oqnjD85enTfNk34e4WOdK7X6880GDc6iwhBulov8Y18%3D&amp;reserved=0" TargetMode="External"/><Relationship Id="rId4" Type="http://schemas.openxmlformats.org/officeDocument/2006/relationships/hyperlink" Target="https://can01.safelinks.protection.outlook.com/?url=https%3A%2F%2Fconcordiauniversity.on.worldcat.org%2Foclc%2F858342346&amp;data=05%7C02%7Cethel.gamache%40concordia.ca%7Cf9d9864093c448eec7c308dd37424389%7C5569f185d22f4e139850ce5b1abcd2e8%7C0%7C0%7C638727479909022078%7CUnknown%7CTWFpbGZsb3d8eyJFbXB0eU1hcGkiOnRydWUsIlYiOiIwLjAuMDAwMCIsIlAiOiJXaW4zMiIsIkFOIjoiTWFpbCIsIldUIjoyfQ%3D%3D%7C0%7C%7C%7C&amp;sdata=1W2yd8W%2FX9orzOFbi2uqxfEhz9M%2BcyAYxexQhtO1lSA%3D&amp;reserved=0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hyperlink" Target="https://library.concordia.ca/help/question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C247-D422-460E-9A25-0FA843BF46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3CDB98F-9394-4D09-8ED7-4B718284B7B4}">
      <dgm:prSet/>
      <dgm:spPr/>
      <dgm:t>
        <a:bodyPr/>
        <a:lstStyle/>
        <a:p>
          <a:r>
            <a:rPr lang="fr-CA" dirty="0"/>
            <a:t>Talk to </a:t>
          </a:r>
          <a:r>
            <a:rPr lang="fr-CA" dirty="0" err="1"/>
            <a:t>your</a:t>
          </a:r>
          <a:r>
            <a:rPr lang="fr-CA" dirty="0"/>
            <a:t> </a:t>
          </a:r>
          <a:r>
            <a:rPr lang="fr-CA" dirty="0" err="1"/>
            <a:t>neighbour</a:t>
          </a:r>
          <a:r>
            <a:rPr lang="fr-CA" dirty="0"/>
            <a:t> about </a:t>
          </a:r>
          <a:r>
            <a:rPr lang="fr-CA" dirty="0" err="1"/>
            <a:t>your</a:t>
          </a:r>
          <a:r>
            <a:rPr lang="fr-CA" dirty="0"/>
            <a:t> </a:t>
          </a:r>
          <a:r>
            <a:rPr lang="fr-CA" dirty="0" err="1"/>
            <a:t>research</a:t>
          </a:r>
          <a:r>
            <a:rPr lang="fr-CA" dirty="0"/>
            <a:t> </a:t>
          </a:r>
          <a:r>
            <a:rPr lang="fr-CA" dirty="0" err="1"/>
            <a:t>project</a:t>
          </a:r>
          <a:r>
            <a:rPr lang="fr-CA" dirty="0"/>
            <a:t> or a </a:t>
          </a:r>
          <a:r>
            <a:rPr lang="fr-CA" dirty="0" err="1"/>
            <a:t>specific</a:t>
          </a:r>
          <a:r>
            <a:rPr lang="fr-CA" dirty="0"/>
            <a:t> </a:t>
          </a:r>
          <a:r>
            <a:rPr lang="fr-CA" dirty="0" err="1"/>
            <a:t>interest</a:t>
          </a:r>
          <a:r>
            <a:rPr lang="fr-CA" dirty="0"/>
            <a:t> in </a:t>
          </a:r>
          <a:r>
            <a:rPr lang="fr-CA" dirty="0" err="1"/>
            <a:t>phonology</a:t>
          </a:r>
          <a:r>
            <a:rPr lang="fr-CA" dirty="0"/>
            <a:t>. </a:t>
          </a:r>
          <a:endParaRPr lang="en-US" dirty="0"/>
        </a:p>
      </dgm:t>
    </dgm:pt>
    <dgm:pt modelId="{E68DAEE8-E218-4B14-B8DA-2505AEC9B2A7}" type="parTrans" cxnId="{A3DD83E0-A5C0-4AD9-B840-8CB68BAB303F}">
      <dgm:prSet/>
      <dgm:spPr/>
      <dgm:t>
        <a:bodyPr/>
        <a:lstStyle/>
        <a:p>
          <a:endParaRPr lang="en-US"/>
        </a:p>
      </dgm:t>
    </dgm:pt>
    <dgm:pt modelId="{994D7664-5DE8-49E8-B734-95F377506EFD}" type="sibTrans" cxnId="{A3DD83E0-A5C0-4AD9-B840-8CB68BAB303F}">
      <dgm:prSet/>
      <dgm:spPr/>
      <dgm:t>
        <a:bodyPr/>
        <a:lstStyle/>
        <a:p>
          <a:endParaRPr lang="en-US"/>
        </a:p>
      </dgm:t>
    </dgm:pt>
    <dgm:pt modelId="{D6031977-FCA3-49E7-B593-9EAFC39C341D}">
      <dgm:prSet/>
      <dgm:spPr/>
      <dgm:t>
        <a:bodyPr/>
        <a:lstStyle/>
        <a:p>
          <a:r>
            <a:rPr lang="fr-CA"/>
            <a:t>Discuss 3 keywords that describe it. </a:t>
          </a:r>
          <a:endParaRPr lang="en-US"/>
        </a:p>
      </dgm:t>
    </dgm:pt>
    <dgm:pt modelId="{68B48B9A-4129-448C-8FD7-2DBC708E9B6B}" type="parTrans" cxnId="{A843A0F1-9F2D-46F7-A0B9-BCEE95247B7E}">
      <dgm:prSet/>
      <dgm:spPr/>
      <dgm:t>
        <a:bodyPr/>
        <a:lstStyle/>
        <a:p>
          <a:endParaRPr lang="en-US"/>
        </a:p>
      </dgm:t>
    </dgm:pt>
    <dgm:pt modelId="{4A6D3186-42AF-4F81-8305-1A7228B3046B}" type="sibTrans" cxnId="{A843A0F1-9F2D-46F7-A0B9-BCEE95247B7E}">
      <dgm:prSet/>
      <dgm:spPr/>
      <dgm:t>
        <a:bodyPr/>
        <a:lstStyle/>
        <a:p>
          <a:endParaRPr lang="en-US"/>
        </a:p>
      </dgm:t>
    </dgm:pt>
    <dgm:pt modelId="{EE2DBCDB-CEFC-4314-ADE6-B0D01BB0CA46}" type="pres">
      <dgm:prSet presAssocID="{B6F4C247-D422-460E-9A25-0FA843BF46D7}" presName="root" presStyleCnt="0">
        <dgm:presLayoutVars>
          <dgm:dir/>
          <dgm:resizeHandles val="exact"/>
        </dgm:presLayoutVars>
      </dgm:prSet>
      <dgm:spPr/>
    </dgm:pt>
    <dgm:pt modelId="{4A261840-DA5E-46DB-B6FF-32D001100C8B}" type="pres">
      <dgm:prSet presAssocID="{03CDB98F-9394-4D09-8ED7-4B718284B7B4}" presName="compNode" presStyleCnt="0"/>
      <dgm:spPr/>
    </dgm:pt>
    <dgm:pt modelId="{5EAAA436-8741-46F1-88A3-C37D9ECFEC2C}" type="pres">
      <dgm:prSet presAssocID="{03CDB98F-9394-4D09-8ED7-4B718284B7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B867F99-7BF4-4DFC-B265-728EE981A530}" type="pres">
      <dgm:prSet presAssocID="{03CDB98F-9394-4D09-8ED7-4B718284B7B4}" presName="spaceRect" presStyleCnt="0"/>
      <dgm:spPr/>
    </dgm:pt>
    <dgm:pt modelId="{13623162-B76E-467B-B112-449F4F615FC8}" type="pres">
      <dgm:prSet presAssocID="{03CDB98F-9394-4D09-8ED7-4B718284B7B4}" presName="textRect" presStyleLbl="revTx" presStyleIdx="0" presStyleCnt="2">
        <dgm:presLayoutVars>
          <dgm:chMax val="1"/>
          <dgm:chPref val="1"/>
        </dgm:presLayoutVars>
      </dgm:prSet>
      <dgm:spPr/>
    </dgm:pt>
    <dgm:pt modelId="{1C49A332-BDC1-48FC-B114-A547CD7168B4}" type="pres">
      <dgm:prSet presAssocID="{994D7664-5DE8-49E8-B734-95F377506EFD}" presName="sibTrans" presStyleCnt="0"/>
      <dgm:spPr/>
    </dgm:pt>
    <dgm:pt modelId="{660E8F70-2371-4026-8F9E-A4C2F7C35F1E}" type="pres">
      <dgm:prSet presAssocID="{D6031977-FCA3-49E7-B593-9EAFC39C341D}" presName="compNode" presStyleCnt="0"/>
      <dgm:spPr/>
    </dgm:pt>
    <dgm:pt modelId="{5AD5A753-5251-4F6D-A0A4-7C124C3771B1}" type="pres">
      <dgm:prSet presAssocID="{D6031977-FCA3-49E7-B593-9EAFC39C34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F59DC24-0EE9-4CD8-9823-DCD6D25DF096}" type="pres">
      <dgm:prSet presAssocID="{D6031977-FCA3-49E7-B593-9EAFC39C341D}" presName="spaceRect" presStyleCnt="0"/>
      <dgm:spPr/>
    </dgm:pt>
    <dgm:pt modelId="{D840FD62-5155-4253-B2A1-FEB907364E26}" type="pres">
      <dgm:prSet presAssocID="{D6031977-FCA3-49E7-B593-9EAFC39C34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570F337-6310-48A9-86FF-6220E369E2B6}" type="presOf" srcId="{B6F4C247-D422-460E-9A25-0FA843BF46D7}" destId="{EE2DBCDB-CEFC-4314-ADE6-B0D01BB0CA46}" srcOrd="0" destOrd="0" presId="urn:microsoft.com/office/officeart/2018/2/layout/IconLabelList"/>
    <dgm:cxn modelId="{B5CA3C95-AD90-476D-8F39-FD300D761E80}" type="presOf" srcId="{03CDB98F-9394-4D09-8ED7-4B718284B7B4}" destId="{13623162-B76E-467B-B112-449F4F615FC8}" srcOrd="0" destOrd="0" presId="urn:microsoft.com/office/officeart/2018/2/layout/IconLabelList"/>
    <dgm:cxn modelId="{BB88F4CA-465C-4D0D-9817-1CD4C2D32B6F}" type="presOf" srcId="{D6031977-FCA3-49E7-B593-9EAFC39C341D}" destId="{D840FD62-5155-4253-B2A1-FEB907364E26}" srcOrd="0" destOrd="0" presId="urn:microsoft.com/office/officeart/2018/2/layout/IconLabelList"/>
    <dgm:cxn modelId="{A3DD83E0-A5C0-4AD9-B840-8CB68BAB303F}" srcId="{B6F4C247-D422-460E-9A25-0FA843BF46D7}" destId="{03CDB98F-9394-4D09-8ED7-4B718284B7B4}" srcOrd="0" destOrd="0" parTransId="{E68DAEE8-E218-4B14-B8DA-2505AEC9B2A7}" sibTransId="{994D7664-5DE8-49E8-B734-95F377506EFD}"/>
    <dgm:cxn modelId="{A843A0F1-9F2D-46F7-A0B9-BCEE95247B7E}" srcId="{B6F4C247-D422-460E-9A25-0FA843BF46D7}" destId="{D6031977-FCA3-49E7-B593-9EAFC39C341D}" srcOrd="1" destOrd="0" parTransId="{68B48B9A-4129-448C-8FD7-2DBC708E9B6B}" sibTransId="{4A6D3186-42AF-4F81-8305-1A7228B3046B}"/>
    <dgm:cxn modelId="{247F0BA7-952C-4D2C-9C23-CB96615C353D}" type="presParOf" srcId="{EE2DBCDB-CEFC-4314-ADE6-B0D01BB0CA46}" destId="{4A261840-DA5E-46DB-B6FF-32D001100C8B}" srcOrd="0" destOrd="0" presId="urn:microsoft.com/office/officeart/2018/2/layout/IconLabelList"/>
    <dgm:cxn modelId="{4DA22F73-E3FC-4138-A4B0-B85A88DA4C62}" type="presParOf" srcId="{4A261840-DA5E-46DB-B6FF-32D001100C8B}" destId="{5EAAA436-8741-46F1-88A3-C37D9ECFEC2C}" srcOrd="0" destOrd="0" presId="urn:microsoft.com/office/officeart/2018/2/layout/IconLabelList"/>
    <dgm:cxn modelId="{6307F69E-A2E3-4C13-8D3B-61EC01A74A1C}" type="presParOf" srcId="{4A261840-DA5E-46DB-B6FF-32D001100C8B}" destId="{0B867F99-7BF4-4DFC-B265-728EE981A530}" srcOrd="1" destOrd="0" presId="urn:microsoft.com/office/officeart/2018/2/layout/IconLabelList"/>
    <dgm:cxn modelId="{EE6AE6C4-59C2-4904-A7BB-D9C07D3CA4AC}" type="presParOf" srcId="{4A261840-DA5E-46DB-B6FF-32D001100C8B}" destId="{13623162-B76E-467B-B112-449F4F615FC8}" srcOrd="2" destOrd="0" presId="urn:microsoft.com/office/officeart/2018/2/layout/IconLabelList"/>
    <dgm:cxn modelId="{41396EB4-F099-45BE-BED4-9EE1402E037C}" type="presParOf" srcId="{EE2DBCDB-CEFC-4314-ADE6-B0D01BB0CA46}" destId="{1C49A332-BDC1-48FC-B114-A547CD7168B4}" srcOrd="1" destOrd="0" presId="urn:microsoft.com/office/officeart/2018/2/layout/IconLabelList"/>
    <dgm:cxn modelId="{FBAB7172-D49E-4A34-8686-B9590D486A52}" type="presParOf" srcId="{EE2DBCDB-CEFC-4314-ADE6-B0D01BB0CA46}" destId="{660E8F70-2371-4026-8F9E-A4C2F7C35F1E}" srcOrd="2" destOrd="0" presId="urn:microsoft.com/office/officeart/2018/2/layout/IconLabelList"/>
    <dgm:cxn modelId="{97560294-15CF-4EC2-BCD6-AA1C7EF85BA3}" type="presParOf" srcId="{660E8F70-2371-4026-8F9E-A4C2F7C35F1E}" destId="{5AD5A753-5251-4F6D-A0A4-7C124C3771B1}" srcOrd="0" destOrd="0" presId="urn:microsoft.com/office/officeart/2018/2/layout/IconLabelList"/>
    <dgm:cxn modelId="{5F6C078A-CA62-4827-91B7-3ECEC2A384D5}" type="presParOf" srcId="{660E8F70-2371-4026-8F9E-A4C2F7C35F1E}" destId="{CF59DC24-0EE9-4CD8-9823-DCD6D25DF096}" srcOrd="1" destOrd="0" presId="urn:microsoft.com/office/officeart/2018/2/layout/IconLabelList"/>
    <dgm:cxn modelId="{11A8C329-7E6D-4644-BE75-5EB577AFC41B}" type="presParOf" srcId="{660E8F70-2371-4026-8F9E-A4C2F7C35F1E}" destId="{D840FD62-5155-4253-B2A1-FEB907364E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629E-218F-4C2B-B4ED-0F0951C479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32CEEB-7E9C-4C26-8177-7913038AB0D1}">
      <dgm:prSet custT="1"/>
      <dgm:spPr/>
      <dgm:t>
        <a:bodyPr/>
        <a:lstStyle/>
        <a:p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Academic </a:t>
          </a:r>
          <a:r>
            <a:rPr lang="fr-CA" sz="18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Search</a:t>
          </a:r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Complete</a:t>
          </a:r>
          <a:endParaRPr lang="en-US" sz="1800" dirty="0">
            <a:solidFill>
              <a:schemeClr val="bg1"/>
            </a:solidFill>
          </a:endParaRPr>
        </a:p>
      </dgm:t>
    </dgm:pt>
    <dgm:pt modelId="{D68488D7-35B7-4DBE-9F84-CA68C8297FFA}" type="parTrans" cxnId="{BAA99716-EB79-4E62-93DB-771077794F6F}">
      <dgm:prSet/>
      <dgm:spPr/>
      <dgm:t>
        <a:bodyPr/>
        <a:lstStyle/>
        <a:p>
          <a:endParaRPr lang="en-US"/>
        </a:p>
      </dgm:t>
    </dgm:pt>
    <dgm:pt modelId="{65BCC65D-2217-473A-8386-60E23019D733}" type="sibTrans" cxnId="{BAA99716-EB79-4E62-93DB-771077794F6F}">
      <dgm:prSet/>
      <dgm:spPr/>
      <dgm:t>
        <a:bodyPr/>
        <a:lstStyle/>
        <a:p>
          <a:endParaRPr lang="en-US"/>
        </a:p>
      </dgm:t>
    </dgm:pt>
    <dgm:pt modelId="{309803EB-765D-4115-BF90-DF3452DD5B83}">
      <dgm:prSet custT="1"/>
      <dgm:spPr/>
      <dgm:t>
        <a:bodyPr/>
        <a:lstStyle/>
        <a:p>
          <a:r>
            <a:rPr lang="fr-CA" sz="18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JSTOR</a:t>
          </a:r>
          <a:endParaRPr lang="en-US" sz="1800" dirty="0">
            <a:solidFill>
              <a:schemeClr val="bg1"/>
            </a:solidFill>
          </a:endParaRPr>
        </a:p>
      </dgm:t>
    </dgm:pt>
    <dgm:pt modelId="{2E36D374-D8AE-40FE-B46B-85D6F930A4EE}" type="parTrans" cxnId="{70C3FA35-26B9-4C19-B1DF-3187207C4550}">
      <dgm:prSet/>
      <dgm:spPr/>
      <dgm:t>
        <a:bodyPr/>
        <a:lstStyle/>
        <a:p>
          <a:endParaRPr lang="en-US"/>
        </a:p>
      </dgm:t>
    </dgm:pt>
    <dgm:pt modelId="{9696DA43-4502-4A8A-8848-1E2ED78F331B}" type="sibTrans" cxnId="{70C3FA35-26B9-4C19-B1DF-3187207C4550}">
      <dgm:prSet/>
      <dgm:spPr/>
      <dgm:t>
        <a:bodyPr/>
        <a:lstStyle/>
        <a:p>
          <a:endParaRPr lang="en-US"/>
        </a:p>
      </dgm:t>
    </dgm:pt>
    <dgm:pt modelId="{BB382F5C-17CD-4799-957B-2E8FE00E5B1E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Année Philologique</a:t>
          </a:r>
          <a:endParaRPr lang="en-US" sz="1800" dirty="0">
            <a:solidFill>
              <a:schemeClr val="bg1"/>
            </a:solidFill>
          </a:endParaRPr>
        </a:p>
      </dgm:t>
    </dgm:pt>
    <dgm:pt modelId="{03E1E53F-BF63-464A-9CA4-35AB65F30244}" type="parTrans" cxnId="{FF270D79-8508-4F29-B86F-FBEE3454BD32}">
      <dgm:prSet/>
      <dgm:spPr/>
      <dgm:t>
        <a:bodyPr/>
        <a:lstStyle/>
        <a:p>
          <a:endParaRPr lang="en-US"/>
        </a:p>
      </dgm:t>
    </dgm:pt>
    <dgm:pt modelId="{371B34D1-9CAD-4764-877D-3A4F2ECFF8D6}" type="sibTrans" cxnId="{FF270D79-8508-4F29-B86F-FBEE3454BD32}">
      <dgm:prSet/>
      <dgm:spPr/>
      <dgm:t>
        <a:bodyPr/>
        <a:lstStyle/>
        <a:p>
          <a:endParaRPr lang="en-US"/>
        </a:p>
      </dgm:t>
    </dgm:pt>
    <dgm:pt modelId="{BB0EA409-92BF-43D8-9920-3142CDBEA9C8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MLA International Bibliography</a:t>
          </a:r>
          <a:endParaRPr lang="en-US" sz="1800" dirty="0">
            <a:solidFill>
              <a:schemeClr val="bg1"/>
            </a:solidFill>
          </a:endParaRPr>
        </a:p>
      </dgm:t>
    </dgm:pt>
    <dgm:pt modelId="{DE34E9AF-9083-4473-9B49-1A14F5BD15C1}" type="parTrans" cxnId="{24DE5887-DF21-4679-9FDF-61DC6EF84C6F}">
      <dgm:prSet/>
      <dgm:spPr/>
      <dgm:t>
        <a:bodyPr/>
        <a:lstStyle/>
        <a:p>
          <a:endParaRPr lang="en-US"/>
        </a:p>
      </dgm:t>
    </dgm:pt>
    <dgm:pt modelId="{62F696A8-0A2A-4729-B031-1EEE7CE924A4}" type="sibTrans" cxnId="{24DE5887-DF21-4679-9FDF-61DC6EF84C6F}">
      <dgm:prSet/>
      <dgm:spPr/>
      <dgm:t>
        <a:bodyPr/>
        <a:lstStyle/>
        <a:p>
          <a:endParaRPr lang="en-US"/>
        </a:p>
      </dgm:t>
    </dgm:pt>
    <dgm:pt modelId="{CEB19C2E-0051-4172-BD3A-95B30EBDACD2}">
      <dgm:prSet custT="1"/>
      <dgm:spPr/>
      <dgm:t>
        <a:bodyPr/>
        <a:lstStyle/>
        <a:p>
          <a:r>
            <a:rPr lang="en-CA" sz="18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Linguistics and Language Behavior Abstracts (LLBA)</a:t>
          </a:r>
          <a:endParaRPr lang="en-US" sz="1800" dirty="0">
            <a:solidFill>
              <a:schemeClr val="bg1"/>
            </a:solidFill>
          </a:endParaRPr>
        </a:p>
      </dgm:t>
    </dgm:pt>
    <dgm:pt modelId="{B931F314-147E-4A61-A624-862E5E8DCAB7}" type="parTrans" cxnId="{59CB11A5-FB39-4B59-B1A8-D3F062D51B8C}">
      <dgm:prSet/>
      <dgm:spPr/>
      <dgm:t>
        <a:bodyPr/>
        <a:lstStyle/>
        <a:p>
          <a:endParaRPr lang="en-US"/>
        </a:p>
      </dgm:t>
    </dgm:pt>
    <dgm:pt modelId="{E7D16B0B-0F20-40DD-8B8A-5CFC3D1A7C68}" type="sibTrans" cxnId="{59CB11A5-FB39-4B59-B1A8-D3F062D51B8C}">
      <dgm:prSet/>
      <dgm:spPr/>
      <dgm:t>
        <a:bodyPr/>
        <a:lstStyle/>
        <a:p>
          <a:endParaRPr lang="en-US"/>
        </a:p>
      </dgm:t>
    </dgm:pt>
    <dgm:pt modelId="{B650A0EA-9184-4CA6-A4C2-F1E49466CF61}" type="pres">
      <dgm:prSet presAssocID="{9DCC629E-218F-4C2B-B4ED-0F0951C4793B}" presName="linear" presStyleCnt="0">
        <dgm:presLayoutVars>
          <dgm:dir/>
          <dgm:animLvl val="lvl"/>
          <dgm:resizeHandles val="exact"/>
        </dgm:presLayoutVars>
      </dgm:prSet>
      <dgm:spPr/>
    </dgm:pt>
    <dgm:pt modelId="{AF828237-4AE6-4B26-AA92-5B2DCA587D94}" type="pres">
      <dgm:prSet presAssocID="{D732CEEB-7E9C-4C26-8177-7913038AB0D1}" presName="parentLin" presStyleCnt="0"/>
      <dgm:spPr/>
    </dgm:pt>
    <dgm:pt modelId="{7017FB40-0988-4281-9AE4-0393E7416052}" type="pres">
      <dgm:prSet presAssocID="{D732CEEB-7E9C-4C26-8177-7913038AB0D1}" presName="parentLeftMargin" presStyleLbl="node1" presStyleIdx="0" presStyleCnt="5"/>
      <dgm:spPr/>
    </dgm:pt>
    <dgm:pt modelId="{60FA81B3-C656-4DAD-8807-C0DF8B4083E4}" type="pres">
      <dgm:prSet presAssocID="{D732CEEB-7E9C-4C26-8177-7913038AB0D1}" presName="parentText" presStyleLbl="node1" presStyleIdx="0" presStyleCnt="5" custLinFactNeighborX="2946">
        <dgm:presLayoutVars>
          <dgm:chMax val="0"/>
          <dgm:bulletEnabled val="1"/>
        </dgm:presLayoutVars>
      </dgm:prSet>
      <dgm:spPr/>
    </dgm:pt>
    <dgm:pt modelId="{076E7D45-3026-4AAE-853A-D896FB81DCB2}" type="pres">
      <dgm:prSet presAssocID="{D732CEEB-7E9C-4C26-8177-7913038AB0D1}" presName="negativeSpace" presStyleCnt="0"/>
      <dgm:spPr/>
    </dgm:pt>
    <dgm:pt modelId="{64A89CDE-9380-45AE-94E3-6DC35995239D}" type="pres">
      <dgm:prSet presAssocID="{D732CEEB-7E9C-4C26-8177-7913038AB0D1}" presName="childText" presStyleLbl="conFgAcc1" presStyleIdx="0" presStyleCnt="5">
        <dgm:presLayoutVars>
          <dgm:bulletEnabled val="1"/>
        </dgm:presLayoutVars>
      </dgm:prSet>
      <dgm:spPr/>
    </dgm:pt>
    <dgm:pt modelId="{52402C34-4B43-4314-8E04-AB9ACA14A960}" type="pres">
      <dgm:prSet presAssocID="{65BCC65D-2217-473A-8386-60E23019D733}" presName="spaceBetweenRectangles" presStyleCnt="0"/>
      <dgm:spPr/>
    </dgm:pt>
    <dgm:pt modelId="{32AD501B-028F-4D5E-B29E-AE3FC788C288}" type="pres">
      <dgm:prSet presAssocID="{309803EB-765D-4115-BF90-DF3452DD5B83}" presName="parentLin" presStyleCnt="0"/>
      <dgm:spPr/>
    </dgm:pt>
    <dgm:pt modelId="{851F5DE7-A72F-4900-9B05-8CA66047658A}" type="pres">
      <dgm:prSet presAssocID="{309803EB-765D-4115-BF90-DF3452DD5B83}" presName="parentLeftMargin" presStyleLbl="node1" presStyleIdx="0" presStyleCnt="5"/>
      <dgm:spPr/>
    </dgm:pt>
    <dgm:pt modelId="{8C42354B-AA99-467D-8E03-F50BDF62C967}" type="pres">
      <dgm:prSet presAssocID="{309803EB-765D-4115-BF90-DF3452DD5B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FBBCCC-110B-487B-ADEE-42F9B8BF8045}" type="pres">
      <dgm:prSet presAssocID="{309803EB-765D-4115-BF90-DF3452DD5B83}" presName="negativeSpace" presStyleCnt="0"/>
      <dgm:spPr/>
    </dgm:pt>
    <dgm:pt modelId="{417B095E-2C71-49EE-B9FC-D84824754FD6}" type="pres">
      <dgm:prSet presAssocID="{309803EB-765D-4115-BF90-DF3452DD5B83}" presName="childText" presStyleLbl="conFgAcc1" presStyleIdx="1" presStyleCnt="5">
        <dgm:presLayoutVars>
          <dgm:bulletEnabled val="1"/>
        </dgm:presLayoutVars>
      </dgm:prSet>
      <dgm:spPr/>
    </dgm:pt>
    <dgm:pt modelId="{086A42D6-F5A0-487A-9B1F-92A7C3391207}" type="pres">
      <dgm:prSet presAssocID="{9696DA43-4502-4A8A-8848-1E2ED78F331B}" presName="spaceBetweenRectangles" presStyleCnt="0"/>
      <dgm:spPr/>
    </dgm:pt>
    <dgm:pt modelId="{85DEF432-CD12-4BFE-9313-6840770C963B}" type="pres">
      <dgm:prSet presAssocID="{BB382F5C-17CD-4799-957B-2E8FE00E5B1E}" presName="parentLin" presStyleCnt="0"/>
      <dgm:spPr/>
    </dgm:pt>
    <dgm:pt modelId="{6C5DEC31-D47C-451D-8444-5D923A30D0CC}" type="pres">
      <dgm:prSet presAssocID="{BB382F5C-17CD-4799-957B-2E8FE00E5B1E}" presName="parentLeftMargin" presStyleLbl="node1" presStyleIdx="1" presStyleCnt="5"/>
      <dgm:spPr/>
    </dgm:pt>
    <dgm:pt modelId="{BAF49539-C889-4252-BC99-257AD8E545CA}" type="pres">
      <dgm:prSet presAssocID="{BB382F5C-17CD-4799-957B-2E8FE00E5B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B208F9-28E0-4750-9BE3-074A3239C74D}" type="pres">
      <dgm:prSet presAssocID="{BB382F5C-17CD-4799-957B-2E8FE00E5B1E}" presName="negativeSpace" presStyleCnt="0"/>
      <dgm:spPr/>
    </dgm:pt>
    <dgm:pt modelId="{8B53B8DE-8B0A-46F1-B610-33B4D297B09E}" type="pres">
      <dgm:prSet presAssocID="{BB382F5C-17CD-4799-957B-2E8FE00E5B1E}" presName="childText" presStyleLbl="conFgAcc1" presStyleIdx="2" presStyleCnt="5">
        <dgm:presLayoutVars>
          <dgm:bulletEnabled val="1"/>
        </dgm:presLayoutVars>
      </dgm:prSet>
      <dgm:spPr/>
    </dgm:pt>
    <dgm:pt modelId="{D317B850-1B31-4A85-BC16-2D8E8C48B140}" type="pres">
      <dgm:prSet presAssocID="{371B34D1-9CAD-4764-877D-3A4F2ECFF8D6}" presName="spaceBetweenRectangles" presStyleCnt="0"/>
      <dgm:spPr/>
    </dgm:pt>
    <dgm:pt modelId="{B0F4D155-F2FD-4349-9B9E-9AB4A8BB93C7}" type="pres">
      <dgm:prSet presAssocID="{BB0EA409-92BF-43D8-9920-3142CDBEA9C8}" presName="parentLin" presStyleCnt="0"/>
      <dgm:spPr/>
    </dgm:pt>
    <dgm:pt modelId="{B61C4520-62DE-4DE5-88EA-712111A9DDAB}" type="pres">
      <dgm:prSet presAssocID="{BB0EA409-92BF-43D8-9920-3142CDBEA9C8}" presName="parentLeftMargin" presStyleLbl="node1" presStyleIdx="2" presStyleCnt="5"/>
      <dgm:spPr/>
    </dgm:pt>
    <dgm:pt modelId="{DD93D73A-17FA-41AA-BA28-E586A6FDDEC4}" type="pres">
      <dgm:prSet presAssocID="{BB0EA409-92BF-43D8-9920-3142CDBEA9C8}" presName="parentText" presStyleLbl="node1" presStyleIdx="3" presStyleCnt="5" custLinFactNeighborX="1473" custLinFactNeighborY="-1698">
        <dgm:presLayoutVars>
          <dgm:chMax val="0"/>
          <dgm:bulletEnabled val="1"/>
        </dgm:presLayoutVars>
      </dgm:prSet>
      <dgm:spPr/>
    </dgm:pt>
    <dgm:pt modelId="{CF5D6E1E-8AB3-4DE4-84A8-443B6A243A16}" type="pres">
      <dgm:prSet presAssocID="{BB0EA409-92BF-43D8-9920-3142CDBEA9C8}" presName="negativeSpace" presStyleCnt="0"/>
      <dgm:spPr/>
    </dgm:pt>
    <dgm:pt modelId="{A3774023-BF4A-454C-8CD1-0B70679587AC}" type="pres">
      <dgm:prSet presAssocID="{BB0EA409-92BF-43D8-9920-3142CDBEA9C8}" presName="childText" presStyleLbl="conFgAcc1" presStyleIdx="3" presStyleCnt="5">
        <dgm:presLayoutVars>
          <dgm:bulletEnabled val="1"/>
        </dgm:presLayoutVars>
      </dgm:prSet>
      <dgm:spPr/>
    </dgm:pt>
    <dgm:pt modelId="{B877C3D7-84E9-4064-97A1-FD9B906E2CAE}" type="pres">
      <dgm:prSet presAssocID="{62F696A8-0A2A-4729-B031-1EEE7CE924A4}" presName="spaceBetweenRectangles" presStyleCnt="0"/>
      <dgm:spPr/>
    </dgm:pt>
    <dgm:pt modelId="{95C35BEF-F543-48DA-BAB0-A69490F14516}" type="pres">
      <dgm:prSet presAssocID="{CEB19C2E-0051-4172-BD3A-95B30EBDACD2}" presName="parentLin" presStyleCnt="0"/>
      <dgm:spPr/>
    </dgm:pt>
    <dgm:pt modelId="{EECB6581-884A-43E3-886E-2DCA3C0A13F0}" type="pres">
      <dgm:prSet presAssocID="{CEB19C2E-0051-4172-BD3A-95B30EBDACD2}" presName="parentLeftMargin" presStyleLbl="node1" presStyleIdx="3" presStyleCnt="5"/>
      <dgm:spPr/>
    </dgm:pt>
    <dgm:pt modelId="{3BE80F3C-FA8A-41BE-88C6-28B213B8290B}" type="pres">
      <dgm:prSet presAssocID="{CEB19C2E-0051-4172-BD3A-95B30EBDACD2}" presName="parentText" presStyleLbl="node1" presStyleIdx="4" presStyleCnt="5" custLinFactNeighborX="-1473" custLinFactNeighborY="1698">
        <dgm:presLayoutVars>
          <dgm:chMax val="0"/>
          <dgm:bulletEnabled val="1"/>
        </dgm:presLayoutVars>
      </dgm:prSet>
      <dgm:spPr/>
    </dgm:pt>
    <dgm:pt modelId="{10386801-2F99-49D4-A537-A5903FE7F050}" type="pres">
      <dgm:prSet presAssocID="{CEB19C2E-0051-4172-BD3A-95B30EBDACD2}" presName="negativeSpace" presStyleCnt="0"/>
      <dgm:spPr/>
    </dgm:pt>
    <dgm:pt modelId="{ACB242AF-4DB4-4F24-824F-D9EF851CA9D7}" type="pres">
      <dgm:prSet presAssocID="{CEB19C2E-0051-4172-BD3A-95B30EBDACD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047E703-456A-437B-AD7E-07D0034B809B}" type="presOf" srcId="{CEB19C2E-0051-4172-BD3A-95B30EBDACD2}" destId="{EECB6581-884A-43E3-886E-2DCA3C0A13F0}" srcOrd="0" destOrd="0" presId="urn:microsoft.com/office/officeart/2005/8/layout/list1"/>
    <dgm:cxn modelId="{F7815A14-2B9C-4C2B-BBD5-8F3B630080E5}" type="presOf" srcId="{BB382F5C-17CD-4799-957B-2E8FE00E5B1E}" destId="{6C5DEC31-D47C-451D-8444-5D923A30D0CC}" srcOrd="0" destOrd="0" presId="urn:microsoft.com/office/officeart/2005/8/layout/list1"/>
    <dgm:cxn modelId="{BAA99716-EB79-4E62-93DB-771077794F6F}" srcId="{9DCC629E-218F-4C2B-B4ED-0F0951C4793B}" destId="{D732CEEB-7E9C-4C26-8177-7913038AB0D1}" srcOrd="0" destOrd="0" parTransId="{D68488D7-35B7-4DBE-9F84-CA68C8297FFA}" sibTransId="{65BCC65D-2217-473A-8386-60E23019D733}"/>
    <dgm:cxn modelId="{E65ECF2C-E946-4349-9C85-EC97CC6B4BCF}" type="presOf" srcId="{D732CEEB-7E9C-4C26-8177-7913038AB0D1}" destId="{60FA81B3-C656-4DAD-8807-C0DF8B4083E4}" srcOrd="1" destOrd="0" presId="urn:microsoft.com/office/officeart/2005/8/layout/list1"/>
    <dgm:cxn modelId="{FFF1F330-9659-44F3-A483-228711C479EE}" type="presOf" srcId="{BB0EA409-92BF-43D8-9920-3142CDBEA9C8}" destId="{B61C4520-62DE-4DE5-88EA-712111A9DDAB}" srcOrd="0" destOrd="0" presId="urn:microsoft.com/office/officeart/2005/8/layout/list1"/>
    <dgm:cxn modelId="{70C3FA35-26B9-4C19-B1DF-3187207C4550}" srcId="{9DCC629E-218F-4C2B-B4ED-0F0951C4793B}" destId="{309803EB-765D-4115-BF90-DF3452DD5B83}" srcOrd="1" destOrd="0" parTransId="{2E36D374-D8AE-40FE-B46B-85D6F930A4EE}" sibTransId="{9696DA43-4502-4A8A-8848-1E2ED78F331B}"/>
    <dgm:cxn modelId="{FCE07436-C051-43EF-855A-C1BEF502C56B}" type="presOf" srcId="{309803EB-765D-4115-BF90-DF3452DD5B83}" destId="{8C42354B-AA99-467D-8E03-F50BDF62C967}" srcOrd="1" destOrd="0" presId="urn:microsoft.com/office/officeart/2005/8/layout/list1"/>
    <dgm:cxn modelId="{C3778D3C-AA4B-4B4E-B83B-1EA270A82854}" type="presOf" srcId="{BB0EA409-92BF-43D8-9920-3142CDBEA9C8}" destId="{DD93D73A-17FA-41AA-BA28-E586A6FDDEC4}" srcOrd="1" destOrd="0" presId="urn:microsoft.com/office/officeart/2005/8/layout/list1"/>
    <dgm:cxn modelId="{B6255545-3044-43AE-8391-3DF34A1C3433}" type="presOf" srcId="{9DCC629E-218F-4C2B-B4ED-0F0951C4793B}" destId="{B650A0EA-9184-4CA6-A4C2-F1E49466CF61}" srcOrd="0" destOrd="0" presId="urn:microsoft.com/office/officeart/2005/8/layout/list1"/>
    <dgm:cxn modelId="{A28A896B-D4A4-47C0-A243-586282C53BB5}" type="presOf" srcId="{BB382F5C-17CD-4799-957B-2E8FE00E5B1E}" destId="{BAF49539-C889-4252-BC99-257AD8E545CA}" srcOrd="1" destOrd="0" presId="urn:microsoft.com/office/officeart/2005/8/layout/list1"/>
    <dgm:cxn modelId="{FF270D79-8508-4F29-B86F-FBEE3454BD32}" srcId="{9DCC629E-218F-4C2B-B4ED-0F0951C4793B}" destId="{BB382F5C-17CD-4799-957B-2E8FE00E5B1E}" srcOrd="2" destOrd="0" parTransId="{03E1E53F-BF63-464A-9CA4-35AB65F30244}" sibTransId="{371B34D1-9CAD-4764-877D-3A4F2ECFF8D6}"/>
    <dgm:cxn modelId="{24DE5887-DF21-4679-9FDF-61DC6EF84C6F}" srcId="{9DCC629E-218F-4C2B-B4ED-0F0951C4793B}" destId="{BB0EA409-92BF-43D8-9920-3142CDBEA9C8}" srcOrd="3" destOrd="0" parTransId="{DE34E9AF-9083-4473-9B49-1A14F5BD15C1}" sibTransId="{62F696A8-0A2A-4729-B031-1EEE7CE924A4}"/>
    <dgm:cxn modelId="{59CB11A5-FB39-4B59-B1A8-D3F062D51B8C}" srcId="{9DCC629E-218F-4C2B-B4ED-0F0951C4793B}" destId="{CEB19C2E-0051-4172-BD3A-95B30EBDACD2}" srcOrd="4" destOrd="0" parTransId="{B931F314-147E-4A61-A624-862E5E8DCAB7}" sibTransId="{E7D16B0B-0F20-40DD-8B8A-5CFC3D1A7C68}"/>
    <dgm:cxn modelId="{0516B9CB-E702-446D-9A4B-8C64D426487D}" type="presOf" srcId="{CEB19C2E-0051-4172-BD3A-95B30EBDACD2}" destId="{3BE80F3C-FA8A-41BE-88C6-28B213B8290B}" srcOrd="1" destOrd="0" presId="urn:microsoft.com/office/officeart/2005/8/layout/list1"/>
    <dgm:cxn modelId="{E602FFCD-3EB7-461A-AB48-669B5DCE8595}" type="presOf" srcId="{309803EB-765D-4115-BF90-DF3452DD5B83}" destId="{851F5DE7-A72F-4900-9B05-8CA66047658A}" srcOrd="0" destOrd="0" presId="urn:microsoft.com/office/officeart/2005/8/layout/list1"/>
    <dgm:cxn modelId="{CB8F44E7-C340-4D74-9F60-192D460F0E06}" type="presOf" srcId="{D732CEEB-7E9C-4C26-8177-7913038AB0D1}" destId="{7017FB40-0988-4281-9AE4-0393E7416052}" srcOrd="0" destOrd="0" presId="urn:microsoft.com/office/officeart/2005/8/layout/list1"/>
    <dgm:cxn modelId="{BECC2378-A058-4070-87C9-678E5105F4BC}" type="presParOf" srcId="{B650A0EA-9184-4CA6-A4C2-F1E49466CF61}" destId="{AF828237-4AE6-4B26-AA92-5B2DCA587D94}" srcOrd="0" destOrd="0" presId="urn:microsoft.com/office/officeart/2005/8/layout/list1"/>
    <dgm:cxn modelId="{231B8AC5-058B-4ED0-9FAC-AAEA4C0FAAC2}" type="presParOf" srcId="{AF828237-4AE6-4B26-AA92-5B2DCA587D94}" destId="{7017FB40-0988-4281-9AE4-0393E7416052}" srcOrd="0" destOrd="0" presId="urn:microsoft.com/office/officeart/2005/8/layout/list1"/>
    <dgm:cxn modelId="{45DC5B01-65BE-422D-8832-1408820AC5A2}" type="presParOf" srcId="{AF828237-4AE6-4B26-AA92-5B2DCA587D94}" destId="{60FA81B3-C656-4DAD-8807-C0DF8B4083E4}" srcOrd="1" destOrd="0" presId="urn:microsoft.com/office/officeart/2005/8/layout/list1"/>
    <dgm:cxn modelId="{912737E8-D823-44B3-B6F8-86AC8C0D4DE8}" type="presParOf" srcId="{B650A0EA-9184-4CA6-A4C2-F1E49466CF61}" destId="{076E7D45-3026-4AAE-853A-D896FB81DCB2}" srcOrd="1" destOrd="0" presId="urn:microsoft.com/office/officeart/2005/8/layout/list1"/>
    <dgm:cxn modelId="{0669497F-D43C-49FB-A476-67DDFB0CEBB2}" type="presParOf" srcId="{B650A0EA-9184-4CA6-A4C2-F1E49466CF61}" destId="{64A89CDE-9380-45AE-94E3-6DC35995239D}" srcOrd="2" destOrd="0" presId="urn:microsoft.com/office/officeart/2005/8/layout/list1"/>
    <dgm:cxn modelId="{6E395D03-A427-440D-9297-46C1EA31B9F2}" type="presParOf" srcId="{B650A0EA-9184-4CA6-A4C2-F1E49466CF61}" destId="{52402C34-4B43-4314-8E04-AB9ACA14A960}" srcOrd="3" destOrd="0" presId="urn:microsoft.com/office/officeart/2005/8/layout/list1"/>
    <dgm:cxn modelId="{995F3228-ACF6-40E2-8681-956EA0AD4E2D}" type="presParOf" srcId="{B650A0EA-9184-4CA6-A4C2-F1E49466CF61}" destId="{32AD501B-028F-4D5E-B29E-AE3FC788C288}" srcOrd="4" destOrd="0" presId="urn:microsoft.com/office/officeart/2005/8/layout/list1"/>
    <dgm:cxn modelId="{3428DA0F-EEB4-46E9-B853-64C45DDC8398}" type="presParOf" srcId="{32AD501B-028F-4D5E-B29E-AE3FC788C288}" destId="{851F5DE7-A72F-4900-9B05-8CA66047658A}" srcOrd="0" destOrd="0" presId="urn:microsoft.com/office/officeart/2005/8/layout/list1"/>
    <dgm:cxn modelId="{E5ABD976-CBC7-45EE-B710-21F9FCC1E676}" type="presParOf" srcId="{32AD501B-028F-4D5E-B29E-AE3FC788C288}" destId="{8C42354B-AA99-467D-8E03-F50BDF62C967}" srcOrd="1" destOrd="0" presId="urn:microsoft.com/office/officeart/2005/8/layout/list1"/>
    <dgm:cxn modelId="{394A0F98-D41A-4328-8497-E140D60D44EC}" type="presParOf" srcId="{B650A0EA-9184-4CA6-A4C2-F1E49466CF61}" destId="{F3FBBCCC-110B-487B-ADEE-42F9B8BF8045}" srcOrd="5" destOrd="0" presId="urn:microsoft.com/office/officeart/2005/8/layout/list1"/>
    <dgm:cxn modelId="{3EAB0E9A-E8B7-4572-BF5E-E092E8D0E836}" type="presParOf" srcId="{B650A0EA-9184-4CA6-A4C2-F1E49466CF61}" destId="{417B095E-2C71-49EE-B9FC-D84824754FD6}" srcOrd="6" destOrd="0" presId="urn:microsoft.com/office/officeart/2005/8/layout/list1"/>
    <dgm:cxn modelId="{73F71D89-BC75-47F5-8DAB-A6F302F7E3DA}" type="presParOf" srcId="{B650A0EA-9184-4CA6-A4C2-F1E49466CF61}" destId="{086A42D6-F5A0-487A-9B1F-92A7C3391207}" srcOrd="7" destOrd="0" presId="urn:microsoft.com/office/officeart/2005/8/layout/list1"/>
    <dgm:cxn modelId="{FCB5254A-82F2-4A0E-8DE8-83AC1A4A501C}" type="presParOf" srcId="{B650A0EA-9184-4CA6-A4C2-F1E49466CF61}" destId="{85DEF432-CD12-4BFE-9313-6840770C963B}" srcOrd="8" destOrd="0" presId="urn:microsoft.com/office/officeart/2005/8/layout/list1"/>
    <dgm:cxn modelId="{9D2311A8-EE55-4839-B0C4-B36C07624B55}" type="presParOf" srcId="{85DEF432-CD12-4BFE-9313-6840770C963B}" destId="{6C5DEC31-D47C-451D-8444-5D923A30D0CC}" srcOrd="0" destOrd="0" presId="urn:microsoft.com/office/officeart/2005/8/layout/list1"/>
    <dgm:cxn modelId="{E738BC42-1070-4FC8-BD38-91D1AB65FEAE}" type="presParOf" srcId="{85DEF432-CD12-4BFE-9313-6840770C963B}" destId="{BAF49539-C889-4252-BC99-257AD8E545CA}" srcOrd="1" destOrd="0" presId="urn:microsoft.com/office/officeart/2005/8/layout/list1"/>
    <dgm:cxn modelId="{753EB58A-2B1A-442B-8C31-A11C24E7006D}" type="presParOf" srcId="{B650A0EA-9184-4CA6-A4C2-F1E49466CF61}" destId="{49B208F9-28E0-4750-9BE3-074A3239C74D}" srcOrd="9" destOrd="0" presId="urn:microsoft.com/office/officeart/2005/8/layout/list1"/>
    <dgm:cxn modelId="{08442387-FF72-481B-BB05-AD72ED9EB882}" type="presParOf" srcId="{B650A0EA-9184-4CA6-A4C2-F1E49466CF61}" destId="{8B53B8DE-8B0A-46F1-B610-33B4D297B09E}" srcOrd="10" destOrd="0" presId="urn:microsoft.com/office/officeart/2005/8/layout/list1"/>
    <dgm:cxn modelId="{9C7F61C7-18DB-474C-9AF4-09B949F3B4CE}" type="presParOf" srcId="{B650A0EA-9184-4CA6-A4C2-F1E49466CF61}" destId="{D317B850-1B31-4A85-BC16-2D8E8C48B140}" srcOrd="11" destOrd="0" presId="urn:microsoft.com/office/officeart/2005/8/layout/list1"/>
    <dgm:cxn modelId="{99ACF56C-87CF-4758-A88D-4CF2F350A46B}" type="presParOf" srcId="{B650A0EA-9184-4CA6-A4C2-F1E49466CF61}" destId="{B0F4D155-F2FD-4349-9B9E-9AB4A8BB93C7}" srcOrd="12" destOrd="0" presId="urn:microsoft.com/office/officeart/2005/8/layout/list1"/>
    <dgm:cxn modelId="{5E35135E-77CB-4C1C-8BF5-D70FBA207B64}" type="presParOf" srcId="{B0F4D155-F2FD-4349-9B9E-9AB4A8BB93C7}" destId="{B61C4520-62DE-4DE5-88EA-712111A9DDAB}" srcOrd="0" destOrd="0" presId="urn:microsoft.com/office/officeart/2005/8/layout/list1"/>
    <dgm:cxn modelId="{4810395A-6E28-4A85-82F2-683B7E6C216A}" type="presParOf" srcId="{B0F4D155-F2FD-4349-9B9E-9AB4A8BB93C7}" destId="{DD93D73A-17FA-41AA-BA28-E586A6FDDEC4}" srcOrd="1" destOrd="0" presId="urn:microsoft.com/office/officeart/2005/8/layout/list1"/>
    <dgm:cxn modelId="{6BD6E8B7-3B3D-45A0-A322-E3439790E0C0}" type="presParOf" srcId="{B650A0EA-9184-4CA6-A4C2-F1E49466CF61}" destId="{CF5D6E1E-8AB3-4DE4-84A8-443B6A243A16}" srcOrd="13" destOrd="0" presId="urn:microsoft.com/office/officeart/2005/8/layout/list1"/>
    <dgm:cxn modelId="{E9A3FBC5-1E50-4C2F-821B-71CB2E8CC242}" type="presParOf" srcId="{B650A0EA-9184-4CA6-A4C2-F1E49466CF61}" destId="{A3774023-BF4A-454C-8CD1-0B70679587AC}" srcOrd="14" destOrd="0" presId="urn:microsoft.com/office/officeart/2005/8/layout/list1"/>
    <dgm:cxn modelId="{45F42F81-E20E-4CB1-88E1-114C5C0E9CDF}" type="presParOf" srcId="{B650A0EA-9184-4CA6-A4C2-F1E49466CF61}" destId="{B877C3D7-84E9-4064-97A1-FD9B906E2CAE}" srcOrd="15" destOrd="0" presId="urn:microsoft.com/office/officeart/2005/8/layout/list1"/>
    <dgm:cxn modelId="{474D0701-2956-4A9F-B456-DE419E7917FA}" type="presParOf" srcId="{B650A0EA-9184-4CA6-A4C2-F1E49466CF61}" destId="{95C35BEF-F543-48DA-BAB0-A69490F14516}" srcOrd="16" destOrd="0" presId="urn:microsoft.com/office/officeart/2005/8/layout/list1"/>
    <dgm:cxn modelId="{2D5C1E9F-8843-4179-BD8E-2E7DB3B32677}" type="presParOf" srcId="{95C35BEF-F543-48DA-BAB0-A69490F14516}" destId="{EECB6581-884A-43E3-886E-2DCA3C0A13F0}" srcOrd="0" destOrd="0" presId="urn:microsoft.com/office/officeart/2005/8/layout/list1"/>
    <dgm:cxn modelId="{DB6145BC-4401-4104-8AD0-B8B034C545BC}" type="presParOf" srcId="{95C35BEF-F543-48DA-BAB0-A69490F14516}" destId="{3BE80F3C-FA8A-41BE-88C6-28B213B8290B}" srcOrd="1" destOrd="0" presId="urn:microsoft.com/office/officeart/2005/8/layout/list1"/>
    <dgm:cxn modelId="{F62CD0EB-7F82-46B5-B0A1-E41BE9B4002B}" type="presParOf" srcId="{B650A0EA-9184-4CA6-A4C2-F1E49466CF61}" destId="{10386801-2F99-49D4-A537-A5903FE7F050}" srcOrd="17" destOrd="0" presId="urn:microsoft.com/office/officeart/2005/8/layout/list1"/>
    <dgm:cxn modelId="{AC595EF2-1E97-4D52-88FB-4E1D57B4E023}" type="presParOf" srcId="{B650A0EA-9184-4CA6-A4C2-F1E49466CF61}" destId="{ACB242AF-4DB4-4F24-824F-D9EF851CA9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1B952-B57B-4BB8-98B8-7D26161C4D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ABC75-3551-43A4-BD26-1710D94534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Your librarian: </a:t>
          </a:r>
          <a:endParaRPr lang="en-US"/>
        </a:p>
      </dgm:t>
    </dgm:pt>
    <dgm:pt modelId="{EE06108C-B052-4949-B168-B6FB36BFDE7C}" type="parTrans" cxnId="{381882D1-2117-4A5B-A141-E7915CFD697C}">
      <dgm:prSet/>
      <dgm:spPr/>
      <dgm:t>
        <a:bodyPr/>
        <a:lstStyle/>
        <a:p>
          <a:endParaRPr lang="en-US"/>
        </a:p>
      </dgm:t>
    </dgm:pt>
    <dgm:pt modelId="{D8144A97-EF1A-46FF-80EB-22B9B5BD15C8}" type="sibTrans" cxnId="{381882D1-2117-4A5B-A141-E7915CFD697C}">
      <dgm:prSet/>
      <dgm:spPr/>
      <dgm:t>
        <a:bodyPr/>
        <a:lstStyle/>
        <a:p>
          <a:endParaRPr lang="en-US"/>
        </a:p>
      </dgm:t>
    </dgm:pt>
    <dgm:pt modelId="{492DA01C-593E-481B-90D1-3F56B6B39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Éthel Gamache</a:t>
          </a:r>
          <a:endParaRPr lang="en-US"/>
        </a:p>
      </dgm:t>
    </dgm:pt>
    <dgm:pt modelId="{92AD2FF6-85C7-4D5B-84CB-330411B04114}" type="parTrans" cxnId="{6F9CD3A4-77DB-47CA-96FD-F99FA2B99917}">
      <dgm:prSet/>
      <dgm:spPr/>
      <dgm:t>
        <a:bodyPr/>
        <a:lstStyle/>
        <a:p>
          <a:endParaRPr lang="en-US"/>
        </a:p>
      </dgm:t>
    </dgm:pt>
    <dgm:pt modelId="{07782171-2C28-4467-AEC7-AA9CD9A2A007}" type="sibTrans" cxnId="{6F9CD3A4-77DB-47CA-96FD-F99FA2B99917}">
      <dgm:prSet/>
      <dgm:spPr/>
      <dgm:t>
        <a:bodyPr/>
        <a:lstStyle/>
        <a:p>
          <a:endParaRPr lang="en-US"/>
        </a:p>
      </dgm:t>
    </dgm:pt>
    <dgm:pt modelId="{852EC825-205B-4380-ABEE-0D4984CDE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ethel.gamache@concordia.ca</a:t>
          </a:r>
          <a:endParaRPr lang="en-US" dirty="0">
            <a:solidFill>
              <a:schemeClr val="tx1"/>
            </a:solidFill>
          </a:endParaRPr>
        </a:p>
      </dgm:t>
    </dgm:pt>
    <dgm:pt modelId="{AE46DD83-26B2-4252-8874-1EFAE339E76D}" type="parTrans" cxnId="{692FD467-871E-4376-8FFF-F403D0A40CD4}">
      <dgm:prSet/>
      <dgm:spPr/>
      <dgm:t>
        <a:bodyPr/>
        <a:lstStyle/>
        <a:p>
          <a:endParaRPr lang="en-US"/>
        </a:p>
      </dgm:t>
    </dgm:pt>
    <dgm:pt modelId="{B850CB2B-56C1-439A-8CA8-B9959FDD2351}" type="sibTrans" cxnId="{692FD467-871E-4376-8FFF-F403D0A40CD4}">
      <dgm:prSet/>
      <dgm:spPr/>
      <dgm:t>
        <a:bodyPr/>
        <a:lstStyle/>
        <a:p>
          <a:endParaRPr lang="en-US"/>
        </a:p>
      </dgm:t>
    </dgm:pt>
    <dgm:pt modelId="{73E5CD93-E427-41A6-957F-BF8BF2D2C4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https://library.concordia.ca/help/questions/</a:t>
          </a:r>
          <a:endParaRPr lang="en-US" dirty="0">
            <a:solidFill>
              <a:schemeClr val="tx1"/>
            </a:solidFill>
          </a:endParaRPr>
        </a:p>
      </dgm:t>
    </dgm:pt>
    <dgm:pt modelId="{71399533-C151-41BE-81D1-1760000992DA}" type="parTrans" cxnId="{230C5CE9-42D3-4113-AFC7-CC57E6BCFB6A}">
      <dgm:prSet/>
      <dgm:spPr/>
      <dgm:t>
        <a:bodyPr/>
        <a:lstStyle/>
        <a:p>
          <a:endParaRPr lang="en-US"/>
        </a:p>
      </dgm:t>
    </dgm:pt>
    <dgm:pt modelId="{C0FE8C67-6568-45C0-9784-E162381D5CF8}" type="sibTrans" cxnId="{230C5CE9-42D3-4113-AFC7-CC57E6BCFB6A}">
      <dgm:prSet/>
      <dgm:spPr/>
      <dgm:t>
        <a:bodyPr/>
        <a:lstStyle/>
        <a:p>
          <a:endParaRPr lang="en-US"/>
        </a:p>
      </dgm:t>
    </dgm:pt>
    <dgm:pt modelId="{D0A3A132-F8A2-4DC8-B1BB-C236C4677149}" type="pres">
      <dgm:prSet presAssocID="{0D91B952-B57B-4BB8-98B8-7D26161C4DFF}" presName="root" presStyleCnt="0">
        <dgm:presLayoutVars>
          <dgm:dir/>
          <dgm:resizeHandles val="exact"/>
        </dgm:presLayoutVars>
      </dgm:prSet>
      <dgm:spPr/>
    </dgm:pt>
    <dgm:pt modelId="{428E046A-3428-463E-AE9D-0B9876C89CB1}" type="pres">
      <dgm:prSet presAssocID="{5CAABC75-3551-43A4-BD26-1710D9453492}" presName="compNode" presStyleCnt="0"/>
      <dgm:spPr/>
    </dgm:pt>
    <dgm:pt modelId="{771B081A-D077-409F-AD52-0C0E8F173FC0}" type="pres">
      <dgm:prSet presAssocID="{5CAABC75-3551-43A4-BD26-1710D9453492}" presName="bgRect" presStyleLbl="bgShp" presStyleIdx="0" presStyleCnt="4"/>
      <dgm:spPr/>
    </dgm:pt>
    <dgm:pt modelId="{73BFA6F9-0B0F-4EF3-9522-845ECF110EE6}" type="pres">
      <dgm:prSet presAssocID="{5CAABC75-3551-43A4-BD26-1710D9453492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812EE439-EF82-49D1-9A92-63FEB6A7A99F}" type="pres">
      <dgm:prSet presAssocID="{5CAABC75-3551-43A4-BD26-1710D9453492}" presName="spaceRect" presStyleCnt="0"/>
      <dgm:spPr/>
    </dgm:pt>
    <dgm:pt modelId="{D7724323-A8B3-45EF-B917-2F03CBB58297}" type="pres">
      <dgm:prSet presAssocID="{5CAABC75-3551-43A4-BD26-1710D9453492}" presName="parTx" presStyleLbl="revTx" presStyleIdx="0" presStyleCnt="4">
        <dgm:presLayoutVars>
          <dgm:chMax val="0"/>
          <dgm:chPref val="0"/>
        </dgm:presLayoutVars>
      </dgm:prSet>
      <dgm:spPr/>
    </dgm:pt>
    <dgm:pt modelId="{31DEA63C-5D4D-4C4F-BC56-E1EAB8E9FD32}" type="pres">
      <dgm:prSet presAssocID="{D8144A97-EF1A-46FF-80EB-22B9B5BD15C8}" presName="sibTrans" presStyleCnt="0"/>
      <dgm:spPr/>
    </dgm:pt>
    <dgm:pt modelId="{20B12D07-B40D-4442-AF5F-141FD23C07A6}" type="pres">
      <dgm:prSet presAssocID="{492DA01C-593E-481B-90D1-3F56B6B3915D}" presName="compNode" presStyleCnt="0"/>
      <dgm:spPr/>
    </dgm:pt>
    <dgm:pt modelId="{A66171DC-8776-435D-833A-4069967FF71C}" type="pres">
      <dgm:prSet presAssocID="{492DA01C-593E-481B-90D1-3F56B6B3915D}" presName="bgRect" presStyleLbl="bgShp" presStyleIdx="1" presStyleCnt="4"/>
      <dgm:spPr/>
    </dgm:pt>
    <dgm:pt modelId="{C0FD74C6-2AED-4883-B6C7-45E542AA3559}" type="pres">
      <dgm:prSet presAssocID="{492DA01C-593E-481B-90D1-3F56B6B3915D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BA0EA6-F3CF-4676-9047-2D7EE4FF2727}" type="pres">
      <dgm:prSet presAssocID="{492DA01C-593E-481B-90D1-3F56B6B3915D}" presName="spaceRect" presStyleCnt="0"/>
      <dgm:spPr/>
    </dgm:pt>
    <dgm:pt modelId="{336AC8D1-8D1E-4312-954F-4D71183D078E}" type="pres">
      <dgm:prSet presAssocID="{492DA01C-593E-481B-90D1-3F56B6B3915D}" presName="parTx" presStyleLbl="revTx" presStyleIdx="1" presStyleCnt="4">
        <dgm:presLayoutVars>
          <dgm:chMax val="0"/>
          <dgm:chPref val="0"/>
        </dgm:presLayoutVars>
      </dgm:prSet>
      <dgm:spPr/>
    </dgm:pt>
    <dgm:pt modelId="{E92877D6-BDC2-4426-91F9-EC72DFFF0A07}" type="pres">
      <dgm:prSet presAssocID="{07782171-2C28-4467-AEC7-AA9CD9A2A007}" presName="sibTrans" presStyleCnt="0"/>
      <dgm:spPr/>
    </dgm:pt>
    <dgm:pt modelId="{C60A13FB-3AA5-41D2-978B-55DFD27D4838}" type="pres">
      <dgm:prSet presAssocID="{852EC825-205B-4380-ABEE-0D4984CDEB1B}" presName="compNode" presStyleCnt="0"/>
      <dgm:spPr/>
    </dgm:pt>
    <dgm:pt modelId="{7D4B6770-65FE-41A6-AC47-2B733128AD6D}" type="pres">
      <dgm:prSet presAssocID="{852EC825-205B-4380-ABEE-0D4984CDEB1B}" presName="bgRect" presStyleLbl="bgShp" presStyleIdx="2" presStyleCnt="4" custLinFactNeighborX="-8846" custLinFactNeighborY="3225"/>
      <dgm:spPr/>
    </dgm:pt>
    <dgm:pt modelId="{F3463733-5EB0-4EE2-B6C9-14C755533F9E}" type="pres">
      <dgm:prSet presAssocID="{852EC825-205B-4380-ABEE-0D4984CDEB1B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5EF20D0-07DE-401B-AB7F-3DFF1CA199E0}" type="pres">
      <dgm:prSet presAssocID="{852EC825-205B-4380-ABEE-0D4984CDEB1B}" presName="spaceRect" presStyleCnt="0"/>
      <dgm:spPr/>
    </dgm:pt>
    <dgm:pt modelId="{68FFAF0C-33B1-4796-8C39-F2870E3D7331}" type="pres">
      <dgm:prSet presAssocID="{852EC825-205B-4380-ABEE-0D4984CDEB1B}" presName="parTx" presStyleLbl="revTx" presStyleIdx="2" presStyleCnt="4">
        <dgm:presLayoutVars>
          <dgm:chMax val="0"/>
          <dgm:chPref val="0"/>
        </dgm:presLayoutVars>
      </dgm:prSet>
      <dgm:spPr/>
    </dgm:pt>
    <dgm:pt modelId="{989F8B7F-76B1-41FD-AB0C-2064E974EB3B}" type="pres">
      <dgm:prSet presAssocID="{B850CB2B-56C1-439A-8CA8-B9959FDD2351}" presName="sibTrans" presStyleCnt="0"/>
      <dgm:spPr/>
    </dgm:pt>
    <dgm:pt modelId="{72DA803B-CCF5-4271-86B3-552D29841563}" type="pres">
      <dgm:prSet presAssocID="{73E5CD93-E427-41A6-957F-BF8BF2D2C484}" presName="compNode" presStyleCnt="0"/>
      <dgm:spPr/>
    </dgm:pt>
    <dgm:pt modelId="{EBEBE106-3FA5-4CFB-92D2-E8879D4F54A7}" type="pres">
      <dgm:prSet presAssocID="{73E5CD93-E427-41A6-957F-BF8BF2D2C484}" presName="bgRect" presStyleLbl="bgShp" presStyleIdx="3" presStyleCnt="4"/>
      <dgm:spPr/>
    </dgm:pt>
    <dgm:pt modelId="{EA4BE122-159B-411D-8227-444F5B27F948}" type="pres">
      <dgm:prSet presAssocID="{73E5CD93-E427-41A6-957F-BF8BF2D2C484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C36F8DA-64AB-4964-AFC8-1D41D43A351F}" type="pres">
      <dgm:prSet presAssocID="{73E5CD93-E427-41A6-957F-BF8BF2D2C484}" presName="spaceRect" presStyleCnt="0"/>
      <dgm:spPr/>
    </dgm:pt>
    <dgm:pt modelId="{7411229E-6270-4CF0-9C46-2B9FD6A70CE4}" type="pres">
      <dgm:prSet presAssocID="{73E5CD93-E427-41A6-957F-BF8BF2D2C48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8AC215-C6CB-48BE-B3C7-854C59C7C1BC}" type="presOf" srcId="{852EC825-205B-4380-ABEE-0D4984CDEB1B}" destId="{68FFAF0C-33B1-4796-8C39-F2870E3D7331}" srcOrd="0" destOrd="0" presId="urn:microsoft.com/office/officeart/2018/2/layout/IconVerticalSolidList"/>
    <dgm:cxn modelId="{692FD467-871E-4376-8FFF-F403D0A40CD4}" srcId="{0D91B952-B57B-4BB8-98B8-7D26161C4DFF}" destId="{852EC825-205B-4380-ABEE-0D4984CDEB1B}" srcOrd="2" destOrd="0" parTransId="{AE46DD83-26B2-4252-8874-1EFAE339E76D}" sibTransId="{B850CB2B-56C1-439A-8CA8-B9959FDD2351}"/>
    <dgm:cxn modelId="{6ACA0C4E-526E-432E-A480-4B4CABAEBC7A}" type="presOf" srcId="{73E5CD93-E427-41A6-957F-BF8BF2D2C484}" destId="{7411229E-6270-4CF0-9C46-2B9FD6A70CE4}" srcOrd="0" destOrd="0" presId="urn:microsoft.com/office/officeart/2018/2/layout/IconVerticalSolidList"/>
    <dgm:cxn modelId="{7FB4B0A0-B330-4658-B1EB-8E066ED37479}" type="presOf" srcId="{492DA01C-593E-481B-90D1-3F56B6B3915D}" destId="{336AC8D1-8D1E-4312-954F-4D71183D078E}" srcOrd="0" destOrd="0" presId="urn:microsoft.com/office/officeart/2018/2/layout/IconVerticalSolidList"/>
    <dgm:cxn modelId="{6F9CD3A4-77DB-47CA-96FD-F99FA2B99917}" srcId="{0D91B952-B57B-4BB8-98B8-7D26161C4DFF}" destId="{492DA01C-593E-481B-90D1-3F56B6B3915D}" srcOrd="1" destOrd="0" parTransId="{92AD2FF6-85C7-4D5B-84CB-330411B04114}" sibTransId="{07782171-2C28-4467-AEC7-AA9CD9A2A007}"/>
    <dgm:cxn modelId="{F6D292CC-A6EE-4120-A484-9836A507B67A}" type="presOf" srcId="{0D91B952-B57B-4BB8-98B8-7D26161C4DFF}" destId="{D0A3A132-F8A2-4DC8-B1BB-C236C4677149}" srcOrd="0" destOrd="0" presId="urn:microsoft.com/office/officeart/2018/2/layout/IconVerticalSolidList"/>
    <dgm:cxn modelId="{381882D1-2117-4A5B-A141-E7915CFD697C}" srcId="{0D91B952-B57B-4BB8-98B8-7D26161C4DFF}" destId="{5CAABC75-3551-43A4-BD26-1710D9453492}" srcOrd="0" destOrd="0" parTransId="{EE06108C-B052-4949-B168-B6FB36BFDE7C}" sibTransId="{D8144A97-EF1A-46FF-80EB-22B9B5BD15C8}"/>
    <dgm:cxn modelId="{230C5CE9-42D3-4113-AFC7-CC57E6BCFB6A}" srcId="{0D91B952-B57B-4BB8-98B8-7D26161C4DFF}" destId="{73E5CD93-E427-41A6-957F-BF8BF2D2C484}" srcOrd="3" destOrd="0" parTransId="{71399533-C151-41BE-81D1-1760000992DA}" sibTransId="{C0FE8C67-6568-45C0-9784-E162381D5CF8}"/>
    <dgm:cxn modelId="{676748EF-8325-4185-BD01-FF469F4366D8}" type="presOf" srcId="{5CAABC75-3551-43A4-BD26-1710D9453492}" destId="{D7724323-A8B3-45EF-B917-2F03CBB58297}" srcOrd="0" destOrd="0" presId="urn:microsoft.com/office/officeart/2018/2/layout/IconVerticalSolidList"/>
    <dgm:cxn modelId="{DC20CA0D-DCD2-45D1-B9D2-90DDB15F3BE7}" type="presParOf" srcId="{D0A3A132-F8A2-4DC8-B1BB-C236C4677149}" destId="{428E046A-3428-463E-AE9D-0B9876C89CB1}" srcOrd="0" destOrd="0" presId="urn:microsoft.com/office/officeart/2018/2/layout/IconVerticalSolidList"/>
    <dgm:cxn modelId="{B3E9FDA6-D8E3-447B-B9FB-090F92795038}" type="presParOf" srcId="{428E046A-3428-463E-AE9D-0B9876C89CB1}" destId="{771B081A-D077-409F-AD52-0C0E8F173FC0}" srcOrd="0" destOrd="0" presId="urn:microsoft.com/office/officeart/2018/2/layout/IconVerticalSolidList"/>
    <dgm:cxn modelId="{55ACB934-13EE-43D0-AFFC-93EDF596EC8F}" type="presParOf" srcId="{428E046A-3428-463E-AE9D-0B9876C89CB1}" destId="{73BFA6F9-0B0F-4EF3-9522-845ECF110EE6}" srcOrd="1" destOrd="0" presId="urn:microsoft.com/office/officeart/2018/2/layout/IconVerticalSolidList"/>
    <dgm:cxn modelId="{D1F5D6FB-81CE-46D5-B2B3-2FA8C1557210}" type="presParOf" srcId="{428E046A-3428-463E-AE9D-0B9876C89CB1}" destId="{812EE439-EF82-49D1-9A92-63FEB6A7A99F}" srcOrd="2" destOrd="0" presId="urn:microsoft.com/office/officeart/2018/2/layout/IconVerticalSolidList"/>
    <dgm:cxn modelId="{CD240E49-7C92-4664-8825-517054DE4B43}" type="presParOf" srcId="{428E046A-3428-463E-AE9D-0B9876C89CB1}" destId="{D7724323-A8B3-45EF-B917-2F03CBB58297}" srcOrd="3" destOrd="0" presId="urn:microsoft.com/office/officeart/2018/2/layout/IconVerticalSolidList"/>
    <dgm:cxn modelId="{9FD32023-E057-46CD-9785-FB8C8AFFA738}" type="presParOf" srcId="{D0A3A132-F8A2-4DC8-B1BB-C236C4677149}" destId="{31DEA63C-5D4D-4C4F-BC56-E1EAB8E9FD32}" srcOrd="1" destOrd="0" presId="urn:microsoft.com/office/officeart/2018/2/layout/IconVerticalSolidList"/>
    <dgm:cxn modelId="{7C1EAB05-E971-4E80-B58F-BE629C28ACE2}" type="presParOf" srcId="{D0A3A132-F8A2-4DC8-B1BB-C236C4677149}" destId="{20B12D07-B40D-4442-AF5F-141FD23C07A6}" srcOrd="2" destOrd="0" presId="urn:microsoft.com/office/officeart/2018/2/layout/IconVerticalSolidList"/>
    <dgm:cxn modelId="{AC555311-09C4-4153-AD23-F86FFFF4D3C2}" type="presParOf" srcId="{20B12D07-B40D-4442-AF5F-141FD23C07A6}" destId="{A66171DC-8776-435D-833A-4069967FF71C}" srcOrd="0" destOrd="0" presId="urn:microsoft.com/office/officeart/2018/2/layout/IconVerticalSolidList"/>
    <dgm:cxn modelId="{43981D11-2750-465A-858A-8152F4A3F26A}" type="presParOf" srcId="{20B12D07-B40D-4442-AF5F-141FD23C07A6}" destId="{C0FD74C6-2AED-4883-B6C7-45E542AA3559}" srcOrd="1" destOrd="0" presId="urn:microsoft.com/office/officeart/2018/2/layout/IconVerticalSolidList"/>
    <dgm:cxn modelId="{2678F970-AF4C-4592-9741-2603B7D90EC0}" type="presParOf" srcId="{20B12D07-B40D-4442-AF5F-141FD23C07A6}" destId="{3FBA0EA6-F3CF-4676-9047-2D7EE4FF2727}" srcOrd="2" destOrd="0" presId="urn:microsoft.com/office/officeart/2018/2/layout/IconVerticalSolidList"/>
    <dgm:cxn modelId="{95919BB0-12EA-4C6D-AD80-7FCA56B545D6}" type="presParOf" srcId="{20B12D07-B40D-4442-AF5F-141FD23C07A6}" destId="{336AC8D1-8D1E-4312-954F-4D71183D078E}" srcOrd="3" destOrd="0" presId="urn:microsoft.com/office/officeart/2018/2/layout/IconVerticalSolidList"/>
    <dgm:cxn modelId="{5EE13C2E-CF35-4086-85DA-6A65C3655FAB}" type="presParOf" srcId="{D0A3A132-F8A2-4DC8-B1BB-C236C4677149}" destId="{E92877D6-BDC2-4426-91F9-EC72DFFF0A07}" srcOrd="3" destOrd="0" presId="urn:microsoft.com/office/officeart/2018/2/layout/IconVerticalSolidList"/>
    <dgm:cxn modelId="{7BB0A530-40EE-42DD-BDE0-C0275FB09680}" type="presParOf" srcId="{D0A3A132-F8A2-4DC8-B1BB-C236C4677149}" destId="{C60A13FB-3AA5-41D2-978B-55DFD27D4838}" srcOrd="4" destOrd="0" presId="urn:microsoft.com/office/officeart/2018/2/layout/IconVerticalSolidList"/>
    <dgm:cxn modelId="{C551360B-626F-451D-BB9C-FA81A67273D6}" type="presParOf" srcId="{C60A13FB-3AA5-41D2-978B-55DFD27D4838}" destId="{7D4B6770-65FE-41A6-AC47-2B733128AD6D}" srcOrd="0" destOrd="0" presId="urn:microsoft.com/office/officeart/2018/2/layout/IconVerticalSolidList"/>
    <dgm:cxn modelId="{8136241C-043C-4605-B963-EED9E6047333}" type="presParOf" srcId="{C60A13FB-3AA5-41D2-978B-55DFD27D4838}" destId="{F3463733-5EB0-4EE2-B6C9-14C755533F9E}" srcOrd="1" destOrd="0" presId="urn:microsoft.com/office/officeart/2018/2/layout/IconVerticalSolidList"/>
    <dgm:cxn modelId="{36218F12-6DA5-4953-839B-7A32A498DF73}" type="presParOf" srcId="{C60A13FB-3AA5-41D2-978B-55DFD27D4838}" destId="{C5EF20D0-07DE-401B-AB7F-3DFF1CA199E0}" srcOrd="2" destOrd="0" presId="urn:microsoft.com/office/officeart/2018/2/layout/IconVerticalSolidList"/>
    <dgm:cxn modelId="{EB148753-1CDF-486C-95B0-39390CFBB930}" type="presParOf" srcId="{C60A13FB-3AA5-41D2-978B-55DFD27D4838}" destId="{68FFAF0C-33B1-4796-8C39-F2870E3D7331}" srcOrd="3" destOrd="0" presId="urn:microsoft.com/office/officeart/2018/2/layout/IconVerticalSolidList"/>
    <dgm:cxn modelId="{BD8CCFD9-C900-4FAF-ABDA-BEF0C163D615}" type="presParOf" srcId="{D0A3A132-F8A2-4DC8-B1BB-C236C4677149}" destId="{989F8B7F-76B1-41FD-AB0C-2064E974EB3B}" srcOrd="5" destOrd="0" presId="urn:microsoft.com/office/officeart/2018/2/layout/IconVerticalSolidList"/>
    <dgm:cxn modelId="{E9F8C81A-5E13-4231-871C-E62DD8CCA627}" type="presParOf" srcId="{D0A3A132-F8A2-4DC8-B1BB-C236C4677149}" destId="{72DA803B-CCF5-4271-86B3-552D29841563}" srcOrd="6" destOrd="0" presId="urn:microsoft.com/office/officeart/2018/2/layout/IconVerticalSolidList"/>
    <dgm:cxn modelId="{DBDD49B8-EC07-472E-A759-1DFDEEFBBA38}" type="presParOf" srcId="{72DA803B-CCF5-4271-86B3-552D29841563}" destId="{EBEBE106-3FA5-4CFB-92D2-E8879D4F54A7}" srcOrd="0" destOrd="0" presId="urn:microsoft.com/office/officeart/2018/2/layout/IconVerticalSolidList"/>
    <dgm:cxn modelId="{48E66236-822F-4B74-8551-5D28277A5076}" type="presParOf" srcId="{72DA803B-CCF5-4271-86B3-552D29841563}" destId="{EA4BE122-159B-411D-8227-444F5B27F948}" srcOrd="1" destOrd="0" presId="urn:microsoft.com/office/officeart/2018/2/layout/IconVerticalSolidList"/>
    <dgm:cxn modelId="{A0A9A74A-422C-49BE-927C-B78186BA149C}" type="presParOf" srcId="{72DA803B-CCF5-4271-86B3-552D29841563}" destId="{1C36F8DA-64AB-4964-AFC8-1D41D43A351F}" srcOrd="2" destOrd="0" presId="urn:microsoft.com/office/officeart/2018/2/layout/IconVerticalSolidList"/>
    <dgm:cxn modelId="{C45AB9E5-119B-408E-988C-D2AA6B561C26}" type="presParOf" srcId="{72DA803B-CCF5-4271-86B3-552D29841563}" destId="{7411229E-6270-4CF0-9C46-2B9FD6A70C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A436-8741-46F1-88A3-C37D9ECFEC2C}">
      <dsp:nvSpPr>
        <dsp:cNvPr id="0" name=""/>
        <dsp:cNvSpPr/>
      </dsp:nvSpPr>
      <dsp:spPr>
        <a:xfrm>
          <a:off x="1747800" y="61160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23162-B76E-467B-B112-449F4F615FC8}">
      <dsp:nvSpPr>
        <dsp:cNvPr id="0" name=""/>
        <dsp:cNvSpPr/>
      </dsp:nvSpPr>
      <dsp:spPr>
        <a:xfrm>
          <a:off x="559800" y="30259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Talk to </a:t>
          </a:r>
          <a:r>
            <a:rPr lang="fr-CA" sz="1700" kern="1200" dirty="0" err="1"/>
            <a:t>your</a:t>
          </a:r>
          <a:r>
            <a:rPr lang="fr-CA" sz="1700" kern="1200" dirty="0"/>
            <a:t> </a:t>
          </a:r>
          <a:r>
            <a:rPr lang="fr-CA" sz="1700" kern="1200" dirty="0" err="1"/>
            <a:t>neighbour</a:t>
          </a:r>
          <a:r>
            <a:rPr lang="fr-CA" sz="1700" kern="1200" dirty="0"/>
            <a:t> about </a:t>
          </a:r>
          <a:r>
            <a:rPr lang="fr-CA" sz="1700" kern="1200" dirty="0" err="1"/>
            <a:t>your</a:t>
          </a:r>
          <a:r>
            <a:rPr lang="fr-CA" sz="1700" kern="1200" dirty="0"/>
            <a:t> </a:t>
          </a:r>
          <a:r>
            <a:rPr lang="fr-CA" sz="1700" kern="1200" dirty="0" err="1"/>
            <a:t>research</a:t>
          </a:r>
          <a:r>
            <a:rPr lang="fr-CA" sz="1700" kern="1200" dirty="0"/>
            <a:t> </a:t>
          </a:r>
          <a:r>
            <a:rPr lang="fr-CA" sz="1700" kern="1200" dirty="0" err="1"/>
            <a:t>project</a:t>
          </a:r>
          <a:r>
            <a:rPr lang="fr-CA" sz="1700" kern="1200" dirty="0"/>
            <a:t> or a </a:t>
          </a:r>
          <a:r>
            <a:rPr lang="fr-CA" sz="1700" kern="1200" dirty="0" err="1"/>
            <a:t>specific</a:t>
          </a:r>
          <a:r>
            <a:rPr lang="fr-CA" sz="1700" kern="1200" dirty="0"/>
            <a:t> </a:t>
          </a:r>
          <a:r>
            <a:rPr lang="fr-CA" sz="1700" kern="1200" dirty="0" err="1"/>
            <a:t>interest</a:t>
          </a:r>
          <a:r>
            <a:rPr lang="fr-CA" sz="1700" kern="1200" dirty="0"/>
            <a:t> in </a:t>
          </a:r>
          <a:r>
            <a:rPr lang="fr-CA" sz="1700" kern="1200" dirty="0" err="1"/>
            <a:t>phonology</a:t>
          </a:r>
          <a:r>
            <a:rPr lang="fr-CA" sz="1700" kern="1200" dirty="0"/>
            <a:t>. </a:t>
          </a:r>
          <a:endParaRPr lang="en-US" sz="1700" kern="1200" dirty="0"/>
        </a:p>
      </dsp:txBody>
      <dsp:txXfrm>
        <a:off x="559800" y="3025915"/>
        <a:ext cx="4320000" cy="720000"/>
      </dsp:txXfrm>
    </dsp:sp>
    <dsp:sp modelId="{5AD5A753-5251-4F6D-A0A4-7C124C3771B1}">
      <dsp:nvSpPr>
        <dsp:cNvPr id="0" name=""/>
        <dsp:cNvSpPr/>
      </dsp:nvSpPr>
      <dsp:spPr>
        <a:xfrm>
          <a:off x="6823800" y="61160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0FD62-5155-4253-B2A1-FEB907364E26}">
      <dsp:nvSpPr>
        <dsp:cNvPr id="0" name=""/>
        <dsp:cNvSpPr/>
      </dsp:nvSpPr>
      <dsp:spPr>
        <a:xfrm>
          <a:off x="5635800" y="30259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Discuss 3 keywords that describe it. </a:t>
          </a:r>
          <a:endParaRPr lang="en-US" sz="1700" kern="1200"/>
        </a:p>
      </dsp:txBody>
      <dsp:txXfrm>
        <a:off x="5635800" y="3025915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89CDE-9380-45AE-94E3-6DC35995239D}">
      <dsp:nvSpPr>
        <dsp:cNvPr id="0" name=""/>
        <dsp:cNvSpPr/>
      </dsp:nvSpPr>
      <dsp:spPr>
        <a:xfrm>
          <a:off x="0" y="24803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81B3-C656-4DAD-8807-C0DF8B4083E4}">
      <dsp:nvSpPr>
        <dsp:cNvPr id="0" name=""/>
        <dsp:cNvSpPr/>
      </dsp:nvSpPr>
      <dsp:spPr>
        <a:xfrm>
          <a:off x="560588" y="11879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Academic </a:t>
          </a:r>
          <a:r>
            <a:rPr lang="fr-CA" sz="180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Search</a:t>
          </a: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Complete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83645" y="34936"/>
        <a:ext cx="7577535" cy="426206"/>
      </dsp:txXfrm>
    </dsp:sp>
    <dsp:sp modelId="{417B095E-2C71-49EE-B9FC-D84824754FD6}">
      <dsp:nvSpPr>
        <dsp:cNvPr id="0" name=""/>
        <dsp:cNvSpPr/>
      </dsp:nvSpPr>
      <dsp:spPr>
        <a:xfrm>
          <a:off x="0" y="97379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2354B-AA99-467D-8E03-F50BDF62C967}">
      <dsp:nvSpPr>
        <dsp:cNvPr id="0" name=""/>
        <dsp:cNvSpPr/>
      </dsp:nvSpPr>
      <dsp:spPr>
        <a:xfrm>
          <a:off x="544546" y="73764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JSTOR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67603" y="760697"/>
        <a:ext cx="7577535" cy="426206"/>
      </dsp:txXfrm>
    </dsp:sp>
    <dsp:sp modelId="{8B53B8DE-8B0A-46F1-B610-33B4D297B09E}">
      <dsp:nvSpPr>
        <dsp:cNvPr id="0" name=""/>
        <dsp:cNvSpPr/>
      </dsp:nvSpPr>
      <dsp:spPr>
        <a:xfrm>
          <a:off x="0" y="169955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9539-C889-4252-BC99-257AD8E545CA}">
      <dsp:nvSpPr>
        <dsp:cNvPr id="0" name=""/>
        <dsp:cNvSpPr/>
      </dsp:nvSpPr>
      <dsp:spPr>
        <a:xfrm>
          <a:off x="544546" y="146340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Année Philologique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67603" y="1486457"/>
        <a:ext cx="7577535" cy="426206"/>
      </dsp:txXfrm>
    </dsp:sp>
    <dsp:sp modelId="{A3774023-BF4A-454C-8CD1-0B70679587AC}">
      <dsp:nvSpPr>
        <dsp:cNvPr id="0" name=""/>
        <dsp:cNvSpPr/>
      </dsp:nvSpPr>
      <dsp:spPr>
        <a:xfrm>
          <a:off x="0" y="2425319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3D73A-17FA-41AA-BA28-E586A6FDDEC4}">
      <dsp:nvSpPr>
        <dsp:cNvPr id="0" name=""/>
        <dsp:cNvSpPr/>
      </dsp:nvSpPr>
      <dsp:spPr>
        <a:xfrm>
          <a:off x="552567" y="2181140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MLA International Bibliography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75624" y="2204197"/>
        <a:ext cx="7577535" cy="426206"/>
      </dsp:txXfrm>
    </dsp:sp>
    <dsp:sp modelId="{ACB242AF-4DB4-4F24-824F-D9EF851CA9D7}">
      <dsp:nvSpPr>
        <dsp:cNvPr id="0" name=""/>
        <dsp:cNvSpPr/>
      </dsp:nvSpPr>
      <dsp:spPr>
        <a:xfrm>
          <a:off x="0" y="3151080"/>
          <a:ext cx="10890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80F3C-FA8A-41BE-88C6-28B213B8290B}">
      <dsp:nvSpPr>
        <dsp:cNvPr id="0" name=""/>
        <dsp:cNvSpPr/>
      </dsp:nvSpPr>
      <dsp:spPr>
        <a:xfrm>
          <a:off x="536525" y="2922939"/>
          <a:ext cx="76236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56" tIns="0" rIns="2881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Linguistics and Language Behavior Abstracts (LLBA)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59582" y="2945996"/>
        <a:ext cx="757753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B081A-D077-409F-AD52-0C0E8F173FC0}">
      <dsp:nvSpPr>
        <dsp:cNvPr id="0" name=""/>
        <dsp:cNvSpPr/>
      </dsp:nvSpPr>
      <dsp:spPr>
        <a:xfrm>
          <a:off x="0" y="1472"/>
          <a:ext cx="5547652" cy="7460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FA6F9-0B0F-4EF3-9522-845ECF110EE6}">
      <dsp:nvSpPr>
        <dsp:cNvPr id="0" name=""/>
        <dsp:cNvSpPr/>
      </dsp:nvSpPr>
      <dsp:spPr>
        <a:xfrm>
          <a:off x="225681" y="169334"/>
          <a:ext cx="410330" cy="410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4323-A8B3-45EF-B917-2F03CBB58297}">
      <dsp:nvSpPr>
        <dsp:cNvPr id="0" name=""/>
        <dsp:cNvSpPr/>
      </dsp:nvSpPr>
      <dsp:spPr>
        <a:xfrm>
          <a:off x="861693" y="1472"/>
          <a:ext cx="4685958" cy="74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57" tIns="78957" rIns="78957" bIns="789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Your librarian: </a:t>
          </a:r>
          <a:endParaRPr lang="en-US" sz="1700" kern="1200"/>
        </a:p>
      </dsp:txBody>
      <dsp:txXfrm>
        <a:off x="861693" y="1472"/>
        <a:ext cx="4685958" cy="746054"/>
      </dsp:txXfrm>
    </dsp:sp>
    <dsp:sp modelId="{A66171DC-8776-435D-833A-4069967FF71C}">
      <dsp:nvSpPr>
        <dsp:cNvPr id="0" name=""/>
        <dsp:cNvSpPr/>
      </dsp:nvSpPr>
      <dsp:spPr>
        <a:xfrm>
          <a:off x="0" y="934040"/>
          <a:ext cx="5547652" cy="7460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D74C6-2AED-4883-B6C7-45E542AA3559}">
      <dsp:nvSpPr>
        <dsp:cNvPr id="0" name=""/>
        <dsp:cNvSpPr/>
      </dsp:nvSpPr>
      <dsp:spPr>
        <a:xfrm>
          <a:off x="225681" y="1101902"/>
          <a:ext cx="410330" cy="410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AC8D1-8D1E-4312-954F-4D71183D078E}">
      <dsp:nvSpPr>
        <dsp:cNvPr id="0" name=""/>
        <dsp:cNvSpPr/>
      </dsp:nvSpPr>
      <dsp:spPr>
        <a:xfrm>
          <a:off x="861693" y="934040"/>
          <a:ext cx="4685958" cy="74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57" tIns="78957" rIns="78957" bIns="789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Éthel Gamache</a:t>
          </a:r>
          <a:endParaRPr lang="en-US" sz="1700" kern="1200"/>
        </a:p>
      </dsp:txBody>
      <dsp:txXfrm>
        <a:off x="861693" y="934040"/>
        <a:ext cx="4685958" cy="746054"/>
      </dsp:txXfrm>
    </dsp:sp>
    <dsp:sp modelId="{7D4B6770-65FE-41A6-AC47-2B733128AD6D}">
      <dsp:nvSpPr>
        <dsp:cNvPr id="0" name=""/>
        <dsp:cNvSpPr/>
      </dsp:nvSpPr>
      <dsp:spPr>
        <a:xfrm>
          <a:off x="0" y="1890669"/>
          <a:ext cx="5547652" cy="7460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63733-5EB0-4EE2-B6C9-14C755533F9E}">
      <dsp:nvSpPr>
        <dsp:cNvPr id="0" name=""/>
        <dsp:cNvSpPr/>
      </dsp:nvSpPr>
      <dsp:spPr>
        <a:xfrm>
          <a:off x="225681" y="2034471"/>
          <a:ext cx="410330" cy="410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AF0C-33B1-4796-8C39-F2870E3D7331}">
      <dsp:nvSpPr>
        <dsp:cNvPr id="0" name=""/>
        <dsp:cNvSpPr/>
      </dsp:nvSpPr>
      <dsp:spPr>
        <a:xfrm>
          <a:off x="861693" y="1866608"/>
          <a:ext cx="4685958" cy="74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57" tIns="78957" rIns="78957" bIns="789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ethel.gamache@concordia.ca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61693" y="1866608"/>
        <a:ext cx="4685958" cy="746054"/>
      </dsp:txXfrm>
    </dsp:sp>
    <dsp:sp modelId="{EBEBE106-3FA5-4CFB-92D2-E8879D4F54A7}">
      <dsp:nvSpPr>
        <dsp:cNvPr id="0" name=""/>
        <dsp:cNvSpPr/>
      </dsp:nvSpPr>
      <dsp:spPr>
        <a:xfrm>
          <a:off x="0" y="2799177"/>
          <a:ext cx="5547652" cy="7460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E122-159B-411D-8227-444F5B27F948}">
      <dsp:nvSpPr>
        <dsp:cNvPr id="0" name=""/>
        <dsp:cNvSpPr/>
      </dsp:nvSpPr>
      <dsp:spPr>
        <a:xfrm>
          <a:off x="225681" y="2967039"/>
          <a:ext cx="410330" cy="410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229E-6270-4CF0-9C46-2B9FD6A70CE4}">
      <dsp:nvSpPr>
        <dsp:cNvPr id="0" name=""/>
        <dsp:cNvSpPr/>
      </dsp:nvSpPr>
      <dsp:spPr>
        <a:xfrm>
          <a:off x="861693" y="2799177"/>
          <a:ext cx="4685958" cy="74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57" tIns="78957" rIns="78957" bIns="789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https://library.concordia.ca/help/questions/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61693" y="2799177"/>
        <a:ext cx="4685958" cy="746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43FB-9DE6-42B0-8ED4-F0F6E0B306DA}" type="datetimeFigureOut">
              <a:rPr lang="en-CA" smtClean="0"/>
              <a:t>2025-01-23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7667-69B1-4C20-98CC-DF0340171E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page / catalog(</a:t>
            </a:r>
            <a:r>
              <a:rPr lang="en-US" dirty="0" err="1"/>
              <a:t>ue</a:t>
            </a:r>
            <a:r>
              <a:rPr lang="en-US" dirty="0"/>
              <a:t>) record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7667-69B1-4C20-98CC-DF0340171E2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64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spc="300" dirty="0"/>
              <a:t>https://library.concordia.ca/apps/critical-toolkit/course.html?courseID=27594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27667-69B1-4C20-98CC-DF0340171E2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8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0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oncordia.ca/library/guides/classics/linguistics-og.html#db" TargetMode="External"/><Relationship Id="rId4" Type="http://schemas.openxmlformats.org/officeDocument/2006/relationships/hyperlink" Target="https://concordiauniversity.libguides.com/az/databas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splash.com/photos/VBsG1VOgLIU" TargetMode="External"/><Relationship Id="rId5" Type="http://schemas.openxmlformats.org/officeDocument/2006/relationships/hyperlink" Target="https://pixabay.com/photos/dining-court-shopping-mall-corridor-347314/" TargetMode="Externa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76B30-F68C-B060-9105-B32E9A2B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75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600" y="1066800"/>
            <a:ext cx="4681728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8E2F4-033E-F1DD-64B4-EA255FB9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722" y="1562101"/>
            <a:ext cx="3884568" cy="27385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LING 473 Advanced Phonology</a:t>
            </a:r>
            <a:br>
              <a:rPr lang="en-US" sz="4800" dirty="0"/>
            </a:b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AC2F2-D19E-8848-8E39-9B2F928A6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722" y="4321622"/>
            <a:ext cx="3813048" cy="9418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1100" i="1"/>
              <a:t>Library workshop</a:t>
            </a:r>
            <a:endParaRPr lang="en-US" sz="1100" i="1"/>
          </a:p>
          <a:p>
            <a:pPr>
              <a:lnSpc>
                <a:spcPct val="120000"/>
              </a:lnSpc>
            </a:pPr>
            <a:r>
              <a:rPr lang="en-US" sz="1100"/>
              <a:t>Éthel Gamache, librarian</a:t>
            </a:r>
          </a:p>
          <a:p>
            <a:pPr>
              <a:lnSpc>
                <a:spcPct val="120000"/>
              </a:lnSpc>
            </a:pPr>
            <a:r>
              <a:rPr lang="en-US" sz="1100"/>
              <a:t>ethel.gamache@concordia.ca</a:t>
            </a:r>
            <a:endParaRPr lang="en-CA" sz="110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619035" y="3435440"/>
            <a:ext cx="0" cy="4690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93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What is the new Interlibrary Loans (ILL) service?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491" y="2577026"/>
            <a:ext cx="4966709" cy="220007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ILL requests are made directly in the Sofia Discovery tool:</a:t>
            </a:r>
            <a:endParaRPr lang="en-CA" sz="2000" b="1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“Request via Interlibrary Loan” button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Form available under the “Requests” tab in "My Account".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35A5-07FA-EE45-72EA-79499BB9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75" y="3505451"/>
            <a:ext cx="25431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Concordia article/chapter scan &amp; deliver service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491" y="2243740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Book chapter and journal article scans from Concordia’s print collection can now be requested and tracked in Sofia. 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Look for the “</a:t>
            </a:r>
            <a:r>
              <a:rPr lang="en-US" sz="18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Chapter Scan</a:t>
            </a: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” button in the Access Options panel.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49BEC-15DC-FCF7-D700-A5542878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70" y="5113170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9439283B-7708-EBBA-4A82-B0542F5B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084FE-77B2-9678-9F73-DF184947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061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Requesting a book via Interlibrary loans (ILL)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38FA-E926-FF18-266D-9B356EDF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Sofia Discovery Tool request via Interlibrary loan</a:t>
            </a:r>
            <a:endParaRPr lang="en-CA" dirty="0"/>
          </a:p>
        </p:txBody>
      </p:sp>
      <p:pic>
        <p:nvPicPr>
          <p:cNvPr id="13" name="Picture 12" descr="Concordia Library Sofia Discovery Tool record for print book titled, &quot; God Human, Animal, Machine&quot;">
            <a:extLst>
              <a:ext uri="{FF2B5EF4-FFF2-40B4-BE49-F238E27FC236}">
                <a16:creationId xmlns:a16="http://schemas.microsoft.com/office/drawing/2014/main" id="{4FDBD679-92A8-254C-E5A8-4E1756D5CF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2880"/>
          <a:stretch/>
        </p:blipFill>
        <p:spPr>
          <a:xfrm>
            <a:off x="2405103" y="1160288"/>
            <a:ext cx="7622561" cy="4502843"/>
          </a:xfrm>
          <a:prstGeom prst="rect">
            <a:avLst/>
          </a:prstGeom>
        </p:spPr>
      </p:pic>
      <p:pic>
        <p:nvPicPr>
          <p:cNvPr id="10" name="Picture 9" descr="Interlibrary Loan Request form">
            <a:extLst>
              <a:ext uri="{FF2B5EF4-FFF2-40B4-BE49-F238E27FC236}">
                <a16:creationId xmlns:a16="http://schemas.microsoft.com/office/drawing/2014/main" id="{791C82CA-45D8-C188-28C0-BC11A7D7A5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12952" r="35538" b="18123"/>
          <a:stretch/>
        </p:blipFill>
        <p:spPr>
          <a:xfrm>
            <a:off x="2533006" y="1054768"/>
            <a:ext cx="7372286" cy="989370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FDA04F-41F1-C69A-9E87-3D92CB13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-1469877"/>
            <a:ext cx="12192000" cy="8408911"/>
          </a:xfrm>
          <a:custGeom>
            <a:avLst/>
            <a:gdLst>
              <a:gd name="connsiteX0" fmla="*/ 2412788 w 12192000"/>
              <a:gd name="connsiteY0" fmla="*/ 2166623 h 6892581"/>
              <a:gd name="connsiteX1" fmla="*/ 2412788 w 12192000"/>
              <a:gd name="connsiteY1" fmla="*/ 5697712 h 6892581"/>
              <a:gd name="connsiteX2" fmla="*/ 10027664 w 12192000"/>
              <a:gd name="connsiteY2" fmla="*/ 5697712 h 6892581"/>
              <a:gd name="connsiteX3" fmla="*/ 10027664 w 12192000"/>
              <a:gd name="connsiteY3" fmla="*/ 2166623 h 6892581"/>
              <a:gd name="connsiteX4" fmla="*/ 0 w 12192000"/>
              <a:gd name="connsiteY4" fmla="*/ 0 h 6892581"/>
              <a:gd name="connsiteX5" fmla="*/ 12192000 w 12192000"/>
              <a:gd name="connsiteY5" fmla="*/ 0 h 6892581"/>
              <a:gd name="connsiteX6" fmla="*/ 12192000 w 12192000"/>
              <a:gd name="connsiteY6" fmla="*/ 6892581 h 6892581"/>
              <a:gd name="connsiteX7" fmla="*/ 0 w 12192000"/>
              <a:gd name="connsiteY7" fmla="*/ 6892581 h 68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92581">
                <a:moveTo>
                  <a:pt x="2412788" y="2166623"/>
                </a:moveTo>
                <a:lnTo>
                  <a:pt x="2412788" y="5697712"/>
                </a:lnTo>
                <a:lnTo>
                  <a:pt x="10027664" y="5697712"/>
                </a:lnTo>
                <a:lnTo>
                  <a:pt x="10027664" y="216662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92581"/>
                </a:lnTo>
                <a:lnTo>
                  <a:pt x="0" y="6892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14053-5F7F-BF5E-D516-5954AA11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5760" y="0"/>
            <a:ext cx="9367520" cy="8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3F1C9-5AD7-5245-CAD4-E2D23E06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65" y="0"/>
            <a:ext cx="11430365" cy="6858000"/>
          </a:xfrm>
          <a:prstGeom prst="rect">
            <a:avLst/>
          </a:prstGeom>
        </p:spPr>
      </p:pic>
      <p:sp>
        <p:nvSpPr>
          <p:cNvPr id="4" name="Rectangle 3" descr="Red square highlighting the &quot;Request via Interlibrary Loan&quot; button on the Concordia Library Sofia Discovery Tool">
            <a:extLst>
              <a:ext uri="{FF2B5EF4-FFF2-40B4-BE49-F238E27FC236}">
                <a16:creationId xmlns:a16="http://schemas.microsoft.com/office/drawing/2014/main" id="{4EEFC51C-3B9C-4A55-B109-AAC8D05644F8}"/>
              </a:ext>
            </a:extLst>
          </p:cNvPr>
          <p:cNvSpPr>
            <a:spLocks/>
          </p:cNvSpPr>
          <p:nvPr/>
        </p:nvSpPr>
        <p:spPr>
          <a:xfrm>
            <a:off x="8242803" y="2718902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852992C9-C42E-25B3-2E96-99CBB85CE35E}"/>
              </a:ext>
            </a:extLst>
          </p:cNvPr>
          <p:cNvSpPr/>
          <p:nvPr/>
        </p:nvSpPr>
        <p:spPr>
          <a:xfrm>
            <a:off x="8837784" y="1968661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Arrow: Left 4" descr="Yellow arrow highlighting the &quot;submit request&quot; button on the request an interlibrary loan form on the Concordia Library Sofia Discovery Tool">
            <a:extLst>
              <a:ext uri="{FF2B5EF4-FFF2-40B4-BE49-F238E27FC236}">
                <a16:creationId xmlns:a16="http://schemas.microsoft.com/office/drawing/2014/main" id="{E3C4D208-0231-DBAE-6542-C63CC23F5C4D}"/>
              </a:ext>
            </a:extLst>
          </p:cNvPr>
          <p:cNvSpPr/>
          <p:nvPr/>
        </p:nvSpPr>
        <p:spPr>
          <a:xfrm rot="19725146">
            <a:off x="3291422" y="4601980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03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3.75E-6 -0.77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1E7E0C-08BD-077C-2847-D89C5F5F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38554" y="730061"/>
            <a:ext cx="9258731" cy="5555061"/>
            <a:chOff x="1715220" y="0"/>
            <a:chExt cx="11430365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A3F1C9-5AD7-5245-CAD4-E2D23E06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5220" y="0"/>
              <a:ext cx="11430365" cy="6858000"/>
            </a:xfrm>
            <a:prstGeom prst="rect">
              <a:avLst/>
            </a:prstGeom>
          </p:spPr>
        </p:pic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C37D8E7-E017-C231-73D2-F6886BB9B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3" r="15216" b="24527"/>
            <a:stretch/>
          </p:blipFill>
          <p:spPr>
            <a:xfrm>
              <a:off x="3593027" y="1039358"/>
              <a:ext cx="7650224" cy="4623774"/>
            </a:xfrm>
            <a:prstGeom prst="rect">
              <a:avLst/>
            </a:prstGeom>
          </p:spPr>
        </p:pic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EFC51C-3B9C-4A55-B109-AAC8D0564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0151" y="2720220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304A8-AFF9-F8D5-DA77-46EEF0E397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3451" y="1800148"/>
            <a:ext cx="3430873" cy="3785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 Light" panose="020B0402020204020203" pitchFamily="34" charset="0"/>
                <a:ea typeface="ＭＳ Ｐゴシック"/>
                <a:cs typeface="+mn-cs"/>
              </a:rPr>
              <a:t>Check the status of your request under the "Requests" tab.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0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11359-8279-8A41-14E2-697FC463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0647"/>
            <a:ext cx="4525537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atin typeface="Gill Sans Nova Light" panose="020B0402020204020203" pitchFamily="34" charset="0"/>
              </a:rPr>
              <a:t>About</a:t>
            </a:r>
            <a:br>
              <a:rPr lang="en-US" sz="4000" dirty="0">
                <a:latin typeface="Gill Sans Nova Light" panose="020B0402020204020203" pitchFamily="34" charset="0"/>
              </a:rPr>
            </a:br>
            <a:r>
              <a:rPr lang="en-US" sz="4000" dirty="0">
                <a:latin typeface="Gill Sans Nova Light" panose="020B0402020204020203" pitchFamily="34" charset="0"/>
              </a:rPr>
              <a:t>Interlibrary loan </a:t>
            </a:r>
            <a:endParaRPr lang="en-CA" sz="4000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06" y="1362391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will receive email notifications when your ILL request is available for pickup or download.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Physical items can be picked up at the Circulation/Loans desks at either Vanier or Webster Library.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ILL requests can be borrowed for 30 days, with up to 4 automatic renewals, or until item is recalled.</a:t>
            </a:r>
          </a:p>
        </p:txBody>
      </p:sp>
    </p:spTree>
    <p:extLst>
      <p:ext uri="{BB962C8B-B14F-4D97-AF65-F5344CB8AC3E}">
        <p14:creationId xmlns:p14="http://schemas.microsoft.com/office/powerpoint/2010/main" val="493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C090A101-506B-BE8D-86D4-B4F6E2C9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2" b="1532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EE000-8F7E-C0F1-0546-287634A2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peer-review process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5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9E25-6F42-D3BD-60A4-D327CA3E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peer-review process</a:t>
            </a:r>
          </a:p>
        </p:txBody>
      </p:sp>
      <p:pic>
        <p:nvPicPr>
          <p:cNvPr id="4" name="Picture 2" descr="screen capture of a Twitter post. Image shows three lego characters. The text reads:&#10;Peer 1: Brillian! Accept with no changes;&#10;Peer 2: Groundbreaking! Accept with no changes;&#10;Peer 3: Reject.">
            <a:extLst>
              <a:ext uri="{FF2B5EF4-FFF2-40B4-BE49-F238E27FC236}">
                <a16:creationId xmlns:a16="http://schemas.microsoft.com/office/drawing/2014/main" id="{C24867F6-19B7-1125-810B-928E02A522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893" y="2032347"/>
            <a:ext cx="6406115" cy="42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19442-FF1F-DF05-A4B9-9B211B878024}"/>
              </a:ext>
            </a:extLst>
          </p:cNvPr>
          <p:cNvSpPr txBox="1"/>
          <p:nvPr/>
        </p:nvSpPr>
        <p:spPr>
          <a:xfrm>
            <a:off x="388089" y="5763314"/>
            <a:ext cx="1141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Image source: </a:t>
            </a:r>
          </a:p>
          <a:p>
            <a:r>
              <a:rPr lang="en-US" sz="1600" dirty="0">
                <a:solidFill>
                  <a:schemeClr val="tx2"/>
                </a:solidFill>
              </a:rPr>
              <a:t>Yates, D. [@LegoAcademics]. (2014, August 12). </a:t>
            </a:r>
            <a:r>
              <a:rPr lang="en-US" sz="1600" i="1" dirty="0">
                <a:solidFill>
                  <a:schemeClr val="tx2"/>
                </a:solidFill>
              </a:rPr>
              <a:t>Peer 1: Brillant! Accept with no changes; Peer 2: Groundbreaking! Accept with no changes; Peer 3: Reject.</a:t>
            </a:r>
            <a:r>
              <a:rPr lang="en-US" sz="1600" dirty="0">
                <a:solidFill>
                  <a:schemeClr val="tx2"/>
                </a:solidFill>
              </a:rPr>
              <a:t> [Tweet]. Twitter. https://twitter.com/LegoAcademics/status/499205005468262400/photo/1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37C04-6AC0-4C3E-14CA-13CC21037F36}"/>
              </a:ext>
            </a:extLst>
          </p:cNvPr>
          <p:cNvSpPr txBox="1"/>
          <p:nvPr/>
        </p:nvSpPr>
        <p:spPr>
          <a:xfrm>
            <a:off x="1214364" y="3297796"/>
            <a:ext cx="231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j-lt"/>
              </a:rPr>
              <a:t>Peer-</a:t>
            </a:r>
            <a:r>
              <a:rPr lang="fr-CA" dirty="0" err="1">
                <a:latin typeface="+mj-lt"/>
              </a:rPr>
              <a:t>reviewed</a:t>
            </a:r>
            <a:r>
              <a:rPr lang="fr-CA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latin typeface="+mj-lt"/>
              </a:rPr>
              <a:t>Referred</a:t>
            </a:r>
            <a:endParaRPr lang="fr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j-lt"/>
              </a:rPr>
              <a:t>Scholarly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67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46C64-A6E7-E695-E371-C89383C0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5AE8A7-ED26-28A2-74BA-FA63896A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" r="30420" b="-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A8642FA-BFDB-F9CB-F59D-6DE79870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95" r="-2" b="413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294BD-C0DC-3969-B31F-0D25D7A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Databases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9EBCB2-DAE4-1895-96B2-91C17463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2512611"/>
            <a:ext cx="5125547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Databases A to Z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https://concordiauniversity.libguides.com/az/databases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Databases suggested on the CMLL research guide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https://www.concordia.ca/library/guides/classics/linguistics-og.html#db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AC-C44A-71A8-8B44-3E39B255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47" y="1122948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Multidisciplinary</a:t>
            </a:r>
            <a:r>
              <a:rPr lang="fr-CA" dirty="0"/>
              <a:t> </a:t>
            </a:r>
            <a:r>
              <a:rPr lang="fr-CA" dirty="0" err="1"/>
              <a:t>datadase</a:t>
            </a:r>
            <a:r>
              <a:rPr lang="fr-CA" dirty="0"/>
              <a:t> – Academic </a:t>
            </a:r>
            <a:r>
              <a:rPr lang="fr-CA" dirty="0" err="1"/>
              <a:t>Search</a:t>
            </a:r>
            <a:r>
              <a:rPr lang="fr-CA" dirty="0"/>
              <a:t> Complete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3FF82-C559-75F9-131C-AEF8859F0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408" y="2683358"/>
            <a:ext cx="10406270" cy="3727381"/>
          </a:xfrm>
        </p:spPr>
      </p:pic>
    </p:spTree>
    <p:extLst>
      <p:ext uri="{BB962C8B-B14F-4D97-AF65-F5344CB8AC3E}">
        <p14:creationId xmlns:p14="http://schemas.microsoft.com/office/powerpoint/2010/main" val="322576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CDEB-B051-D16D-52EE-EB01A6BD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395664"/>
            <a:ext cx="10890929" cy="1097280"/>
          </a:xfrm>
        </p:spPr>
        <p:txBody>
          <a:bodyPr/>
          <a:lstStyle/>
          <a:p>
            <a:r>
              <a:rPr lang="fr-CA" dirty="0"/>
              <a:t>Agenda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4BDD-15D4-C9B0-F35E-E22EC595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54" y="2314635"/>
            <a:ext cx="10890928" cy="356616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Ice-breaker </a:t>
            </a:r>
            <a:r>
              <a:rPr lang="fr-CA" dirty="0" err="1"/>
              <a:t>activity</a:t>
            </a:r>
            <a:r>
              <a:rPr lang="fr-CA" dirty="0"/>
              <a:t> </a:t>
            </a:r>
          </a:p>
          <a:p>
            <a:r>
              <a:rPr lang="fr-CA" dirty="0"/>
              <a:t>Library </a:t>
            </a:r>
            <a:r>
              <a:rPr lang="fr-CA" dirty="0" err="1"/>
              <a:t>website</a:t>
            </a:r>
            <a:r>
              <a:rPr lang="fr-CA" dirty="0"/>
              <a:t>, CMLL </a:t>
            </a:r>
            <a:r>
              <a:rPr lang="fr-CA" dirty="0" err="1"/>
              <a:t>research</a:t>
            </a:r>
            <a:r>
              <a:rPr lang="fr-CA" dirty="0"/>
              <a:t> guide</a:t>
            </a:r>
          </a:p>
          <a:p>
            <a:r>
              <a:rPr lang="fr-CA" dirty="0" err="1"/>
              <a:t>Searching</a:t>
            </a:r>
            <a:r>
              <a:rPr lang="fr-CA" dirty="0"/>
              <a:t> Sofia, the Library Discovery </a:t>
            </a:r>
            <a:r>
              <a:rPr lang="fr-CA" dirty="0" err="1"/>
              <a:t>tool</a:t>
            </a:r>
            <a:r>
              <a:rPr lang="fr-CA" dirty="0"/>
              <a:t>, and </a:t>
            </a:r>
            <a:r>
              <a:rPr lang="fr-CA" dirty="0" err="1"/>
              <a:t>using</a:t>
            </a:r>
            <a:r>
              <a:rPr lang="fr-CA" dirty="0"/>
              <a:t> </a:t>
            </a:r>
            <a:r>
              <a:rPr lang="fr-CA" dirty="0" err="1"/>
              <a:t>Interlibrary</a:t>
            </a:r>
            <a:r>
              <a:rPr lang="fr-CA" dirty="0"/>
              <a:t> </a:t>
            </a:r>
            <a:r>
              <a:rPr lang="fr-CA" dirty="0" err="1"/>
              <a:t>loans</a:t>
            </a:r>
            <a:endParaRPr lang="fr-CA" dirty="0"/>
          </a:p>
          <a:p>
            <a:r>
              <a:rPr lang="fr-CA" dirty="0"/>
              <a:t>The </a:t>
            </a:r>
            <a:r>
              <a:rPr lang="fr-CA" dirty="0" err="1"/>
              <a:t>peer-review</a:t>
            </a:r>
            <a:r>
              <a:rPr lang="fr-CA" dirty="0"/>
              <a:t> process</a:t>
            </a:r>
          </a:p>
          <a:p>
            <a:r>
              <a:rPr lang="fr-CA" dirty="0" err="1"/>
              <a:t>Searching</a:t>
            </a:r>
            <a:r>
              <a:rPr lang="fr-CA" dirty="0"/>
              <a:t> in databases for scholarly articles</a:t>
            </a:r>
          </a:p>
          <a:p>
            <a:pPr lvl="1"/>
            <a:r>
              <a:rPr lang="fr-CA" sz="1700" dirty="0"/>
              <a:t>Academic </a:t>
            </a:r>
            <a:r>
              <a:rPr lang="fr-CA" sz="1700" dirty="0" err="1"/>
              <a:t>Search</a:t>
            </a:r>
            <a:r>
              <a:rPr lang="fr-CA" sz="1700" dirty="0"/>
              <a:t> Complete</a:t>
            </a:r>
          </a:p>
          <a:p>
            <a:pPr lvl="1"/>
            <a:r>
              <a:rPr lang="en-CA" sz="1700" dirty="0"/>
              <a:t>Linguistics and Language Behavior Abstracts (LLBA)</a:t>
            </a:r>
          </a:p>
          <a:p>
            <a:pPr lvl="1"/>
            <a:r>
              <a:rPr lang="en-CA" sz="1700" dirty="0"/>
              <a:t>Using Google Scholar</a:t>
            </a:r>
          </a:p>
          <a:p>
            <a:pPr marL="228600" lvl="1">
              <a:spcBef>
                <a:spcPts val="1000"/>
              </a:spcBef>
            </a:pPr>
            <a:r>
              <a:rPr lang="en-CA" sz="2000" dirty="0"/>
              <a:t>Evaluating sources</a:t>
            </a:r>
            <a:endParaRPr lang="fr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B4488-1415-569E-F8AC-5F392077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07" y="1246398"/>
            <a:ext cx="1666875" cy="15906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1C0573-E618-E9AB-4BCD-62C3394A0A01}"/>
              </a:ext>
            </a:extLst>
          </p:cNvPr>
          <p:cNvSpPr/>
          <p:nvPr/>
        </p:nvSpPr>
        <p:spPr>
          <a:xfrm>
            <a:off x="8309811" y="906379"/>
            <a:ext cx="2221831" cy="2286000"/>
          </a:xfrm>
          <a:prstGeom prst="roundRect">
            <a:avLst/>
          </a:prstGeom>
          <a:noFill/>
          <a:ln w="57150">
            <a:solidFill>
              <a:srgbClr val="1973EB"/>
            </a:solidFill>
            <a:extLst>
              <a:ext uri="{C807C97D-BFC1-408E-A445-0C87EB9F89A2}">
                <ask:lineSketchStyleProps xmlns:ask="http://schemas.microsoft.com/office/drawing/2018/sketchyshapes" sd="4166582856">
                  <a:custGeom>
                    <a:avLst/>
                    <a:gdLst>
                      <a:gd name="connsiteX0" fmla="*/ 0 w 1946788"/>
                      <a:gd name="connsiteY0" fmla="*/ 324471 h 1988188"/>
                      <a:gd name="connsiteX1" fmla="*/ 324471 w 1946788"/>
                      <a:gd name="connsiteY1" fmla="*/ 0 h 1988188"/>
                      <a:gd name="connsiteX2" fmla="*/ 770065 w 1946788"/>
                      <a:gd name="connsiteY2" fmla="*/ 0 h 1988188"/>
                      <a:gd name="connsiteX3" fmla="*/ 1189702 w 1946788"/>
                      <a:gd name="connsiteY3" fmla="*/ 0 h 1988188"/>
                      <a:gd name="connsiteX4" fmla="*/ 1622317 w 1946788"/>
                      <a:gd name="connsiteY4" fmla="*/ 0 h 1988188"/>
                      <a:gd name="connsiteX5" fmla="*/ 1946788 w 1946788"/>
                      <a:gd name="connsiteY5" fmla="*/ 324471 h 1988188"/>
                      <a:gd name="connsiteX6" fmla="*/ 1946788 w 1946788"/>
                      <a:gd name="connsiteY6" fmla="*/ 797671 h 1988188"/>
                      <a:gd name="connsiteX7" fmla="*/ 1946788 w 1946788"/>
                      <a:gd name="connsiteY7" fmla="*/ 1230694 h 1988188"/>
                      <a:gd name="connsiteX8" fmla="*/ 1946788 w 1946788"/>
                      <a:gd name="connsiteY8" fmla="*/ 1663717 h 1988188"/>
                      <a:gd name="connsiteX9" fmla="*/ 1622317 w 1946788"/>
                      <a:gd name="connsiteY9" fmla="*/ 1988188 h 1988188"/>
                      <a:gd name="connsiteX10" fmla="*/ 1163745 w 1946788"/>
                      <a:gd name="connsiteY10" fmla="*/ 1988188 h 1988188"/>
                      <a:gd name="connsiteX11" fmla="*/ 744108 w 1946788"/>
                      <a:gd name="connsiteY11" fmla="*/ 1988188 h 1988188"/>
                      <a:gd name="connsiteX12" fmla="*/ 324471 w 1946788"/>
                      <a:gd name="connsiteY12" fmla="*/ 1988188 h 1988188"/>
                      <a:gd name="connsiteX13" fmla="*/ 0 w 1946788"/>
                      <a:gd name="connsiteY13" fmla="*/ 1663717 h 1988188"/>
                      <a:gd name="connsiteX14" fmla="*/ 0 w 1946788"/>
                      <a:gd name="connsiteY14" fmla="*/ 1230694 h 1988188"/>
                      <a:gd name="connsiteX15" fmla="*/ 0 w 1946788"/>
                      <a:gd name="connsiteY15" fmla="*/ 770886 h 1988188"/>
                      <a:gd name="connsiteX16" fmla="*/ 0 w 1946788"/>
                      <a:gd name="connsiteY16" fmla="*/ 324471 h 1988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6788" h="1988188" extrusionOk="0">
                        <a:moveTo>
                          <a:pt x="0" y="324471"/>
                        </a:moveTo>
                        <a:cubicBezTo>
                          <a:pt x="5348" y="146015"/>
                          <a:pt x="187628" y="30907"/>
                          <a:pt x="324471" y="0"/>
                        </a:cubicBezTo>
                        <a:cubicBezTo>
                          <a:pt x="445297" y="-10023"/>
                          <a:pt x="563038" y="18966"/>
                          <a:pt x="770065" y="0"/>
                        </a:cubicBezTo>
                        <a:cubicBezTo>
                          <a:pt x="977092" y="-18966"/>
                          <a:pt x="1103554" y="16257"/>
                          <a:pt x="1189702" y="0"/>
                        </a:cubicBezTo>
                        <a:cubicBezTo>
                          <a:pt x="1275850" y="-16257"/>
                          <a:pt x="1530147" y="35338"/>
                          <a:pt x="1622317" y="0"/>
                        </a:cubicBezTo>
                        <a:cubicBezTo>
                          <a:pt x="1770703" y="-1006"/>
                          <a:pt x="1960795" y="148285"/>
                          <a:pt x="1946788" y="324471"/>
                        </a:cubicBezTo>
                        <a:cubicBezTo>
                          <a:pt x="1958806" y="505284"/>
                          <a:pt x="1891422" y="615140"/>
                          <a:pt x="1946788" y="797671"/>
                        </a:cubicBezTo>
                        <a:cubicBezTo>
                          <a:pt x="2002154" y="980202"/>
                          <a:pt x="1930563" y="1079930"/>
                          <a:pt x="1946788" y="1230694"/>
                        </a:cubicBezTo>
                        <a:cubicBezTo>
                          <a:pt x="1963013" y="1381458"/>
                          <a:pt x="1899516" y="1468819"/>
                          <a:pt x="1946788" y="1663717"/>
                        </a:cubicBezTo>
                        <a:cubicBezTo>
                          <a:pt x="1920847" y="1822065"/>
                          <a:pt x="1839795" y="2017193"/>
                          <a:pt x="1622317" y="1988188"/>
                        </a:cubicBezTo>
                        <a:cubicBezTo>
                          <a:pt x="1454771" y="2021932"/>
                          <a:pt x="1323945" y="1943574"/>
                          <a:pt x="1163745" y="1988188"/>
                        </a:cubicBezTo>
                        <a:cubicBezTo>
                          <a:pt x="1003545" y="2032802"/>
                          <a:pt x="831355" y="1956866"/>
                          <a:pt x="744108" y="1988188"/>
                        </a:cubicBezTo>
                        <a:cubicBezTo>
                          <a:pt x="656861" y="2019510"/>
                          <a:pt x="450629" y="1981890"/>
                          <a:pt x="324471" y="1988188"/>
                        </a:cubicBezTo>
                        <a:cubicBezTo>
                          <a:pt x="130496" y="1985083"/>
                          <a:pt x="49998" y="1846514"/>
                          <a:pt x="0" y="1663717"/>
                        </a:cubicBezTo>
                        <a:cubicBezTo>
                          <a:pt x="-22154" y="1575062"/>
                          <a:pt x="43043" y="1387943"/>
                          <a:pt x="0" y="1230694"/>
                        </a:cubicBezTo>
                        <a:cubicBezTo>
                          <a:pt x="-43043" y="1073445"/>
                          <a:pt x="2090" y="972819"/>
                          <a:pt x="0" y="770886"/>
                        </a:cubicBezTo>
                        <a:cubicBezTo>
                          <a:pt x="-2090" y="568953"/>
                          <a:pt x="39488" y="457951"/>
                          <a:pt x="0" y="3244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2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514F9-E986-1D8D-1F75-85E1A38B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755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8C951-7F02-A05F-9960-C6E471C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64" y="1032764"/>
            <a:ext cx="4201836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Link resolver – Find it @Concordia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38FDB02-0B52-70F8-F75C-436B899B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078" y="5009324"/>
            <a:ext cx="1779104" cy="5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1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885D-6F40-52E8-6679-AA929B6D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235243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Subject-specific</a:t>
            </a:r>
            <a:r>
              <a:rPr lang="fr-CA" dirty="0"/>
              <a:t> </a:t>
            </a:r>
            <a:r>
              <a:rPr lang="fr-CA" dirty="0" err="1"/>
              <a:t>database</a:t>
            </a:r>
            <a:r>
              <a:rPr lang="fr-CA" dirty="0"/>
              <a:t>: </a:t>
            </a:r>
            <a:r>
              <a:rPr lang="en-CA" sz="4000" dirty="0"/>
              <a:t>Linguistics and Language Behavior Abstracts (LLBA)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04B6E-8A61-5780-0595-44B3A1DD0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55" y="2753299"/>
            <a:ext cx="10891837" cy="3271642"/>
          </a:xfrm>
        </p:spPr>
      </p:pic>
    </p:spTree>
    <p:extLst>
      <p:ext uri="{BB962C8B-B14F-4D97-AF65-F5344CB8AC3E}">
        <p14:creationId xmlns:p14="http://schemas.microsoft.com/office/powerpoint/2010/main" val="101663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A7E98-CCC7-270F-CDE8-AA5285AB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60"/>
            <a:ext cx="12192000" cy="65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CEF4A-FE34-5592-AD31-5C94A94D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38"/>
            <a:ext cx="12192000" cy="66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6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8DAF-C40F-D01F-00A9-5888FA8D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Databases</a:t>
            </a:r>
            <a:r>
              <a:rPr lang="fr-CA" dirty="0"/>
              <a:t> to </a:t>
            </a:r>
            <a:r>
              <a:rPr lang="fr-CA" dirty="0" err="1"/>
              <a:t>discover</a:t>
            </a:r>
            <a:endParaRPr lang="en-CA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597713D-2E76-6C98-662C-40163B72F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82565"/>
              </p:ext>
            </p:extLst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641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46A877-31F4-F8F7-0D2D-496BE8632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7" y="1153877"/>
            <a:ext cx="1066800" cy="37147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8C8AA71C-3B22-5E46-5498-CC325CC1EF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231" y="439860"/>
            <a:ext cx="12191999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On using Google Scholar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2" name="Group 11" descr="Comparing Google Scholar to Shopping mall foodcourt.">
            <a:extLst>
              <a:ext uri="{FF2B5EF4-FFF2-40B4-BE49-F238E27FC236}">
                <a16:creationId xmlns:a16="http://schemas.microsoft.com/office/drawing/2014/main" id="{2DC11686-2F9F-FDC8-49FB-9DE23EDF415A}"/>
              </a:ext>
            </a:extLst>
          </p:cNvPr>
          <p:cNvGrpSpPr/>
          <p:nvPr/>
        </p:nvGrpSpPr>
        <p:grpSpPr>
          <a:xfrm>
            <a:off x="885060" y="1616672"/>
            <a:ext cx="4796071" cy="4384938"/>
            <a:chOff x="885060" y="1616672"/>
            <a:chExt cx="4796071" cy="4384938"/>
          </a:xfrm>
        </p:grpSpPr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7CED7D60-A88C-133D-45B5-1F359CF460F4}"/>
                </a:ext>
              </a:extLst>
            </p:cNvPr>
            <p:cNvSpPr txBox="1">
              <a:spLocks/>
            </p:cNvSpPr>
            <p:nvPr/>
          </p:nvSpPr>
          <p:spPr>
            <a:xfrm>
              <a:off x="885061" y="1616672"/>
              <a:ext cx="3600450" cy="474397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en-US"/>
              </a:defPPr>
              <a:lvl1pPr marL="0" indent="-228600" algn="l" defTabSz="685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CA" sz="2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Google scholar</a:t>
              </a:r>
            </a:p>
          </p:txBody>
        </p:sp>
        <p:pic>
          <p:nvPicPr>
            <p:cNvPr id="4" name="Content Placeholder 13" descr="A food court with tables and chairs&#10;&#10;">
              <a:extLst>
                <a:ext uri="{FF2B5EF4-FFF2-40B4-BE49-F238E27FC236}">
                  <a16:creationId xmlns:a16="http://schemas.microsoft.com/office/drawing/2014/main" id="{420D2A3B-58B7-4779-BDE4-36921879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002" y="2244711"/>
              <a:ext cx="4706129" cy="313251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29DE8A-3BE3-20A7-9669-B7D5CE30C4D8}"/>
                </a:ext>
              </a:extLst>
            </p:cNvPr>
            <p:cNvSpPr/>
            <p:nvPr/>
          </p:nvSpPr>
          <p:spPr>
            <a:xfrm>
              <a:off x="885060" y="5522568"/>
              <a:ext cx="3227800" cy="4790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Volume | Quantity | Quick</a:t>
              </a:r>
              <a:endParaRPr lang="en-CA" sz="101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CA" sz="1013" dirty="0"/>
            </a:p>
          </p:txBody>
        </p:sp>
      </p:grpSp>
      <p:grpSp>
        <p:nvGrpSpPr>
          <p:cNvPr id="13" name="Group 12" descr="Comparing Library databases to gourmet homecooked meal.">
            <a:extLst>
              <a:ext uri="{FF2B5EF4-FFF2-40B4-BE49-F238E27FC236}">
                <a16:creationId xmlns:a16="http://schemas.microsoft.com/office/drawing/2014/main" id="{48D69F52-18D1-C338-2773-3FF1A5AEBC7D}"/>
              </a:ext>
            </a:extLst>
          </p:cNvPr>
          <p:cNvGrpSpPr/>
          <p:nvPr/>
        </p:nvGrpSpPr>
        <p:grpSpPr>
          <a:xfrm>
            <a:off x="6387935" y="1629612"/>
            <a:ext cx="4791952" cy="4216120"/>
            <a:chOff x="6387935" y="1629612"/>
            <a:chExt cx="4791952" cy="4216120"/>
          </a:xfrm>
        </p:grpSpPr>
        <p:sp>
          <p:nvSpPr>
            <p:cNvPr id="5" name="Text Placeholder 9">
              <a:extLst>
                <a:ext uri="{FF2B5EF4-FFF2-40B4-BE49-F238E27FC236}">
                  <a16:creationId xmlns:a16="http://schemas.microsoft.com/office/drawing/2014/main" id="{FFAE009F-F6B9-59F8-AFCC-ADA2A20954BF}"/>
                </a:ext>
              </a:extLst>
            </p:cNvPr>
            <p:cNvSpPr txBox="1">
              <a:spLocks/>
            </p:cNvSpPr>
            <p:nvPr/>
          </p:nvSpPr>
          <p:spPr>
            <a:xfrm>
              <a:off x="6387935" y="1629612"/>
              <a:ext cx="3600450" cy="474397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en-US"/>
              </a:defPPr>
              <a:lvl1pPr marL="0" indent="-228600" algn="l" defTabSz="685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6858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CA" sz="2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Library databases</a:t>
              </a:r>
            </a:p>
          </p:txBody>
        </p:sp>
        <p:pic>
          <p:nvPicPr>
            <p:cNvPr id="6" name="Content Placeholder 14" descr="A person preparing food in a kitchen. ">
              <a:extLst>
                <a:ext uri="{FF2B5EF4-FFF2-40B4-BE49-F238E27FC236}">
                  <a16:creationId xmlns:a16="http://schemas.microsoft.com/office/drawing/2014/main" id="{ED4369B1-BADE-0A72-1C3D-68DB27EB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832" y="2244711"/>
              <a:ext cx="4702055" cy="31371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833036-F09A-AA55-15FB-C4F74130E40C}"/>
                </a:ext>
              </a:extLst>
            </p:cNvPr>
            <p:cNvSpPr/>
            <p:nvPr/>
          </p:nvSpPr>
          <p:spPr>
            <a:xfrm>
              <a:off x="6387935" y="5522567"/>
              <a:ext cx="322900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Depth | Quality | Thorough</a:t>
              </a:r>
              <a:endParaRPr lang="en-CA" sz="1013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AD3F2D-0A1E-C798-0ACE-4085B51B9DC8}"/>
              </a:ext>
            </a:extLst>
          </p:cNvPr>
          <p:cNvSpPr txBox="1"/>
          <p:nvPr/>
        </p:nvSpPr>
        <p:spPr>
          <a:xfrm>
            <a:off x="505837" y="6184250"/>
            <a:ext cx="1097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Left image: Yinan Chen, Dining Court, public domain, 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https://pixabay.com/photos/dining-court-shopping-mall-corridor-347314/</a:t>
            </a:r>
            <a:endParaRPr lang="en-CA" sz="1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Right image: Jason Briscoe, Cooking, public domain, 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https://unsplash.com/photos/VBsG1VOgLIU</a:t>
            </a:r>
            <a:r>
              <a:rPr lang="en-CA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66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B5690-F86F-368A-0D38-62028ACA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65" y="0"/>
            <a:ext cx="1143036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5D969A-794C-C2A2-0C76-A7BEC49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4543" y="1568496"/>
            <a:ext cx="96780" cy="27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BC2EE-98A9-8DEF-295C-0D0FD43C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Google Scholar – select a library access link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EA5FA-1229-D2EE-FB4F-6E639B421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5295" b="38647"/>
          <a:stretch/>
        </p:blipFill>
        <p:spPr>
          <a:xfrm>
            <a:off x="2383760" y="858286"/>
            <a:ext cx="7643538" cy="4820948"/>
          </a:xfrm>
          <a:prstGeom prst="rect">
            <a:avLst/>
          </a:prstGeom>
          <a:noFill/>
        </p:spPr>
      </p:pic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72EC9268-66F9-CE02-BC87-FFEF33E36A0F}"/>
              </a:ext>
            </a:extLst>
          </p:cNvPr>
          <p:cNvSpPr/>
          <p:nvPr/>
        </p:nvSpPr>
        <p:spPr>
          <a:xfrm>
            <a:off x="3341616" y="1362783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Arrow: Left 4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0E58B9C4-472C-3067-A6DB-F34C5D37FAEC}"/>
              </a:ext>
            </a:extLst>
          </p:cNvPr>
          <p:cNvSpPr/>
          <p:nvPr/>
        </p:nvSpPr>
        <p:spPr>
          <a:xfrm>
            <a:off x="3341616" y="2044886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54301-B021-230A-ECD2-1A437CAD4927}"/>
              </a:ext>
            </a:extLst>
          </p:cNvPr>
          <p:cNvSpPr/>
          <p:nvPr/>
        </p:nvSpPr>
        <p:spPr>
          <a:xfrm>
            <a:off x="4180548" y="2082018"/>
            <a:ext cx="1173194" cy="182649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D4FD8-7198-F5D2-F1A0-BE0E6807FDFB}"/>
              </a:ext>
            </a:extLst>
          </p:cNvPr>
          <p:cNvSpPr/>
          <p:nvPr/>
        </p:nvSpPr>
        <p:spPr>
          <a:xfrm>
            <a:off x="4152912" y="2544211"/>
            <a:ext cx="2300004" cy="138173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Left 1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EA19E596-1133-E143-5C5F-32F29CF39C90}"/>
              </a:ext>
            </a:extLst>
          </p:cNvPr>
          <p:cNvSpPr/>
          <p:nvPr/>
        </p:nvSpPr>
        <p:spPr>
          <a:xfrm rot="10800000">
            <a:off x="7269272" y="5029715"/>
            <a:ext cx="614537" cy="233849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3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06101-621C-2C47-9E19-33873246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412998" cy="18394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100"/>
              <a:t>Activity - </a:t>
            </a:r>
            <a:r>
              <a:rPr lang="fr-CA" sz="3100" b="1"/>
              <a:t>How would you find these documents? </a:t>
            </a:r>
            <a:br>
              <a:rPr lang="fr-CA" sz="3100" b="1"/>
            </a:br>
            <a:endParaRPr lang="en-CA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9B9C-7EF0-F25D-9669-BD5EF23A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670" y="1014984"/>
            <a:ext cx="7029274" cy="53146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b="0" i="0" dirty="0">
                <a:effectLst/>
              </a:rPr>
              <a:t>Goldrick, M. (2011). Linking speech errors and generative 	phonological theory. </a:t>
            </a:r>
            <a:r>
              <a:rPr lang="en-CA" b="0" i="1" dirty="0">
                <a:effectLst/>
              </a:rPr>
              <a:t>Language and Linguistics 	Compass, 5</a:t>
            </a:r>
            <a:r>
              <a:rPr lang="en-CA" b="0" i="0" dirty="0">
                <a:effectLst/>
              </a:rPr>
              <a:t>(6), 397–412.</a:t>
            </a:r>
          </a:p>
          <a:p>
            <a:pPr marL="457200" indent="-457200">
              <a:buFont typeface="+mj-lt"/>
              <a:buAutoNum type="arabicPeriod"/>
            </a:pPr>
            <a:endParaRPr lang="en-CA" b="0" i="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0" i="0" dirty="0">
                <a:effectLst/>
              </a:rPr>
              <a:t>Trask, R. L., and Peter Stockwell. </a:t>
            </a:r>
            <a:r>
              <a:rPr lang="en-CA" b="0" i="1" dirty="0">
                <a:effectLst/>
              </a:rPr>
              <a:t>Language and 	Linguistics : The Key Concepts</a:t>
            </a:r>
            <a:r>
              <a:rPr lang="en-CA" b="0" i="0" dirty="0">
                <a:effectLst/>
              </a:rPr>
              <a:t>. Second edition, 	Routledge, 2007.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b="0" i="1" dirty="0">
                <a:effectLst/>
              </a:rPr>
              <a:t>Linguistics and Language Behavior Abstracts (LLBA)</a:t>
            </a:r>
            <a:r>
              <a:rPr lang="en-CA" b="0" i="0" dirty="0">
                <a:effectLst/>
              </a:rPr>
              <a:t>. 	</a:t>
            </a:r>
            <a:r>
              <a:rPr lang="en-CA" b="0" i="0" dirty="0" err="1">
                <a:effectLst/>
              </a:rPr>
              <a:t>SilverPlatter</a:t>
            </a:r>
            <a:r>
              <a:rPr lang="en-CA" b="0" i="0" dirty="0">
                <a:effectLst/>
              </a:rPr>
              <a:t> Information Cambridge Scientific 	Abstracts; Sociological Abstracts, Inc. ProQuest </a:t>
            </a:r>
            <a:r>
              <a:rPr lang="en-CA" b="0" i="0">
                <a:effectLst/>
              </a:rPr>
              <a:t>	LLC.</a:t>
            </a:r>
            <a:r>
              <a:rPr lang="en-CA" b="0" i="0" dirty="0">
                <a:effectLst/>
              </a:rPr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7936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8D37-6FBF-3C0A-0EE0-382E838F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15646"/>
            <a:ext cx="10890929" cy="1097280"/>
          </a:xfrm>
        </p:spPr>
        <p:txBody>
          <a:bodyPr/>
          <a:lstStyle/>
          <a:p>
            <a:r>
              <a:rPr lang="fr-CA" dirty="0" err="1"/>
              <a:t>Evaluating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71E1B-D62D-A711-3814-E474A468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92" y="2186402"/>
            <a:ext cx="4965182" cy="3565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FB49D-5187-40A8-1AF2-8AD4B0665BC2}"/>
              </a:ext>
            </a:extLst>
          </p:cNvPr>
          <p:cNvSpPr txBox="1"/>
          <p:nvPr/>
        </p:nvSpPr>
        <p:spPr>
          <a:xfrm>
            <a:off x="660992" y="6082748"/>
            <a:ext cx="52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https://library.concordia.ca/help/evaluating/evaluating.php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1AEC3-3E32-C3A0-DE33-5F470778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26" y="2176829"/>
            <a:ext cx="5784574" cy="356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26EF1-1CA6-594F-6C07-3817AAC7A8C1}"/>
              </a:ext>
            </a:extLst>
          </p:cNvPr>
          <p:cNvSpPr txBox="1"/>
          <p:nvPr/>
        </p:nvSpPr>
        <p:spPr>
          <a:xfrm>
            <a:off x="6096000" y="6082747"/>
            <a:ext cx="578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https://library.concordia.ca/apps/critical-toolkit/course.html?courseID=27406</a:t>
            </a:r>
          </a:p>
        </p:txBody>
      </p:sp>
    </p:spTree>
    <p:extLst>
      <p:ext uri="{BB962C8B-B14F-4D97-AF65-F5344CB8AC3E}">
        <p14:creationId xmlns:p14="http://schemas.microsoft.com/office/powerpoint/2010/main" val="24906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CC81D-9DCB-C67E-0016-39883EA2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095" y="586410"/>
            <a:ext cx="9429792" cy="3722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5D875-5E54-AE70-72EA-55FD26B3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42" y="4474103"/>
            <a:ext cx="7031117" cy="933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47126-E731-D257-4461-F3C5EE483A6D}"/>
              </a:ext>
            </a:extLst>
          </p:cNvPr>
          <p:cNvSpPr txBox="1"/>
          <p:nvPr/>
        </p:nvSpPr>
        <p:spPr>
          <a:xfrm>
            <a:off x="2580442" y="5765290"/>
            <a:ext cx="7031117" cy="64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SzPct val="87000"/>
            </a:pPr>
            <a:r>
              <a:rPr lang="en-US" sz="1500" b="1" cap="all" spc="300" dirty="0"/>
              <a:t>https://library.concordia.ca/apps/critical-toolkit/course.html?courseID=27594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03FCC9E-47A2-69B7-68E7-7FA95EAD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1680" y="5662526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0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B5-C132-491C-6F93-1EBB543B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19146"/>
            <a:ext cx="10890929" cy="1097280"/>
          </a:xfrm>
        </p:spPr>
        <p:txBody>
          <a:bodyPr/>
          <a:lstStyle/>
          <a:p>
            <a:r>
              <a:rPr lang="fr-CA" dirty="0"/>
              <a:t>Ice-breaker 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167B-2AAC-0D5F-4DD1-9D346D0A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16426"/>
            <a:ext cx="5551998" cy="3886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I use or have used online library services.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know how to apply </a:t>
            </a:r>
            <a:r>
              <a:rPr lang="en-CA" dirty="0" err="1"/>
              <a:t>boolean</a:t>
            </a:r>
            <a:r>
              <a:rPr lang="en-CA" dirty="0"/>
              <a:t> logic to searching.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When I search for articles, I often don’t find what I’m looking for.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prefer to use Google / Scholar to find scholarly articles.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have attended a library workshop before.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I’ve met with a librarian to find relevant sources for an assignment.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4C54B-4386-3F91-9FA3-C0092D40217D}"/>
              </a:ext>
            </a:extLst>
          </p:cNvPr>
          <p:cNvSpPr txBox="1"/>
          <p:nvPr/>
        </p:nvSpPr>
        <p:spPr>
          <a:xfrm>
            <a:off x="7066722" y="2216426"/>
            <a:ext cx="4107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/>
              <a:t>Move your fingers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Touch your head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Play air piano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Wave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Take a bow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Clap your hands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27CBD-9ED7-B6F0-77AF-174088BC840D}"/>
              </a:ext>
            </a:extLst>
          </p:cNvPr>
          <p:cNvSpPr txBox="1"/>
          <p:nvPr/>
        </p:nvSpPr>
        <p:spPr>
          <a:xfrm>
            <a:off x="400175" y="6102626"/>
            <a:ext cx="1165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activity</a:t>
            </a:r>
            <a:r>
              <a:rPr lang="fr-CA" dirty="0"/>
              <a:t> </a:t>
            </a:r>
            <a:r>
              <a:rPr lang="fr-CA" dirty="0" err="1"/>
              <a:t>was</a:t>
            </a:r>
            <a:r>
              <a:rPr lang="fr-CA" dirty="0"/>
              <a:t> </a:t>
            </a:r>
            <a:r>
              <a:rPr lang="fr-CA" dirty="0" err="1"/>
              <a:t>created</a:t>
            </a:r>
            <a:r>
              <a:rPr lang="fr-CA" dirty="0"/>
              <a:t> by </a:t>
            </a:r>
            <a:r>
              <a:rPr lang="fr-CA" dirty="0" err="1"/>
              <a:t>K-Lee</a:t>
            </a:r>
            <a:r>
              <a:rPr lang="fr-CA" dirty="0"/>
              <a:t> Fraser, </a:t>
            </a:r>
            <a:r>
              <a:rPr lang="en-CA" dirty="0"/>
              <a:t>University of Toronto Scarborough, </a:t>
            </a:r>
            <a:r>
              <a:rPr lang="en-CA" i="1" dirty="0"/>
              <a:t>K-Lee's Remixed Information Literacy Games</a:t>
            </a:r>
            <a:r>
              <a:rPr lang="fr-CA" dirty="0"/>
              <a:t>. (</a:t>
            </a:r>
            <a:r>
              <a:rPr lang="fr-CA" dirty="0" err="1"/>
              <a:t>unpublished</a:t>
            </a:r>
            <a:r>
              <a:rPr lang="fr-CA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20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Neon Pink Question Mark">
            <a:extLst>
              <a:ext uri="{FF2B5EF4-FFF2-40B4-BE49-F238E27FC236}">
                <a16:creationId xmlns:a16="http://schemas.microsoft.com/office/drawing/2014/main" id="{DC47AD87-E2A0-FD62-639B-53A7103371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rcRect r="1" b="285"/>
          <a:stretch/>
        </p:blipFill>
        <p:spPr>
          <a:xfrm>
            <a:off x="-1" y="10"/>
            <a:ext cx="12191999" cy="6857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0741CA-59A3-4426-8205-D763C968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B49DB-4E04-DA8C-C184-68ED668A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83874"/>
            <a:ext cx="5296829" cy="28847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5D162C-996E-4B39-A3EF-DB9D0EEF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5832424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4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3A000-F94C-F854-7BC8-0FDFF6A1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Thank you for your participation!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E872AB-FA71-5D52-E99A-A347A0D09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62" y="3886201"/>
            <a:ext cx="4876801" cy="156951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extBox 4">
            <a:extLst>
              <a:ext uri="{FF2B5EF4-FFF2-40B4-BE49-F238E27FC236}">
                <a16:creationId xmlns:a16="http://schemas.microsoft.com/office/drawing/2014/main" id="{77C01CA8-8D1D-2958-037F-EFBF530D4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884418"/>
              </p:ext>
            </p:extLst>
          </p:nvPr>
        </p:nvGraphicFramePr>
        <p:xfrm>
          <a:off x="6153605" y="1245337"/>
          <a:ext cx="5547652" cy="35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2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C1905-CD68-7C83-EC28-E70D440E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Library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A3CBB-0C4B-4569-ADC8-A13E48ED2B4F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https://library.concordia.ca/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A13E4-7569-078B-0C88-8B40BE3C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111" y="625683"/>
            <a:ext cx="530535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43534-0539-A7BB-E52C-4438C542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14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EAB90-7C88-D66B-219E-9AB21196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CMLL research guide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04C840-3D72-7FC0-966C-78A004AF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249" y="4872922"/>
            <a:ext cx="419814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https://www.concordia.ca/library/guides/classics.html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0546F-F8B4-11AA-BFDA-C2C91E8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CA" dirty="0"/>
              <a:t>Activity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08C608-0AD8-9074-6C9D-FB80DEFDF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804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5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B8D6F-2B6C-20F1-4E36-7F044222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/>
              <a:t>Sofia, the Library Discovery tool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F38B-5BA7-876C-C191-8BD02EE2914B}"/>
              </a:ext>
            </a:extLst>
          </p:cNvPr>
          <p:cNvSpPr txBox="1"/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2000">
                <a:solidFill>
                  <a:schemeClr val="bg1"/>
                </a:solidFill>
              </a:rPr>
              <a:t>https://concordiauniversity.on.worldcat.org/discovery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9218C-0FD3-7AA2-3F7A-8FE6975F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6" y="2356799"/>
            <a:ext cx="10202215" cy="36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58A0-4DB8-3C02-F6CD-6ADA6058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915" y="1006933"/>
            <a:ext cx="2982141" cy="2643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Results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1A4627-B3CB-5C45-5059-86A41F37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1" y="809596"/>
            <a:ext cx="7022628" cy="52845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0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B8CA1-2FF9-C17B-1B8D-90D61E93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915" y="1006933"/>
            <a:ext cx="2982141" cy="2643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Record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CABBE-0023-54A4-7362-B3D1A11B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88" y="640631"/>
            <a:ext cx="7576382" cy="52845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E4E242-B350-1B17-FB89-12F6CC05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8346"/>
            <a:ext cx="5403255" cy="3817567"/>
          </a:xfrm>
          <a:prstGeom prst="rect">
            <a:avLst/>
          </a:prstGeom>
        </p:spPr>
      </p:pic>
      <p:pic>
        <p:nvPicPr>
          <p:cNvPr id="13" name="Graphic 12" descr="Flashlight with solid fill">
            <a:extLst>
              <a:ext uri="{FF2B5EF4-FFF2-40B4-BE49-F238E27FC236}">
                <a16:creationId xmlns:a16="http://schemas.microsoft.com/office/drawing/2014/main" id="{64899C28-A156-20E9-265B-BBF00C182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70279">
            <a:off x="692745" y="45421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8982</TotalTime>
  <Words>850</Words>
  <Application>Microsoft Office PowerPoint</Application>
  <PresentationFormat>Widescreen</PresentationFormat>
  <Paragraphs>117</Paragraphs>
  <Slides>31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Aptos</vt:lpstr>
      <vt:lpstr>Arial</vt:lpstr>
      <vt:lpstr>Avenir Next LT Pro</vt:lpstr>
      <vt:lpstr>Bierstadt</vt:lpstr>
      <vt:lpstr>Calibri</vt:lpstr>
      <vt:lpstr>Gill Sans Nova Light</vt:lpstr>
      <vt:lpstr>Grandview Display</vt:lpstr>
      <vt:lpstr>Neue Haas Grotesk Text Pro</vt:lpstr>
      <vt:lpstr>Segoe UI</vt:lpstr>
      <vt:lpstr>DashVTI</vt:lpstr>
      <vt:lpstr>AccentBoxVTI</vt:lpstr>
      <vt:lpstr>LING 473 Advanced Phonology </vt:lpstr>
      <vt:lpstr>Agenda</vt:lpstr>
      <vt:lpstr>Ice-breaker Activity</vt:lpstr>
      <vt:lpstr>Library website</vt:lpstr>
      <vt:lpstr>CMLL research guide</vt:lpstr>
      <vt:lpstr>Activity</vt:lpstr>
      <vt:lpstr>Sofia, the Library Discovery tool</vt:lpstr>
      <vt:lpstr>Results page</vt:lpstr>
      <vt:lpstr>Record page</vt:lpstr>
      <vt:lpstr>What is the new Interlibrary Loans (ILL) service?</vt:lpstr>
      <vt:lpstr>Concordia article/chapter scan &amp; deliver service</vt:lpstr>
      <vt:lpstr>Requesting a book via Interlibrary loans (ILL)</vt:lpstr>
      <vt:lpstr>Sofia Discovery Tool request via Interlibrary loan</vt:lpstr>
      <vt:lpstr>Check the status of your request under the "Requests" tab. </vt:lpstr>
      <vt:lpstr>About Interlibrary loan </vt:lpstr>
      <vt:lpstr>The peer-review process</vt:lpstr>
      <vt:lpstr>The peer-review process</vt:lpstr>
      <vt:lpstr>Databases</vt:lpstr>
      <vt:lpstr>Multidisciplinary datadase – Academic Search Complete</vt:lpstr>
      <vt:lpstr>Link resolver – Find it @Concordia</vt:lpstr>
      <vt:lpstr>Subject-specific database: Linguistics and Language Behavior Abstracts (LLBA)</vt:lpstr>
      <vt:lpstr>PowerPoint Presentation</vt:lpstr>
      <vt:lpstr>PowerPoint Presentation</vt:lpstr>
      <vt:lpstr>Databases to discover</vt:lpstr>
      <vt:lpstr> On using Google Scholar</vt:lpstr>
      <vt:lpstr>Google Scholar – select a library access link</vt:lpstr>
      <vt:lpstr>Activity - How would you find these documents?  </vt:lpstr>
      <vt:lpstr>Evaluating resources</vt:lpstr>
      <vt:lpstr>Activity</vt:lpstr>
      <vt:lpstr>Questions? </vt:lpstr>
      <vt:lpstr>Thank you for your participation! 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Ethel Gamache</dc:creator>
  <cp:lastModifiedBy>Ethel Gamache</cp:lastModifiedBy>
  <cp:revision>18</cp:revision>
  <dcterms:created xsi:type="dcterms:W3CDTF">2025-01-15T22:29:29Z</dcterms:created>
  <dcterms:modified xsi:type="dcterms:W3CDTF">2025-01-23T20:36:34Z</dcterms:modified>
</cp:coreProperties>
</file>