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3657600" cy="548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 userDrawn="1">
          <p15:clr>
            <a:srgbClr val="A4A3A4"/>
          </p15:clr>
        </p15:guide>
        <p15:guide id="2" pos="11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81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334" y="474"/>
      </p:cViewPr>
      <p:guideLst>
        <p:guide orient="horz" pos="1728"/>
        <p:guide pos="11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897890"/>
            <a:ext cx="3108960" cy="1910080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81630"/>
            <a:ext cx="2743200" cy="1324610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734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4497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" y="292100"/>
            <a:ext cx="788670" cy="46494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292100"/>
            <a:ext cx="2320290" cy="464947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43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573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" y="1367791"/>
            <a:ext cx="3154680" cy="228219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" y="3671571"/>
            <a:ext cx="3154680" cy="1200150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/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226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1460500"/>
            <a:ext cx="1554480" cy="348107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" y="1460500"/>
            <a:ext cx="1554480" cy="348107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7101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" y="292101"/>
            <a:ext cx="3154680" cy="106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7" y="1344930"/>
            <a:ext cx="1547336" cy="659130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7" y="2004060"/>
            <a:ext cx="1547336" cy="294767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" y="1344930"/>
            <a:ext cx="1554956" cy="659130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" y="2004060"/>
            <a:ext cx="1554956" cy="294767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6459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595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443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365760"/>
            <a:ext cx="1179671" cy="128016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" y="789941"/>
            <a:ext cx="1851660" cy="3898900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645920"/>
            <a:ext cx="1179671" cy="3049270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43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365760"/>
            <a:ext cx="1179671" cy="128016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" y="789941"/>
            <a:ext cx="1851660" cy="3898900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645920"/>
            <a:ext cx="1179671" cy="3049270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726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292101"/>
            <a:ext cx="3154680" cy="1060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1460500"/>
            <a:ext cx="3154680" cy="3481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5085081"/>
            <a:ext cx="82296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7EB3E-A1EB-4362-8D3A-E30B1582DD5D}" type="datetimeFigureOut">
              <a:rPr lang="en-CA" smtClean="0"/>
              <a:t>2019-09-06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5085081"/>
            <a:ext cx="123444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5085081"/>
            <a:ext cx="82296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7CB24-8B35-4A4E-B63A-5C86EEB206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493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890" y="62520"/>
            <a:ext cx="3564000" cy="5364000"/>
          </a:xfrm>
          <a:prstGeom prst="rect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80"/>
          </a:p>
        </p:txBody>
      </p:sp>
      <p:sp>
        <p:nvSpPr>
          <p:cNvPr id="3" name="Oval 2"/>
          <p:cNvSpPr/>
          <p:nvPr/>
        </p:nvSpPr>
        <p:spPr bwMode="auto">
          <a:xfrm>
            <a:off x="2034316" y="4268383"/>
            <a:ext cx="129600" cy="74799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3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48256" y="777782"/>
            <a:ext cx="1132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CA" sz="1200" b="1" i="1" dirty="0" smtClean="0">
                <a:latin typeface="Arial" pitchFamily="34" charset="0"/>
                <a:cs typeface="Arial" pitchFamily="34" charset="0"/>
              </a:rPr>
              <a:t>CAS </a:t>
            </a:r>
            <a:r>
              <a:rPr lang="fr-CA" sz="1200" b="1" i="1" dirty="0" err="1" smtClean="0">
                <a:latin typeface="Arial" pitchFamily="34" charset="0"/>
                <a:cs typeface="Arial" pitchFamily="34" charset="0"/>
              </a:rPr>
              <a:t>Number</a:t>
            </a:r>
            <a:endParaRPr lang="fr-CA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4273" y="92154"/>
            <a:ext cx="2069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1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PRODUCT NAME</a:t>
            </a:r>
          </a:p>
          <a:p>
            <a:pPr algn="ctr">
              <a:spcAft>
                <a:spcPts val="300"/>
              </a:spcAft>
            </a:pPr>
            <a:r>
              <a:rPr lang="fr-C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Signal Word</a:t>
            </a:r>
            <a:r>
              <a:rPr lang="fr-CA" sz="18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50279" y="5087229"/>
            <a:ext cx="1359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CA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SDS </a:t>
            </a:r>
            <a:r>
              <a:rPr lang="fr-CA" sz="1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available</a:t>
            </a:r>
            <a:endParaRPr lang="fr-CA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885" y="1523334"/>
            <a:ext cx="350519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CA" sz="1400" b="1" i="1" dirty="0" err="1" smtClean="0">
                <a:latin typeface="Arial" pitchFamily="34" charset="0"/>
                <a:cs typeface="Arial" pitchFamily="34" charset="0"/>
              </a:rPr>
              <a:t>Safe</a:t>
            </a:r>
            <a:r>
              <a:rPr lang="fr-CA" sz="1400" b="1" i="1" dirty="0" smtClean="0">
                <a:latin typeface="Arial" pitchFamily="34" charset="0"/>
                <a:cs typeface="Arial" pitchFamily="34" charset="0"/>
              </a:rPr>
              <a:t> handling </a:t>
            </a:r>
            <a:r>
              <a:rPr lang="fr-CA" sz="1400" b="1" i="1" dirty="0" err="1" smtClean="0">
                <a:latin typeface="Arial" pitchFamily="34" charset="0"/>
                <a:cs typeface="Arial" pitchFamily="34" charset="0"/>
              </a:rPr>
              <a:t>precautions</a:t>
            </a:r>
            <a:r>
              <a:rPr lang="fr-CA" sz="1400" b="1" i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spcAft>
                <a:spcPts val="600"/>
              </a:spcAft>
            </a:pPr>
            <a:r>
              <a:rPr lang="fr-CA" sz="1400" b="1" i="1" dirty="0" smtClean="0">
                <a:latin typeface="Arial" pitchFamily="34" charset="0"/>
                <a:cs typeface="Arial" pitchFamily="34" charset="0"/>
              </a:rPr>
              <a:t>WHMIS </a:t>
            </a:r>
            <a:r>
              <a:rPr lang="fr-CA" sz="1400" b="1" i="1" dirty="0" err="1" smtClean="0">
                <a:latin typeface="Arial" pitchFamily="34" charset="0"/>
                <a:cs typeface="Arial" pitchFamily="34" charset="0"/>
              </a:rPr>
              <a:t>Pictograms</a:t>
            </a:r>
            <a:r>
              <a:rPr lang="fr-CA" sz="1400" b="1" i="1" dirty="0" smtClean="0">
                <a:latin typeface="Arial" pitchFamily="34" charset="0"/>
                <a:cs typeface="Arial" pitchFamily="34" charset="0"/>
              </a:rPr>
              <a:t>, H- and P-Phrases</a:t>
            </a:r>
            <a:endParaRPr lang="fr-CA" sz="1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9339" y="2177873"/>
            <a:ext cx="31442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CA" sz="16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PPE </a:t>
            </a:r>
            <a:r>
              <a:rPr lang="fr-CA" sz="1600" b="1" i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Symbols</a:t>
            </a:r>
            <a:endParaRPr lang="fr-CA" sz="1600" b="1" i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935" y="2804459"/>
            <a:ext cx="31442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CA" sz="16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CA" sz="1600" b="1" i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Bilingual</a:t>
            </a:r>
            <a:r>
              <a:rPr lang="fr-CA" sz="16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fr-CA" sz="1600" b="1" i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4561" y="3863093"/>
            <a:ext cx="3144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CA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Compatibility chart</a:t>
            </a:r>
            <a:endParaRPr lang="fr-CA" b="1" i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40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25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</vt:lpstr>
      <vt:lpstr>Office Theme</vt:lpstr>
      <vt:lpstr>PowerPoint Presentation</vt:lpstr>
    </vt:vector>
  </TitlesOfParts>
  <Company>Concordia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Yoann Chabre</dc:creator>
  <cp:lastModifiedBy>Yoann Chabre</cp:lastModifiedBy>
  <cp:revision>7</cp:revision>
  <dcterms:created xsi:type="dcterms:W3CDTF">2019-03-19T15:05:20Z</dcterms:created>
  <dcterms:modified xsi:type="dcterms:W3CDTF">2019-09-06T14:18:15Z</dcterms:modified>
</cp:coreProperties>
</file>