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4864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7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86" y="1050"/>
      </p:cViewPr>
      <p:guideLst>
        <p:guide orient="horz" pos="1152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598593"/>
            <a:ext cx="466344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21087"/>
            <a:ext cx="41148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56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278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194733"/>
            <a:ext cx="1183005" cy="30996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194733"/>
            <a:ext cx="3480435" cy="309964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895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683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911861"/>
            <a:ext cx="473202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2447714"/>
            <a:ext cx="473202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/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721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973666"/>
            <a:ext cx="2331720" cy="2320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973666"/>
            <a:ext cx="2331720" cy="2320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115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94734"/>
            <a:ext cx="4732020" cy="7069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896620"/>
            <a:ext cx="2321004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1336040"/>
            <a:ext cx="2321004" cy="19651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896620"/>
            <a:ext cx="2332435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1336040"/>
            <a:ext cx="2332435" cy="19651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882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94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63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526627"/>
            <a:ext cx="277749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842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526627"/>
            <a:ext cx="277749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779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94734"/>
            <a:ext cx="473202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973666"/>
            <a:ext cx="473202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3390054"/>
            <a:ext cx="18516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132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80" y="46046"/>
            <a:ext cx="5364000" cy="35640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2169973" y="754964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200" b="1" i="1" dirty="0" smtClean="0">
                <a:latin typeface="Arial" pitchFamily="34" charset="0"/>
                <a:cs typeface="Arial" pitchFamily="34" charset="0"/>
              </a:rPr>
              <a:t>CAS </a:t>
            </a:r>
            <a:r>
              <a:rPr lang="fr-CA" sz="1200" b="1" i="1" dirty="0" err="1" smtClean="0">
                <a:latin typeface="Arial" pitchFamily="34" charset="0"/>
                <a:cs typeface="Arial" pitchFamily="34" charset="0"/>
              </a:rPr>
              <a:t>Number</a:t>
            </a:r>
            <a:endParaRPr lang="fr-CA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5990" y="69336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PRODUCT NAME</a:t>
            </a:r>
          </a:p>
          <a:p>
            <a:pPr algn="ctr">
              <a:spcAft>
                <a:spcPts val="300"/>
              </a:spcAft>
            </a:pPr>
            <a:r>
              <a:rPr lang="fr-C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Signal Word</a:t>
            </a:r>
            <a:r>
              <a:rPr lang="fr-CA" sz="1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1996" y="3255499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SDS </a:t>
            </a:r>
            <a:r>
              <a:rPr lang="fr-CA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available</a:t>
            </a:r>
            <a:endParaRPr lang="fr-CA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2" y="1276737"/>
            <a:ext cx="35051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 handling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precautions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Aft>
                <a:spcPts val="600"/>
              </a:spcAft>
            </a:pP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WHMIS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Pictograms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, H- and P-Phrases</a:t>
            </a:r>
            <a:endParaRPr lang="fr-CA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1056" y="1931276"/>
            <a:ext cx="31442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PPE </a:t>
            </a:r>
            <a:r>
              <a:rPr lang="fr-CA" sz="1600" b="1" i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Symbols</a:t>
            </a:r>
            <a:endParaRPr lang="fr-CA" sz="16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73652" y="2411480"/>
            <a:ext cx="31442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600" b="1" i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Bilingual</a:t>
            </a:r>
            <a:endParaRPr lang="fr-CA" sz="1600" b="1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Yoann Chabre</dc:creator>
  <cp:lastModifiedBy>Yoann Chabre</cp:lastModifiedBy>
  <cp:revision>6</cp:revision>
  <dcterms:created xsi:type="dcterms:W3CDTF">2019-03-19T15:05:20Z</dcterms:created>
  <dcterms:modified xsi:type="dcterms:W3CDTF">2019-09-06T14:18:01Z</dcterms:modified>
</cp:coreProperties>
</file>