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2860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81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766" y="1050"/>
      </p:cViewPr>
      <p:guideLst>
        <p:guide orient="horz" pos="1152"/>
        <p:guide pos="7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598593"/>
            <a:ext cx="1943100" cy="1273387"/>
          </a:xfrm>
        </p:spPr>
        <p:txBody>
          <a:bodyPr anchor="b"/>
          <a:lstStyle>
            <a:lvl1pPr algn="ctr"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1921087"/>
            <a:ext cx="1714500" cy="883073"/>
          </a:xfrm>
        </p:spPr>
        <p:txBody>
          <a:bodyPr/>
          <a:lstStyle>
            <a:lvl1pPr marL="0" indent="0" algn="ctr">
              <a:buNone/>
              <a:defRPr sz="600"/>
            </a:lvl1pPr>
            <a:lvl2pPr marL="114300" indent="0" algn="ctr">
              <a:buNone/>
              <a:defRPr sz="500"/>
            </a:lvl2pPr>
            <a:lvl3pPr marL="228600" indent="0" algn="ctr">
              <a:buNone/>
              <a:defRPr sz="450"/>
            </a:lvl3pPr>
            <a:lvl4pPr marL="342900" indent="0" algn="ctr">
              <a:buNone/>
              <a:defRPr sz="400"/>
            </a:lvl4pPr>
            <a:lvl5pPr marL="457200" indent="0" algn="ctr">
              <a:buNone/>
              <a:defRPr sz="400"/>
            </a:lvl5pPr>
            <a:lvl6pPr marL="571500" indent="0" algn="ctr">
              <a:buNone/>
              <a:defRPr sz="400"/>
            </a:lvl6pPr>
            <a:lvl7pPr marL="685800" indent="0" algn="ctr">
              <a:buNone/>
              <a:defRPr sz="400"/>
            </a:lvl7pPr>
            <a:lvl8pPr marL="800100" indent="0" algn="ctr">
              <a:buNone/>
              <a:defRPr sz="400"/>
            </a:lvl8pPr>
            <a:lvl9pPr marL="914400" indent="0" algn="ctr">
              <a:buNone/>
              <a:defRPr sz="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244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883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9" y="194733"/>
            <a:ext cx="492919" cy="30996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3" y="194733"/>
            <a:ext cx="1450181" cy="309964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392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51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2" y="911861"/>
            <a:ext cx="1971675" cy="1521460"/>
          </a:xfrm>
        </p:spPr>
        <p:txBody>
          <a:bodyPr anchor="b"/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2" y="2447714"/>
            <a:ext cx="1971675" cy="800100"/>
          </a:xfrm>
        </p:spPr>
        <p:txBody>
          <a:bodyPr/>
          <a:lstStyle>
            <a:lvl1pPr marL="0" indent="0">
              <a:buNone/>
              <a:defRPr sz="600">
                <a:solidFill>
                  <a:schemeClr val="tx1"/>
                </a:solidFill>
              </a:defRPr>
            </a:lvl1pPr>
            <a:lvl2pPr marL="11430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28600" indent="0">
              <a:buNone/>
              <a:defRPr sz="450">
                <a:solidFill>
                  <a:schemeClr val="tx1">
                    <a:tint val="75000"/>
                  </a:schemeClr>
                </a:solidFill>
              </a:defRPr>
            </a:lvl3pPr>
            <a:lvl4pPr marL="3429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4572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5715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6858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8001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9144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338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3" y="973666"/>
            <a:ext cx="971550" cy="2320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8" y="973666"/>
            <a:ext cx="971550" cy="2320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643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194734"/>
            <a:ext cx="1971675" cy="706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1" y="896620"/>
            <a:ext cx="967085" cy="439420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4300" indent="0">
              <a:buNone/>
              <a:defRPr sz="500" b="1"/>
            </a:lvl2pPr>
            <a:lvl3pPr marL="228600" indent="0">
              <a:buNone/>
              <a:defRPr sz="450" b="1"/>
            </a:lvl3pPr>
            <a:lvl4pPr marL="342900" indent="0">
              <a:buNone/>
              <a:defRPr sz="400" b="1"/>
            </a:lvl4pPr>
            <a:lvl5pPr marL="457200" indent="0">
              <a:buNone/>
              <a:defRPr sz="400" b="1"/>
            </a:lvl5pPr>
            <a:lvl6pPr marL="571500" indent="0">
              <a:buNone/>
              <a:defRPr sz="400" b="1"/>
            </a:lvl6pPr>
            <a:lvl7pPr marL="685800" indent="0">
              <a:buNone/>
              <a:defRPr sz="400" b="1"/>
            </a:lvl7pPr>
            <a:lvl8pPr marL="800100" indent="0">
              <a:buNone/>
              <a:defRPr sz="400" b="1"/>
            </a:lvl8pPr>
            <a:lvl9pPr marL="914400" indent="0">
              <a:buNone/>
              <a:defRPr sz="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1" y="1336040"/>
            <a:ext cx="967085" cy="19651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8" y="896620"/>
            <a:ext cx="971848" cy="439420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4300" indent="0">
              <a:buNone/>
              <a:defRPr sz="500" b="1"/>
            </a:lvl2pPr>
            <a:lvl3pPr marL="228600" indent="0">
              <a:buNone/>
              <a:defRPr sz="450" b="1"/>
            </a:lvl3pPr>
            <a:lvl4pPr marL="342900" indent="0">
              <a:buNone/>
              <a:defRPr sz="400" b="1"/>
            </a:lvl4pPr>
            <a:lvl5pPr marL="457200" indent="0">
              <a:buNone/>
              <a:defRPr sz="400" b="1"/>
            </a:lvl5pPr>
            <a:lvl6pPr marL="571500" indent="0">
              <a:buNone/>
              <a:defRPr sz="400" b="1"/>
            </a:lvl6pPr>
            <a:lvl7pPr marL="685800" indent="0">
              <a:buNone/>
              <a:defRPr sz="400" b="1"/>
            </a:lvl7pPr>
            <a:lvl8pPr marL="800100" indent="0">
              <a:buNone/>
              <a:defRPr sz="400" b="1"/>
            </a:lvl8pPr>
            <a:lvl9pPr marL="914400" indent="0">
              <a:buNone/>
              <a:defRPr sz="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8" y="1336040"/>
            <a:ext cx="971848" cy="19651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099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625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025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243840"/>
            <a:ext cx="737295" cy="853440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" y="526627"/>
            <a:ext cx="1157288" cy="2599267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" y="1097280"/>
            <a:ext cx="737295" cy="2032847"/>
          </a:xfrm>
        </p:spPr>
        <p:txBody>
          <a:bodyPr/>
          <a:lstStyle>
            <a:lvl1pPr marL="0" indent="0">
              <a:buNone/>
              <a:defRPr sz="400"/>
            </a:lvl1pPr>
            <a:lvl2pPr marL="114300" indent="0">
              <a:buNone/>
              <a:defRPr sz="350"/>
            </a:lvl2pPr>
            <a:lvl3pPr marL="228600" indent="0">
              <a:buNone/>
              <a:defRPr sz="300"/>
            </a:lvl3pPr>
            <a:lvl4pPr marL="342900" indent="0">
              <a:buNone/>
              <a:defRPr sz="250"/>
            </a:lvl4pPr>
            <a:lvl5pPr marL="457200" indent="0">
              <a:buNone/>
              <a:defRPr sz="250"/>
            </a:lvl5pPr>
            <a:lvl6pPr marL="571500" indent="0">
              <a:buNone/>
              <a:defRPr sz="250"/>
            </a:lvl6pPr>
            <a:lvl7pPr marL="685800" indent="0">
              <a:buNone/>
              <a:defRPr sz="250"/>
            </a:lvl7pPr>
            <a:lvl8pPr marL="800100" indent="0">
              <a:buNone/>
              <a:defRPr sz="250"/>
            </a:lvl8pPr>
            <a:lvl9pPr marL="914400" indent="0">
              <a:buNone/>
              <a:defRPr sz="2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44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" y="243840"/>
            <a:ext cx="737295" cy="853440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" y="526627"/>
            <a:ext cx="1157288" cy="2599267"/>
          </a:xfrm>
        </p:spPr>
        <p:txBody>
          <a:bodyPr anchor="t"/>
          <a:lstStyle>
            <a:lvl1pPr marL="0" indent="0">
              <a:buNone/>
              <a:defRPr sz="800"/>
            </a:lvl1pPr>
            <a:lvl2pPr marL="114300" indent="0">
              <a:buNone/>
              <a:defRPr sz="700"/>
            </a:lvl2pPr>
            <a:lvl3pPr marL="228600" indent="0">
              <a:buNone/>
              <a:defRPr sz="600"/>
            </a:lvl3pPr>
            <a:lvl4pPr marL="342900" indent="0">
              <a:buNone/>
              <a:defRPr sz="500"/>
            </a:lvl4pPr>
            <a:lvl5pPr marL="457200" indent="0">
              <a:buNone/>
              <a:defRPr sz="500"/>
            </a:lvl5pPr>
            <a:lvl6pPr marL="571500" indent="0">
              <a:buNone/>
              <a:defRPr sz="500"/>
            </a:lvl6pPr>
            <a:lvl7pPr marL="685800" indent="0">
              <a:buNone/>
              <a:defRPr sz="500"/>
            </a:lvl7pPr>
            <a:lvl8pPr marL="800100" indent="0">
              <a:buNone/>
              <a:defRPr sz="500"/>
            </a:lvl8pPr>
            <a:lvl9pPr marL="914400" indent="0">
              <a:buNone/>
              <a:defRPr sz="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" y="1097280"/>
            <a:ext cx="737295" cy="2032847"/>
          </a:xfrm>
        </p:spPr>
        <p:txBody>
          <a:bodyPr/>
          <a:lstStyle>
            <a:lvl1pPr marL="0" indent="0">
              <a:buNone/>
              <a:defRPr sz="400"/>
            </a:lvl1pPr>
            <a:lvl2pPr marL="114300" indent="0">
              <a:buNone/>
              <a:defRPr sz="350"/>
            </a:lvl2pPr>
            <a:lvl3pPr marL="228600" indent="0">
              <a:buNone/>
              <a:defRPr sz="300"/>
            </a:lvl3pPr>
            <a:lvl4pPr marL="342900" indent="0">
              <a:buNone/>
              <a:defRPr sz="250"/>
            </a:lvl4pPr>
            <a:lvl5pPr marL="457200" indent="0">
              <a:buNone/>
              <a:defRPr sz="250"/>
            </a:lvl5pPr>
            <a:lvl6pPr marL="571500" indent="0">
              <a:buNone/>
              <a:defRPr sz="250"/>
            </a:lvl6pPr>
            <a:lvl7pPr marL="685800" indent="0">
              <a:buNone/>
              <a:defRPr sz="250"/>
            </a:lvl7pPr>
            <a:lvl8pPr marL="800100" indent="0">
              <a:buNone/>
              <a:defRPr sz="250"/>
            </a:lvl8pPr>
            <a:lvl9pPr marL="914400" indent="0">
              <a:buNone/>
              <a:defRPr sz="2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700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3" y="194734"/>
            <a:ext cx="1971675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3" y="973666"/>
            <a:ext cx="1971675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3" y="3390054"/>
            <a:ext cx="51435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7EB3E-A1EB-4362-8D3A-E30B1582DD5D}" type="datetimeFigureOut">
              <a:rPr lang="en-CA" smtClean="0"/>
              <a:t>2019-09-06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8" y="3390054"/>
            <a:ext cx="771525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8" y="3390054"/>
            <a:ext cx="51435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7CB24-8B35-4A4E-B63A-5C86EEB206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73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28600" rtl="0" eaLnBrk="1" latinLnBrk="0" hangingPunct="1">
        <a:lnSpc>
          <a:spcPct val="90000"/>
        </a:lnSpc>
        <a:spcBef>
          <a:spcPct val="0"/>
        </a:spcBef>
        <a:buNone/>
        <a:defRPr sz="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150" indent="-57150" algn="l" defTabSz="2286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4000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4pPr>
      <a:lvl5pPr marL="5143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6pPr>
      <a:lvl7pPr marL="7429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7pPr>
      <a:lvl8pPr marL="8572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8pPr>
      <a:lvl9pPr marL="971550" indent="-57150" algn="l" defTabSz="228600" rtl="0" eaLnBrk="1" latinLnBrk="0" hangingPunct="1">
        <a:lnSpc>
          <a:spcPct val="90000"/>
        </a:lnSpc>
        <a:spcBef>
          <a:spcPts val="125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5pPr>
      <a:lvl6pPr marL="5715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6pPr>
      <a:lvl7pPr marL="6858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7pPr>
      <a:lvl8pPr marL="8001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8pPr>
      <a:lvl9pPr marL="914400" algn="l" defTabSz="228600" rtl="0" eaLnBrk="1" latinLnBrk="0" hangingPunct="1">
        <a:defRPr sz="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517" y="48123"/>
            <a:ext cx="2196000" cy="3564000"/>
          </a:xfrm>
          <a:prstGeom prst="rect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080"/>
          </a:p>
        </p:txBody>
      </p:sp>
      <p:sp>
        <p:nvSpPr>
          <p:cNvPr id="3" name="TextBox 2"/>
          <p:cNvSpPr txBox="1"/>
          <p:nvPr/>
        </p:nvSpPr>
        <p:spPr>
          <a:xfrm>
            <a:off x="96149" y="0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sz="1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PRODUCT NAME</a:t>
            </a:r>
          </a:p>
          <a:p>
            <a:pPr algn="ctr">
              <a:spcAft>
                <a:spcPts val="300"/>
              </a:spcAft>
            </a:pPr>
            <a:r>
              <a:rPr lang="fr-C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Signal Word</a:t>
            </a:r>
            <a:r>
              <a:rPr lang="fr-CA" sz="18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04" y="3318604"/>
            <a:ext cx="2223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fr-CA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Consult</a:t>
            </a:r>
            <a:r>
              <a:rPr lang="fr-CA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SDS </a:t>
            </a:r>
            <a:r>
              <a:rPr lang="fr-CA" sz="1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before</a:t>
            </a:r>
            <a:r>
              <a:rPr lang="fr-CA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use</a:t>
            </a:r>
            <a:endParaRPr lang="fr-CA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25268" y="1358564"/>
            <a:ext cx="251263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CA" sz="1300" b="1" i="1" dirty="0" err="1" smtClean="0">
                <a:latin typeface="Arial" pitchFamily="34" charset="0"/>
                <a:cs typeface="Arial" pitchFamily="34" charset="0"/>
              </a:rPr>
              <a:t>Safe</a:t>
            </a:r>
            <a:r>
              <a:rPr lang="fr-CA" sz="1300" b="1" i="1" dirty="0" smtClean="0">
                <a:latin typeface="Arial" pitchFamily="34" charset="0"/>
                <a:cs typeface="Arial" pitchFamily="34" charset="0"/>
              </a:rPr>
              <a:t> handling </a:t>
            </a:r>
            <a:r>
              <a:rPr lang="fr-CA" sz="1300" b="1" i="1" dirty="0" err="1" smtClean="0">
                <a:latin typeface="Arial" pitchFamily="34" charset="0"/>
                <a:cs typeface="Arial" pitchFamily="34" charset="0"/>
              </a:rPr>
              <a:t>precautions</a:t>
            </a:r>
            <a:r>
              <a:rPr lang="fr-CA" sz="1300" b="1" i="1" dirty="0" smtClean="0">
                <a:latin typeface="Arial" pitchFamily="34" charset="0"/>
                <a:cs typeface="Arial" pitchFamily="34" charset="0"/>
              </a:rPr>
              <a:t>: </a:t>
            </a:r>
            <a:endParaRPr lang="fr-CA" sz="1300" b="1" i="1" dirty="0"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300"/>
              </a:spcAft>
            </a:pPr>
            <a:r>
              <a:rPr lang="fr-CA" sz="1300" b="1" i="1" dirty="0" smtClean="0">
                <a:latin typeface="Arial" pitchFamily="34" charset="0"/>
                <a:cs typeface="Arial" pitchFamily="34" charset="0"/>
              </a:rPr>
              <a:t>WHMIS </a:t>
            </a:r>
            <a:r>
              <a:rPr lang="fr-CA" sz="1300" b="1" i="1" dirty="0" err="1" smtClean="0">
                <a:latin typeface="Arial" pitchFamily="34" charset="0"/>
                <a:cs typeface="Arial" pitchFamily="34" charset="0"/>
              </a:rPr>
              <a:t>Pictograms</a:t>
            </a:r>
            <a:endParaRPr lang="fr-CA" sz="1300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300"/>
              </a:spcAft>
            </a:pPr>
            <a:r>
              <a:rPr lang="fr-CA" sz="1300" b="1" i="1" dirty="0" smtClean="0">
                <a:latin typeface="Arial" pitchFamily="34" charset="0"/>
                <a:cs typeface="Arial" pitchFamily="34" charset="0"/>
              </a:rPr>
              <a:t>  H-Phrases</a:t>
            </a:r>
          </a:p>
          <a:p>
            <a:pPr algn="ctr">
              <a:spcAft>
                <a:spcPts val="300"/>
              </a:spcAft>
            </a:pPr>
            <a:r>
              <a:rPr lang="fr-CA" sz="1300" b="1" i="1" dirty="0" smtClean="0">
                <a:latin typeface="Arial" pitchFamily="34" charset="0"/>
                <a:cs typeface="Arial" pitchFamily="34" charset="0"/>
              </a:rPr>
              <a:t>  P-Phrases</a:t>
            </a:r>
            <a:endParaRPr lang="fr-CA" sz="13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017" y="2864381"/>
            <a:ext cx="15460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fr-CA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PPE </a:t>
            </a:r>
            <a:r>
              <a:rPr lang="fr-CA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Symbols</a:t>
            </a:r>
            <a:endParaRPr lang="fr-CA" sz="16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4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Concordia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Yoann Chabre</dc:creator>
  <cp:lastModifiedBy>Yoann Chabre</cp:lastModifiedBy>
  <cp:revision>6</cp:revision>
  <dcterms:created xsi:type="dcterms:W3CDTF">2019-03-19T15:05:20Z</dcterms:created>
  <dcterms:modified xsi:type="dcterms:W3CDTF">2019-09-06T14:17:02Z</dcterms:modified>
</cp:coreProperties>
</file>