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57600" cy="228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 userDrawn="1">
          <p15:clr>
            <a:srgbClr val="A4A3A4"/>
          </p15:clr>
        </p15:guide>
        <p15:guide id="2" pos="11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2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262" y="1482"/>
      </p:cViewPr>
      <p:guideLst>
        <p:guide orient="horz" pos="720"/>
        <p:guide pos="11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74121"/>
            <a:ext cx="2743200" cy="795867"/>
          </a:xfrm>
        </p:spPr>
        <p:txBody>
          <a:bodyPr anchor="b"/>
          <a:lstStyle>
            <a:lvl1pPr algn="ctr"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00679"/>
            <a:ext cx="2743200" cy="551921"/>
          </a:xfrm>
        </p:spPr>
        <p:txBody>
          <a:bodyPr/>
          <a:lstStyle>
            <a:lvl1pPr marL="0" indent="0" algn="ctr">
              <a:buNone/>
              <a:defRPr sz="720"/>
            </a:lvl1pPr>
            <a:lvl2pPr marL="137160" indent="0" algn="ctr">
              <a:buNone/>
              <a:defRPr sz="600"/>
            </a:lvl2pPr>
            <a:lvl3pPr marL="274320" indent="0" algn="ctr">
              <a:buNone/>
              <a:defRPr sz="540"/>
            </a:lvl3pPr>
            <a:lvl4pPr marL="411480" indent="0" algn="ctr">
              <a:buNone/>
              <a:defRPr sz="480"/>
            </a:lvl4pPr>
            <a:lvl5pPr marL="548640" indent="0" algn="ctr">
              <a:buNone/>
              <a:defRPr sz="480"/>
            </a:lvl5pPr>
            <a:lvl6pPr marL="685800" indent="0" algn="ctr">
              <a:buNone/>
              <a:defRPr sz="480"/>
            </a:lvl6pPr>
            <a:lvl7pPr marL="822960" indent="0" algn="ctr">
              <a:buNone/>
              <a:defRPr sz="480"/>
            </a:lvl7pPr>
            <a:lvl8pPr marL="960120" indent="0" algn="ctr">
              <a:buNone/>
              <a:defRPr sz="480"/>
            </a:lvl8pPr>
            <a:lvl9pPr marL="1097280" indent="0" algn="ctr">
              <a:buNone/>
              <a:defRPr sz="4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108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0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121709"/>
            <a:ext cx="788670" cy="19372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121709"/>
            <a:ext cx="2320290" cy="193727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6577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110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569913"/>
            <a:ext cx="3154680" cy="950912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1529821"/>
            <a:ext cx="3154680" cy="500062"/>
          </a:xfrm>
        </p:spPr>
        <p:txBody>
          <a:bodyPr/>
          <a:lstStyle>
            <a:lvl1pPr marL="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1pPr>
            <a:lvl2pPr marL="13716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274320" indent="0">
              <a:buNone/>
              <a:defRPr sz="540">
                <a:solidFill>
                  <a:schemeClr val="tx1">
                    <a:tint val="75000"/>
                  </a:schemeClr>
                </a:solidFill>
              </a:defRPr>
            </a:lvl3pPr>
            <a:lvl4pPr marL="41148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4pPr>
            <a:lvl5pPr marL="54864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5pPr>
            <a:lvl6pPr marL="68580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6pPr>
            <a:lvl7pPr marL="82296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7pPr>
            <a:lvl8pPr marL="96012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8pPr>
            <a:lvl9pPr marL="109728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891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608542"/>
            <a:ext cx="1554480" cy="14504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608542"/>
            <a:ext cx="1554480" cy="14504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356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121709"/>
            <a:ext cx="3154680" cy="4418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560388"/>
            <a:ext cx="1547336" cy="274637"/>
          </a:xfrm>
        </p:spPr>
        <p:txBody>
          <a:bodyPr anchor="b"/>
          <a:lstStyle>
            <a:lvl1pPr marL="0" indent="0">
              <a:buNone/>
              <a:defRPr sz="720" b="1"/>
            </a:lvl1pPr>
            <a:lvl2pPr marL="137160" indent="0">
              <a:buNone/>
              <a:defRPr sz="600" b="1"/>
            </a:lvl2pPr>
            <a:lvl3pPr marL="274320" indent="0">
              <a:buNone/>
              <a:defRPr sz="540" b="1"/>
            </a:lvl3pPr>
            <a:lvl4pPr marL="411480" indent="0">
              <a:buNone/>
              <a:defRPr sz="480" b="1"/>
            </a:lvl4pPr>
            <a:lvl5pPr marL="548640" indent="0">
              <a:buNone/>
              <a:defRPr sz="480" b="1"/>
            </a:lvl5pPr>
            <a:lvl6pPr marL="685800" indent="0">
              <a:buNone/>
              <a:defRPr sz="480" b="1"/>
            </a:lvl6pPr>
            <a:lvl7pPr marL="822960" indent="0">
              <a:buNone/>
              <a:defRPr sz="480" b="1"/>
            </a:lvl7pPr>
            <a:lvl8pPr marL="960120" indent="0">
              <a:buNone/>
              <a:defRPr sz="480" b="1"/>
            </a:lvl8pPr>
            <a:lvl9pPr marL="1097280" indent="0">
              <a:buNone/>
              <a:defRPr sz="4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835025"/>
            <a:ext cx="1547336" cy="12281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560388"/>
            <a:ext cx="1554956" cy="274637"/>
          </a:xfrm>
        </p:spPr>
        <p:txBody>
          <a:bodyPr anchor="b"/>
          <a:lstStyle>
            <a:lvl1pPr marL="0" indent="0">
              <a:buNone/>
              <a:defRPr sz="720" b="1"/>
            </a:lvl1pPr>
            <a:lvl2pPr marL="137160" indent="0">
              <a:buNone/>
              <a:defRPr sz="600" b="1"/>
            </a:lvl2pPr>
            <a:lvl3pPr marL="274320" indent="0">
              <a:buNone/>
              <a:defRPr sz="540" b="1"/>
            </a:lvl3pPr>
            <a:lvl4pPr marL="411480" indent="0">
              <a:buNone/>
              <a:defRPr sz="480" b="1"/>
            </a:lvl4pPr>
            <a:lvl5pPr marL="548640" indent="0">
              <a:buNone/>
              <a:defRPr sz="480" b="1"/>
            </a:lvl5pPr>
            <a:lvl6pPr marL="685800" indent="0">
              <a:buNone/>
              <a:defRPr sz="480" b="1"/>
            </a:lvl6pPr>
            <a:lvl7pPr marL="822960" indent="0">
              <a:buNone/>
              <a:defRPr sz="480" b="1"/>
            </a:lvl7pPr>
            <a:lvl8pPr marL="960120" indent="0">
              <a:buNone/>
              <a:defRPr sz="480" b="1"/>
            </a:lvl8pPr>
            <a:lvl9pPr marL="1097280" indent="0">
              <a:buNone/>
              <a:defRPr sz="4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835025"/>
            <a:ext cx="1554956" cy="12281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3721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184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581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152400"/>
            <a:ext cx="1179671" cy="533400"/>
          </a:xfrm>
        </p:spPr>
        <p:txBody>
          <a:bodyPr anchor="b"/>
          <a:lstStyle>
            <a:lvl1pPr>
              <a:defRPr sz="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329142"/>
            <a:ext cx="1851660" cy="1624542"/>
          </a:xfrm>
        </p:spPr>
        <p:txBody>
          <a:bodyPr/>
          <a:lstStyle>
            <a:lvl1pPr>
              <a:defRPr sz="960"/>
            </a:lvl1pPr>
            <a:lvl2pPr>
              <a:defRPr sz="840"/>
            </a:lvl2pPr>
            <a:lvl3pPr>
              <a:defRPr sz="72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685800"/>
            <a:ext cx="1179671" cy="1270529"/>
          </a:xfrm>
        </p:spPr>
        <p:txBody>
          <a:bodyPr/>
          <a:lstStyle>
            <a:lvl1pPr marL="0" indent="0">
              <a:buNone/>
              <a:defRPr sz="480"/>
            </a:lvl1pPr>
            <a:lvl2pPr marL="137160" indent="0">
              <a:buNone/>
              <a:defRPr sz="420"/>
            </a:lvl2pPr>
            <a:lvl3pPr marL="274320" indent="0">
              <a:buNone/>
              <a:defRPr sz="360"/>
            </a:lvl3pPr>
            <a:lvl4pPr marL="411480" indent="0">
              <a:buNone/>
              <a:defRPr sz="300"/>
            </a:lvl4pPr>
            <a:lvl5pPr marL="548640" indent="0">
              <a:buNone/>
              <a:defRPr sz="300"/>
            </a:lvl5pPr>
            <a:lvl6pPr marL="685800" indent="0">
              <a:buNone/>
              <a:defRPr sz="300"/>
            </a:lvl6pPr>
            <a:lvl7pPr marL="822960" indent="0">
              <a:buNone/>
              <a:defRPr sz="300"/>
            </a:lvl7pPr>
            <a:lvl8pPr marL="960120" indent="0">
              <a:buNone/>
              <a:defRPr sz="300"/>
            </a:lvl8pPr>
            <a:lvl9pPr marL="1097280" indent="0">
              <a:buNone/>
              <a:defRPr sz="3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148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152400"/>
            <a:ext cx="1179671" cy="533400"/>
          </a:xfrm>
        </p:spPr>
        <p:txBody>
          <a:bodyPr anchor="b"/>
          <a:lstStyle>
            <a:lvl1pPr>
              <a:defRPr sz="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329142"/>
            <a:ext cx="1851660" cy="1624542"/>
          </a:xfrm>
        </p:spPr>
        <p:txBody>
          <a:bodyPr anchor="t"/>
          <a:lstStyle>
            <a:lvl1pPr marL="0" indent="0">
              <a:buNone/>
              <a:defRPr sz="960"/>
            </a:lvl1pPr>
            <a:lvl2pPr marL="137160" indent="0">
              <a:buNone/>
              <a:defRPr sz="840"/>
            </a:lvl2pPr>
            <a:lvl3pPr marL="274320" indent="0">
              <a:buNone/>
              <a:defRPr sz="720"/>
            </a:lvl3pPr>
            <a:lvl4pPr marL="411480" indent="0">
              <a:buNone/>
              <a:defRPr sz="600"/>
            </a:lvl4pPr>
            <a:lvl5pPr marL="548640" indent="0">
              <a:buNone/>
              <a:defRPr sz="600"/>
            </a:lvl5pPr>
            <a:lvl6pPr marL="685800" indent="0">
              <a:buNone/>
              <a:defRPr sz="600"/>
            </a:lvl6pPr>
            <a:lvl7pPr marL="822960" indent="0">
              <a:buNone/>
              <a:defRPr sz="600"/>
            </a:lvl7pPr>
            <a:lvl8pPr marL="960120" indent="0">
              <a:buNone/>
              <a:defRPr sz="600"/>
            </a:lvl8pPr>
            <a:lvl9pPr marL="1097280" indent="0">
              <a:buNone/>
              <a:defRPr sz="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685800"/>
            <a:ext cx="1179671" cy="1270529"/>
          </a:xfrm>
        </p:spPr>
        <p:txBody>
          <a:bodyPr/>
          <a:lstStyle>
            <a:lvl1pPr marL="0" indent="0">
              <a:buNone/>
              <a:defRPr sz="480"/>
            </a:lvl1pPr>
            <a:lvl2pPr marL="137160" indent="0">
              <a:buNone/>
              <a:defRPr sz="420"/>
            </a:lvl2pPr>
            <a:lvl3pPr marL="274320" indent="0">
              <a:buNone/>
              <a:defRPr sz="360"/>
            </a:lvl3pPr>
            <a:lvl4pPr marL="411480" indent="0">
              <a:buNone/>
              <a:defRPr sz="300"/>
            </a:lvl4pPr>
            <a:lvl5pPr marL="548640" indent="0">
              <a:buNone/>
              <a:defRPr sz="300"/>
            </a:lvl5pPr>
            <a:lvl6pPr marL="685800" indent="0">
              <a:buNone/>
              <a:defRPr sz="300"/>
            </a:lvl6pPr>
            <a:lvl7pPr marL="822960" indent="0">
              <a:buNone/>
              <a:defRPr sz="300"/>
            </a:lvl7pPr>
            <a:lvl8pPr marL="960120" indent="0">
              <a:buNone/>
              <a:defRPr sz="300"/>
            </a:lvl8pPr>
            <a:lvl9pPr marL="1097280" indent="0">
              <a:buNone/>
              <a:defRPr sz="3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048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121709"/>
            <a:ext cx="3154680" cy="4418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608542"/>
            <a:ext cx="3154680" cy="1450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2118784"/>
            <a:ext cx="822960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2118784"/>
            <a:ext cx="1234440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2118784"/>
            <a:ext cx="822960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3491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4320" rtl="0" eaLnBrk="1" latinLnBrk="0" hangingPunct="1">
        <a:lnSpc>
          <a:spcPct val="90000"/>
        </a:lnSpc>
        <a:spcBef>
          <a:spcPct val="0"/>
        </a:spcBef>
        <a:buNone/>
        <a:defRPr sz="13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27432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302" y="49302"/>
            <a:ext cx="3564000" cy="2196000"/>
          </a:xfrm>
          <a:prstGeom prst="rect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797630" y="19807"/>
            <a:ext cx="2069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PRODUCT NAME</a:t>
            </a:r>
          </a:p>
          <a:p>
            <a:pPr algn="ctr">
              <a:spcAft>
                <a:spcPts val="300"/>
              </a:spcAft>
            </a:pPr>
            <a:r>
              <a:rPr lang="fr-C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Signal Word</a:t>
            </a:r>
            <a:r>
              <a:rPr lang="fr-CA" sz="1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0685" y="1960715"/>
            <a:ext cx="2223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Consult</a:t>
            </a:r>
            <a:r>
              <a:rPr lang="fr-CA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SDS </a:t>
            </a:r>
            <a:r>
              <a:rPr lang="fr-CA" sz="1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before</a:t>
            </a:r>
            <a:r>
              <a:rPr lang="fr-CA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use</a:t>
            </a:r>
            <a:endParaRPr lang="fr-CA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929" y="811443"/>
            <a:ext cx="350519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CA" sz="1400" b="1" i="1" dirty="0" err="1" smtClean="0">
                <a:latin typeface="Arial" pitchFamily="34" charset="0"/>
                <a:cs typeface="Arial" pitchFamily="34" charset="0"/>
              </a:rPr>
              <a:t>Safe</a:t>
            </a:r>
            <a:r>
              <a:rPr lang="fr-CA" sz="1400" b="1" i="1" dirty="0" smtClean="0">
                <a:latin typeface="Arial" pitchFamily="34" charset="0"/>
                <a:cs typeface="Arial" pitchFamily="34" charset="0"/>
              </a:rPr>
              <a:t> handling </a:t>
            </a:r>
            <a:r>
              <a:rPr lang="fr-CA" sz="1400" b="1" i="1" dirty="0" err="1" smtClean="0">
                <a:latin typeface="Arial" pitchFamily="34" charset="0"/>
                <a:cs typeface="Arial" pitchFamily="34" charset="0"/>
              </a:rPr>
              <a:t>precautions</a:t>
            </a:r>
            <a:r>
              <a:rPr lang="fr-CA" sz="1400" b="1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spcAft>
                <a:spcPts val="600"/>
              </a:spcAft>
            </a:pPr>
            <a:r>
              <a:rPr lang="fr-CA" sz="1400" b="1" i="1" dirty="0" smtClean="0">
                <a:latin typeface="Arial" pitchFamily="34" charset="0"/>
                <a:cs typeface="Arial" pitchFamily="34" charset="0"/>
              </a:rPr>
              <a:t>WHMIS </a:t>
            </a:r>
            <a:r>
              <a:rPr lang="fr-CA" sz="1400" b="1" i="1" dirty="0" err="1" smtClean="0">
                <a:latin typeface="Arial" pitchFamily="34" charset="0"/>
                <a:cs typeface="Arial" pitchFamily="34" charset="0"/>
              </a:rPr>
              <a:t>Pictograms</a:t>
            </a:r>
            <a:r>
              <a:rPr lang="fr-CA" sz="1400" b="1" i="1" dirty="0" smtClean="0">
                <a:latin typeface="Arial" pitchFamily="34" charset="0"/>
                <a:cs typeface="Arial" pitchFamily="34" charset="0"/>
              </a:rPr>
              <a:t>, H- and P-Phrases</a:t>
            </a:r>
            <a:endParaRPr lang="fr-CA" sz="1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0383" y="1465982"/>
            <a:ext cx="31442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PPE </a:t>
            </a:r>
            <a:r>
              <a:rPr lang="fr-CA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Symbols</a:t>
            </a:r>
            <a:endParaRPr lang="fr-CA" sz="16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20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Concordia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Yoann Chabre</dc:creator>
  <cp:lastModifiedBy>Yoann Chabre</cp:lastModifiedBy>
  <cp:revision>7</cp:revision>
  <dcterms:created xsi:type="dcterms:W3CDTF">2019-03-19T15:05:20Z</dcterms:created>
  <dcterms:modified xsi:type="dcterms:W3CDTF">2019-09-06T14:16:31Z</dcterms:modified>
</cp:coreProperties>
</file>