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371600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4660"/>
  </p:normalViewPr>
  <p:slideViewPr>
    <p:cSldViewPr snapToGrid="0" showGuides="1">
      <p:cViewPr varScale="1">
        <p:scale>
          <a:sx n="278" d="100"/>
          <a:sy n="278" d="100"/>
        </p:scale>
        <p:origin x="1482" y="198"/>
      </p:cViewPr>
      <p:guideLst>
        <p:guide orient="horz" pos="720"/>
        <p:guide pos="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" y="374121"/>
            <a:ext cx="1165860" cy="795867"/>
          </a:xfrm>
        </p:spPr>
        <p:txBody>
          <a:bodyPr anchor="b"/>
          <a:lstStyle>
            <a:lvl1pPr algn="ctr"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" y="1200679"/>
            <a:ext cx="1028700" cy="551921"/>
          </a:xfrm>
        </p:spPr>
        <p:txBody>
          <a:bodyPr/>
          <a:lstStyle>
            <a:lvl1pPr marL="0" indent="0" algn="ctr">
              <a:buNone/>
              <a:defRPr sz="360"/>
            </a:lvl1pPr>
            <a:lvl2pPr marL="68580" indent="0" algn="ctr">
              <a:buNone/>
              <a:defRPr sz="300"/>
            </a:lvl2pPr>
            <a:lvl3pPr marL="137160" indent="0" algn="ctr">
              <a:buNone/>
              <a:defRPr sz="270"/>
            </a:lvl3pPr>
            <a:lvl4pPr marL="205740" indent="0" algn="ctr">
              <a:buNone/>
              <a:defRPr sz="240"/>
            </a:lvl4pPr>
            <a:lvl5pPr marL="274320" indent="0" algn="ctr">
              <a:buNone/>
              <a:defRPr sz="240"/>
            </a:lvl5pPr>
            <a:lvl6pPr marL="342900" indent="0" algn="ctr">
              <a:buNone/>
              <a:defRPr sz="240"/>
            </a:lvl6pPr>
            <a:lvl7pPr marL="411480" indent="0" algn="ctr">
              <a:buNone/>
              <a:defRPr sz="240"/>
            </a:lvl7pPr>
            <a:lvl8pPr marL="480060" indent="0" algn="ctr">
              <a:buNone/>
              <a:defRPr sz="240"/>
            </a:lvl8pPr>
            <a:lvl9pPr marL="548640" indent="0" algn="ctr">
              <a:buNone/>
              <a:defRPr sz="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107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306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" y="121709"/>
            <a:ext cx="295751" cy="19372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" y="121709"/>
            <a:ext cx="870109" cy="19372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65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43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" y="569913"/>
            <a:ext cx="1183005" cy="950912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" y="1529822"/>
            <a:ext cx="1183005" cy="500062"/>
          </a:xfrm>
        </p:spPr>
        <p:txBody>
          <a:bodyPr/>
          <a:lstStyle>
            <a:lvl1pPr marL="0" indent="0">
              <a:buNone/>
              <a:defRPr sz="360">
                <a:solidFill>
                  <a:schemeClr val="tx1"/>
                </a:solidFill>
              </a:defRPr>
            </a:lvl1pPr>
            <a:lvl2pPr marL="685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2pPr>
            <a:lvl3pPr marL="137160" indent="0">
              <a:buNone/>
              <a:defRPr sz="270">
                <a:solidFill>
                  <a:schemeClr val="tx1">
                    <a:tint val="75000"/>
                  </a:schemeClr>
                </a:solidFill>
              </a:defRPr>
            </a:lvl3pPr>
            <a:lvl4pPr marL="20574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4pPr>
            <a:lvl5pPr marL="27432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5pPr>
            <a:lvl6pPr marL="34290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6pPr>
            <a:lvl7pPr marL="41148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7pPr>
            <a:lvl8pPr marL="48006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8pPr>
            <a:lvl9pPr marL="54864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513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8" y="608542"/>
            <a:ext cx="582930" cy="14504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3" y="608542"/>
            <a:ext cx="582930" cy="14504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586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" y="121709"/>
            <a:ext cx="1183005" cy="4418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" y="560388"/>
            <a:ext cx="580251" cy="274637"/>
          </a:xfrm>
        </p:spPr>
        <p:txBody>
          <a:bodyPr anchor="b"/>
          <a:lstStyle>
            <a:lvl1pPr marL="0" indent="0">
              <a:buNone/>
              <a:defRPr sz="360" b="1"/>
            </a:lvl1pPr>
            <a:lvl2pPr marL="68580" indent="0">
              <a:buNone/>
              <a:defRPr sz="300" b="1"/>
            </a:lvl2pPr>
            <a:lvl3pPr marL="137160" indent="0">
              <a:buNone/>
              <a:defRPr sz="270" b="1"/>
            </a:lvl3pPr>
            <a:lvl4pPr marL="205740" indent="0">
              <a:buNone/>
              <a:defRPr sz="240" b="1"/>
            </a:lvl4pPr>
            <a:lvl5pPr marL="274320" indent="0">
              <a:buNone/>
              <a:defRPr sz="240" b="1"/>
            </a:lvl5pPr>
            <a:lvl6pPr marL="342900" indent="0">
              <a:buNone/>
              <a:defRPr sz="240" b="1"/>
            </a:lvl6pPr>
            <a:lvl7pPr marL="411480" indent="0">
              <a:buNone/>
              <a:defRPr sz="240" b="1"/>
            </a:lvl7pPr>
            <a:lvl8pPr marL="480060" indent="0">
              <a:buNone/>
              <a:defRPr sz="240" b="1"/>
            </a:lvl8pPr>
            <a:lvl9pPr marL="548640" indent="0">
              <a:buNone/>
              <a:defRPr sz="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" y="835025"/>
            <a:ext cx="580251" cy="1228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" y="560388"/>
            <a:ext cx="583109" cy="274637"/>
          </a:xfrm>
        </p:spPr>
        <p:txBody>
          <a:bodyPr anchor="b"/>
          <a:lstStyle>
            <a:lvl1pPr marL="0" indent="0">
              <a:buNone/>
              <a:defRPr sz="360" b="1"/>
            </a:lvl1pPr>
            <a:lvl2pPr marL="68580" indent="0">
              <a:buNone/>
              <a:defRPr sz="300" b="1"/>
            </a:lvl2pPr>
            <a:lvl3pPr marL="137160" indent="0">
              <a:buNone/>
              <a:defRPr sz="270" b="1"/>
            </a:lvl3pPr>
            <a:lvl4pPr marL="205740" indent="0">
              <a:buNone/>
              <a:defRPr sz="240" b="1"/>
            </a:lvl4pPr>
            <a:lvl5pPr marL="274320" indent="0">
              <a:buNone/>
              <a:defRPr sz="240" b="1"/>
            </a:lvl5pPr>
            <a:lvl6pPr marL="342900" indent="0">
              <a:buNone/>
              <a:defRPr sz="240" b="1"/>
            </a:lvl6pPr>
            <a:lvl7pPr marL="411480" indent="0">
              <a:buNone/>
              <a:defRPr sz="240" b="1"/>
            </a:lvl7pPr>
            <a:lvl8pPr marL="480060" indent="0">
              <a:buNone/>
              <a:defRPr sz="240" b="1"/>
            </a:lvl8pPr>
            <a:lvl9pPr marL="548640" indent="0">
              <a:buNone/>
              <a:defRPr sz="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" y="835025"/>
            <a:ext cx="583109" cy="12281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80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05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41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" y="152400"/>
            <a:ext cx="442377" cy="533400"/>
          </a:xfrm>
        </p:spPr>
        <p:txBody>
          <a:bodyPr anchor="b"/>
          <a:lstStyle>
            <a:lvl1pPr>
              <a:defRPr sz="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" y="329142"/>
            <a:ext cx="694373" cy="1624542"/>
          </a:xfrm>
        </p:spPr>
        <p:txBody>
          <a:bodyPr/>
          <a:lstStyle>
            <a:lvl1pPr>
              <a:defRPr sz="480"/>
            </a:lvl1pPr>
            <a:lvl2pPr>
              <a:defRPr sz="420"/>
            </a:lvl2pPr>
            <a:lvl3pPr>
              <a:defRPr sz="36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" y="685800"/>
            <a:ext cx="442377" cy="1270529"/>
          </a:xfrm>
        </p:spPr>
        <p:txBody>
          <a:bodyPr/>
          <a:lstStyle>
            <a:lvl1pPr marL="0" indent="0">
              <a:buNone/>
              <a:defRPr sz="240"/>
            </a:lvl1pPr>
            <a:lvl2pPr marL="68580" indent="0">
              <a:buNone/>
              <a:defRPr sz="210"/>
            </a:lvl2pPr>
            <a:lvl3pPr marL="137160" indent="0">
              <a:buNone/>
              <a:defRPr sz="180"/>
            </a:lvl3pPr>
            <a:lvl4pPr marL="205740" indent="0">
              <a:buNone/>
              <a:defRPr sz="150"/>
            </a:lvl4pPr>
            <a:lvl5pPr marL="274320" indent="0">
              <a:buNone/>
              <a:defRPr sz="150"/>
            </a:lvl5pPr>
            <a:lvl6pPr marL="342900" indent="0">
              <a:buNone/>
              <a:defRPr sz="150"/>
            </a:lvl6pPr>
            <a:lvl7pPr marL="411480" indent="0">
              <a:buNone/>
              <a:defRPr sz="150"/>
            </a:lvl7pPr>
            <a:lvl8pPr marL="480060" indent="0">
              <a:buNone/>
              <a:defRPr sz="150"/>
            </a:lvl8pPr>
            <a:lvl9pPr marL="548640" indent="0">
              <a:buNone/>
              <a:defRPr sz="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462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" y="152400"/>
            <a:ext cx="442377" cy="533400"/>
          </a:xfrm>
        </p:spPr>
        <p:txBody>
          <a:bodyPr anchor="b"/>
          <a:lstStyle>
            <a:lvl1pPr>
              <a:defRPr sz="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" y="329142"/>
            <a:ext cx="694373" cy="1624542"/>
          </a:xfrm>
        </p:spPr>
        <p:txBody>
          <a:bodyPr anchor="t"/>
          <a:lstStyle>
            <a:lvl1pPr marL="0" indent="0">
              <a:buNone/>
              <a:defRPr sz="480"/>
            </a:lvl1pPr>
            <a:lvl2pPr marL="68580" indent="0">
              <a:buNone/>
              <a:defRPr sz="420"/>
            </a:lvl2pPr>
            <a:lvl3pPr marL="137160" indent="0">
              <a:buNone/>
              <a:defRPr sz="360"/>
            </a:lvl3pPr>
            <a:lvl4pPr marL="205740" indent="0">
              <a:buNone/>
              <a:defRPr sz="300"/>
            </a:lvl4pPr>
            <a:lvl5pPr marL="274320" indent="0">
              <a:buNone/>
              <a:defRPr sz="300"/>
            </a:lvl5pPr>
            <a:lvl6pPr marL="342900" indent="0">
              <a:buNone/>
              <a:defRPr sz="300"/>
            </a:lvl6pPr>
            <a:lvl7pPr marL="411480" indent="0">
              <a:buNone/>
              <a:defRPr sz="300"/>
            </a:lvl7pPr>
            <a:lvl8pPr marL="480060" indent="0">
              <a:buNone/>
              <a:defRPr sz="300"/>
            </a:lvl8pPr>
            <a:lvl9pPr marL="548640" indent="0">
              <a:buNone/>
              <a:defRPr sz="3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" y="685800"/>
            <a:ext cx="442377" cy="1270529"/>
          </a:xfrm>
        </p:spPr>
        <p:txBody>
          <a:bodyPr/>
          <a:lstStyle>
            <a:lvl1pPr marL="0" indent="0">
              <a:buNone/>
              <a:defRPr sz="240"/>
            </a:lvl1pPr>
            <a:lvl2pPr marL="68580" indent="0">
              <a:buNone/>
              <a:defRPr sz="210"/>
            </a:lvl2pPr>
            <a:lvl3pPr marL="137160" indent="0">
              <a:buNone/>
              <a:defRPr sz="180"/>
            </a:lvl3pPr>
            <a:lvl4pPr marL="205740" indent="0">
              <a:buNone/>
              <a:defRPr sz="150"/>
            </a:lvl4pPr>
            <a:lvl5pPr marL="274320" indent="0">
              <a:buNone/>
              <a:defRPr sz="150"/>
            </a:lvl5pPr>
            <a:lvl6pPr marL="342900" indent="0">
              <a:buNone/>
              <a:defRPr sz="150"/>
            </a:lvl6pPr>
            <a:lvl7pPr marL="411480" indent="0">
              <a:buNone/>
              <a:defRPr sz="150"/>
            </a:lvl7pPr>
            <a:lvl8pPr marL="480060" indent="0">
              <a:buNone/>
              <a:defRPr sz="150"/>
            </a:lvl8pPr>
            <a:lvl9pPr marL="548640" indent="0">
              <a:buNone/>
              <a:defRPr sz="1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9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8" y="121709"/>
            <a:ext cx="1183005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8" y="608542"/>
            <a:ext cx="1183005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8" y="2118784"/>
            <a:ext cx="30861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3" y="2118784"/>
            <a:ext cx="462915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3" y="2118784"/>
            <a:ext cx="30861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322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" rtl="0" eaLnBrk="1" latinLnBrk="0" hangingPunct="1">
        <a:lnSpc>
          <a:spcPct val="90000"/>
        </a:lnSpc>
        <a:spcBef>
          <a:spcPct val="0"/>
        </a:spcBef>
        <a:buNone/>
        <a:defRPr sz="6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" indent="-34290" algn="l" defTabSz="13716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" indent="-34290" algn="l" defTabSz="137160" rtl="0" eaLnBrk="1" latinLnBrk="0" hangingPunct="1">
        <a:lnSpc>
          <a:spcPct val="90000"/>
        </a:lnSpc>
        <a:spcBef>
          <a:spcPts val="75"/>
        </a:spcBef>
        <a:buFont typeface="Arial" panose="020B0604020202020204" pitchFamily="34" charset="0"/>
        <a:buChar char="•"/>
        <a:defRPr sz="2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" algn="l" defTabSz="137160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18" y="44694"/>
            <a:ext cx="1296000" cy="21960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80"/>
          </a:p>
        </p:txBody>
      </p:sp>
      <p:sp>
        <p:nvSpPr>
          <p:cNvPr id="3" name="TextBox 2"/>
          <p:cNvSpPr txBox="1"/>
          <p:nvPr/>
        </p:nvSpPr>
        <p:spPr>
          <a:xfrm>
            <a:off x="-1" y="4161"/>
            <a:ext cx="1371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PRODUCT NAME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" y="710538"/>
            <a:ext cx="137160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 handling </a:t>
            </a: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precautions</a:t>
            </a:r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WHMIS </a:t>
            </a:r>
            <a:r>
              <a:rPr lang="fr-CA" sz="1000" b="1" i="1" dirty="0" err="1" smtClean="0">
                <a:latin typeface="Arial" pitchFamily="34" charset="0"/>
                <a:cs typeface="Arial" pitchFamily="34" charset="0"/>
              </a:rPr>
              <a:t>Pictograms</a:t>
            </a:r>
            <a:endParaRPr lang="fr-CA" sz="10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CA" sz="1000" b="1" i="1" dirty="0" smtClean="0">
                <a:latin typeface="Arial" pitchFamily="34" charset="0"/>
                <a:cs typeface="Arial" pitchFamily="34" charset="0"/>
              </a:rPr>
              <a:t> H- and P-Phrases</a:t>
            </a:r>
            <a:endParaRPr lang="fr-CA" sz="1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887" y="2025970"/>
            <a:ext cx="10198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SDS </a:t>
            </a:r>
            <a:r>
              <a:rPr lang="fr-CA" sz="1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available</a:t>
            </a:r>
            <a:endParaRPr lang="fr-CA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Yoann Chabre</dc:creator>
  <cp:lastModifiedBy>Yoann Chabre</cp:lastModifiedBy>
  <cp:revision>6</cp:revision>
  <dcterms:created xsi:type="dcterms:W3CDTF">2019-03-19T15:05:20Z</dcterms:created>
  <dcterms:modified xsi:type="dcterms:W3CDTF">2019-09-06T12:37:39Z</dcterms:modified>
</cp:coreProperties>
</file>