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286000" cy="137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" userDrawn="1">
          <p15:clr>
            <a:srgbClr val="A4A3A4"/>
          </p15:clr>
        </p15:guide>
        <p15:guide id="2" pos="7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2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694" y="1770"/>
      </p:cViewPr>
      <p:guideLst>
        <p:guide orient="horz" pos="432"/>
        <p:guide pos="7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" y="224473"/>
            <a:ext cx="1714500" cy="477520"/>
          </a:xfrm>
        </p:spPr>
        <p:txBody>
          <a:bodyPr anchor="b"/>
          <a:lstStyle>
            <a:lvl1pPr algn="ctr">
              <a:defRPr sz="11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" y="720408"/>
            <a:ext cx="1714500" cy="331152"/>
          </a:xfrm>
        </p:spPr>
        <p:txBody>
          <a:bodyPr/>
          <a:lstStyle>
            <a:lvl1pPr marL="0" indent="0" algn="ctr">
              <a:buNone/>
              <a:defRPr sz="450"/>
            </a:lvl1pPr>
            <a:lvl2pPr marL="85725" indent="0" algn="ctr">
              <a:buNone/>
              <a:defRPr sz="375"/>
            </a:lvl2pPr>
            <a:lvl3pPr marL="171450" indent="0" algn="ctr">
              <a:buNone/>
              <a:defRPr sz="338"/>
            </a:lvl3pPr>
            <a:lvl4pPr marL="257175" indent="0" algn="ctr">
              <a:buNone/>
              <a:defRPr sz="300"/>
            </a:lvl4pPr>
            <a:lvl5pPr marL="342900" indent="0" algn="ctr">
              <a:buNone/>
              <a:defRPr sz="300"/>
            </a:lvl5pPr>
            <a:lvl6pPr marL="428625" indent="0" algn="ctr">
              <a:buNone/>
              <a:defRPr sz="300"/>
            </a:lvl6pPr>
            <a:lvl7pPr marL="514350" indent="0" algn="ctr">
              <a:buNone/>
              <a:defRPr sz="300"/>
            </a:lvl7pPr>
            <a:lvl8pPr marL="600075" indent="0" algn="ctr">
              <a:buNone/>
              <a:defRPr sz="300"/>
            </a:lvl8pPr>
            <a:lvl9pPr marL="685800" indent="0" algn="ctr">
              <a:buNone/>
              <a:defRPr sz="3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279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188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35919" y="73025"/>
            <a:ext cx="492919" cy="116236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163" y="73025"/>
            <a:ext cx="1450181" cy="116236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168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060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72" y="341948"/>
            <a:ext cx="1971675" cy="570547"/>
          </a:xfrm>
        </p:spPr>
        <p:txBody>
          <a:bodyPr anchor="b"/>
          <a:lstStyle>
            <a:lvl1pPr>
              <a:defRPr sz="11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72" y="917893"/>
            <a:ext cx="1971675" cy="300037"/>
          </a:xfrm>
        </p:spPr>
        <p:txBody>
          <a:bodyPr/>
          <a:lstStyle>
            <a:lvl1pPr marL="0" indent="0">
              <a:buNone/>
              <a:defRPr sz="450">
                <a:solidFill>
                  <a:schemeClr val="tx1">
                    <a:tint val="75000"/>
                  </a:schemeClr>
                </a:solidFill>
              </a:defRPr>
            </a:lvl1pPr>
            <a:lvl2pPr marL="85725" indent="0">
              <a:buNone/>
              <a:defRPr sz="375">
                <a:solidFill>
                  <a:schemeClr val="tx1">
                    <a:tint val="75000"/>
                  </a:schemeClr>
                </a:solidFill>
              </a:defRPr>
            </a:lvl2pPr>
            <a:lvl3pPr marL="171450" indent="0">
              <a:buNone/>
              <a:defRPr sz="338">
                <a:solidFill>
                  <a:schemeClr val="tx1">
                    <a:tint val="75000"/>
                  </a:schemeClr>
                </a:solidFill>
              </a:defRPr>
            </a:lvl3pPr>
            <a:lvl4pPr marL="257175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34290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428625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51435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600075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68580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609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3" y="365125"/>
            <a:ext cx="971550" cy="8702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7288" y="365125"/>
            <a:ext cx="971550" cy="8702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786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" y="73025"/>
            <a:ext cx="1971675" cy="265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60" y="336233"/>
            <a:ext cx="967085" cy="164782"/>
          </a:xfrm>
        </p:spPr>
        <p:txBody>
          <a:bodyPr anchor="b"/>
          <a:lstStyle>
            <a:lvl1pPr marL="0" indent="0">
              <a:buNone/>
              <a:defRPr sz="450" b="1"/>
            </a:lvl1pPr>
            <a:lvl2pPr marL="85725" indent="0">
              <a:buNone/>
              <a:defRPr sz="375" b="1"/>
            </a:lvl2pPr>
            <a:lvl3pPr marL="171450" indent="0">
              <a:buNone/>
              <a:defRPr sz="338" b="1"/>
            </a:lvl3pPr>
            <a:lvl4pPr marL="257175" indent="0">
              <a:buNone/>
              <a:defRPr sz="300" b="1"/>
            </a:lvl4pPr>
            <a:lvl5pPr marL="342900" indent="0">
              <a:buNone/>
              <a:defRPr sz="300" b="1"/>
            </a:lvl5pPr>
            <a:lvl6pPr marL="428625" indent="0">
              <a:buNone/>
              <a:defRPr sz="300" b="1"/>
            </a:lvl6pPr>
            <a:lvl7pPr marL="514350" indent="0">
              <a:buNone/>
              <a:defRPr sz="300" b="1"/>
            </a:lvl7pPr>
            <a:lvl8pPr marL="600075" indent="0">
              <a:buNone/>
              <a:defRPr sz="300" b="1"/>
            </a:lvl8pPr>
            <a:lvl9pPr marL="685800" indent="0">
              <a:buNone/>
              <a:defRPr sz="3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60" y="501015"/>
            <a:ext cx="967085" cy="7369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57287" y="336233"/>
            <a:ext cx="971848" cy="164782"/>
          </a:xfrm>
        </p:spPr>
        <p:txBody>
          <a:bodyPr anchor="b"/>
          <a:lstStyle>
            <a:lvl1pPr marL="0" indent="0">
              <a:buNone/>
              <a:defRPr sz="450" b="1"/>
            </a:lvl1pPr>
            <a:lvl2pPr marL="85725" indent="0">
              <a:buNone/>
              <a:defRPr sz="375" b="1"/>
            </a:lvl2pPr>
            <a:lvl3pPr marL="171450" indent="0">
              <a:buNone/>
              <a:defRPr sz="338" b="1"/>
            </a:lvl3pPr>
            <a:lvl4pPr marL="257175" indent="0">
              <a:buNone/>
              <a:defRPr sz="300" b="1"/>
            </a:lvl4pPr>
            <a:lvl5pPr marL="342900" indent="0">
              <a:buNone/>
              <a:defRPr sz="300" b="1"/>
            </a:lvl5pPr>
            <a:lvl6pPr marL="428625" indent="0">
              <a:buNone/>
              <a:defRPr sz="300" b="1"/>
            </a:lvl6pPr>
            <a:lvl7pPr marL="514350" indent="0">
              <a:buNone/>
              <a:defRPr sz="300" b="1"/>
            </a:lvl7pPr>
            <a:lvl8pPr marL="600075" indent="0">
              <a:buNone/>
              <a:defRPr sz="300" b="1"/>
            </a:lvl8pPr>
            <a:lvl9pPr marL="685800" indent="0">
              <a:buNone/>
              <a:defRPr sz="3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57287" y="501015"/>
            <a:ext cx="971848" cy="7369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628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563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1" y="91440"/>
            <a:ext cx="737294" cy="320040"/>
          </a:xfrm>
        </p:spPr>
        <p:txBody>
          <a:bodyPr anchor="b"/>
          <a:lstStyle>
            <a:lvl1pPr>
              <a:defRPr sz="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847" y="197485"/>
            <a:ext cx="1157288" cy="974725"/>
          </a:xfrm>
        </p:spPr>
        <p:txBody>
          <a:bodyPr/>
          <a:lstStyle>
            <a:lvl1pPr>
              <a:defRPr sz="600"/>
            </a:lvl1pPr>
            <a:lvl2pPr>
              <a:defRPr sz="525"/>
            </a:lvl2pPr>
            <a:lvl3pPr>
              <a:defRPr sz="450"/>
            </a:lvl3pPr>
            <a:lvl4pPr>
              <a:defRPr sz="375"/>
            </a:lvl4pPr>
            <a:lvl5pPr>
              <a:defRPr sz="375"/>
            </a:lvl5pPr>
            <a:lvl6pPr>
              <a:defRPr sz="375"/>
            </a:lvl6pPr>
            <a:lvl7pPr>
              <a:defRPr sz="375"/>
            </a:lvl7pPr>
            <a:lvl8pPr>
              <a:defRPr sz="375"/>
            </a:lvl8pPr>
            <a:lvl9pPr>
              <a:defRPr sz="3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1" y="411480"/>
            <a:ext cx="737294" cy="762318"/>
          </a:xfrm>
        </p:spPr>
        <p:txBody>
          <a:bodyPr/>
          <a:lstStyle>
            <a:lvl1pPr marL="0" indent="0">
              <a:buNone/>
              <a:defRPr sz="300"/>
            </a:lvl1pPr>
            <a:lvl2pPr marL="85725" indent="0">
              <a:buNone/>
              <a:defRPr sz="263"/>
            </a:lvl2pPr>
            <a:lvl3pPr marL="171450" indent="0">
              <a:buNone/>
              <a:defRPr sz="225"/>
            </a:lvl3pPr>
            <a:lvl4pPr marL="257175" indent="0">
              <a:buNone/>
              <a:defRPr sz="188"/>
            </a:lvl4pPr>
            <a:lvl5pPr marL="342900" indent="0">
              <a:buNone/>
              <a:defRPr sz="188"/>
            </a:lvl5pPr>
            <a:lvl6pPr marL="428625" indent="0">
              <a:buNone/>
              <a:defRPr sz="188"/>
            </a:lvl6pPr>
            <a:lvl7pPr marL="514350" indent="0">
              <a:buNone/>
              <a:defRPr sz="188"/>
            </a:lvl7pPr>
            <a:lvl8pPr marL="600075" indent="0">
              <a:buNone/>
              <a:defRPr sz="188"/>
            </a:lvl8pPr>
            <a:lvl9pPr marL="685800" indent="0">
              <a:buNone/>
              <a:defRPr sz="18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4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1" y="91440"/>
            <a:ext cx="737294" cy="320040"/>
          </a:xfrm>
        </p:spPr>
        <p:txBody>
          <a:bodyPr anchor="b"/>
          <a:lstStyle>
            <a:lvl1pPr>
              <a:defRPr sz="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1847" y="197485"/>
            <a:ext cx="1157288" cy="974725"/>
          </a:xfrm>
        </p:spPr>
        <p:txBody>
          <a:bodyPr anchor="t"/>
          <a:lstStyle>
            <a:lvl1pPr marL="0" indent="0">
              <a:buNone/>
              <a:defRPr sz="600"/>
            </a:lvl1pPr>
            <a:lvl2pPr marL="85725" indent="0">
              <a:buNone/>
              <a:defRPr sz="525"/>
            </a:lvl2pPr>
            <a:lvl3pPr marL="171450" indent="0">
              <a:buNone/>
              <a:defRPr sz="450"/>
            </a:lvl3pPr>
            <a:lvl4pPr marL="257175" indent="0">
              <a:buNone/>
              <a:defRPr sz="375"/>
            </a:lvl4pPr>
            <a:lvl5pPr marL="342900" indent="0">
              <a:buNone/>
              <a:defRPr sz="375"/>
            </a:lvl5pPr>
            <a:lvl6pPr marL="428625" indent="0">
              <a:buNone/>
              <a:defRPr sz="375"/>
            </a:lvl6pPr>
            <a:lvl7pPr marL="514350" indent="0">
              <a:buNone/>
              <a:defRPr sz="375"/>
            </a:lvl7pPr>
            <a:lvl8pPr marL="600075" indent="0">
              <a:buNone/>
              <a:defRPr sz="375"/>
            </a:lvl8pPr>
            <a:lvl9pPr marL="685800" indent="0">
              <a:buNone/>
              <a:defRPr sz="3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1" y="411480"/>
            <a:ext cx="737294" cy="762318"/>
          </a:xfrm>
        </p:spPr>
        <p:txBody>
          <a:bodyPr/>
          <a:lstStyle>
            <a:lvl1pPr marL="0" indent="0">
              <a:buNone/>
              <a:defRPr sz="300"/>
            </a:lvl1pPr>
            <a:lvl2pPr marL="85725" indent="0">
              <a:buNone/>
              <a:defRPr sz="263"/>
            </a:lvl2pPr>
            <a:lvl3pPr marL="171450" indent="0">
              <a:buNone/>
              <a:defRPr sz="225"/>
            </a:lvl3pPr>
            <a:lvl4pPr marL="257175" indent="0">
              <a:buNone/>
              <a:defRPr sz="188"/>
            </a:lvl4pPr>
            <a:lvl5pPr marL="342900" indent="0">
              <a:buNone/>
              <a:defRPr sz="188"/>
            </a:lvl5pPr>
            <a:lvl6pPr marL="428625" indent="0">
              <a:buNone/>
              <a:defRPr sz="188"/>
            </a:lvl6pPr>
            <a:lvl7pPr marL="514350" indent="0">
              <a:buNone/>
              <a:defRPr sz="188"/>
            </a:lvl7pPr>
            <a:lvl8pPr marL="600075" indent="0">
              <a:buNone/>
              <a:defRPr sz="188"/>
            </a:lvl8pPr>
            <a:lvl9pPr marL="685800" indent="0">
              <a:buNone/>
              <a:defRPr sz="18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264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63" y="73025"/>
            <a:ext cx="1971675" cy="265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3" y="365125"/>
            <a:ext cx="1971675" cy="870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7163" y="1271270"/>
            <a:ext cx="514350" cy="73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7238" y="1271270"/>
            <a:ext cx="771525" cy="73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14488" y="1271270"/>
            <a:ext cx="514350" cy="73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031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450" rtl="0" eaLnBrk="1" latinLnBrk="0" hangingPunct="1">
        <a:lnSpc>
          <a:spcPct val="90000"/>
        </a:lnSpc>
        <a:spcBef>
          <a:spcPct val="0"/>
        </a:spcBef>
        <a:buNone/>
        <a:defRPr sz="8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63" indent="-42863" algn="l" defTabSz="17145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1pPr>
      <a:lvl2pPr marL="12858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1431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3pPr>
      <a:lvl4pPr marL="30003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4pPr>
      <a:lvl5pPr marL="38576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5pPr>
      <a:lvl6pPr marL="47148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6pPr>
      <a:lvl7pPr marL="55721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7pPr>
      <a:lvl8pPr marL="64293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8pPr>
      <a:lvl9pPr marL="72866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1pPr>
      <a:lvl2pPr marL="8572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3pPr>
      <a:lvl4pPr marL="25717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5pPr>
      <a:lvl6pPr marL="42862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6pPr>
      <a:lvl7pPr marL="51435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7pPr>
      <a:lvl8pPr marL="60007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8pPr>
      <a:lvl9pPr marL="68580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410" y="37622"/>
            <a:ext cx="2196000" cy="1296000"/>
          </a:xfrm>
          <a:prstGeom prst="rect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423091" y="36576"/>
            <a:ext cx="1439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CA" sz="1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PRODUCT NAME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" y="348008"/>
            <a:ext cx="22098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CA" sz="1000" b="1" i="1" dirty="0" err="1" smtClean="0">
                <a:latin typeface="Arial" pitchFamily="34" charset="0"/>
                <a:cs typeface="Arial" pitchFamily="34" charset="0"/>
              </a:rPr>
              <a:t>Safe</a:t>
            </a:r>
            <a:r>
              <a:rPr lang="fr-CA" sz="1000" b="1" i="1" dirty="0" smtClean="0">
                <a:latin typeface="Arial" pitchFamily="34" charset="0"/>
                <a:cs typeface="Arial" pitchFamily="34" charset="0"/>
              </a:rPr>
              <a:t> handling </a:t>
            </a:r>
            <a:r>
              <a:rPr lang="fr-CA" sz="1000" b="1" i="1" dirty="0" err="1" smtClean="0">
                <a:latin typeface="Arial" pitchFamily="34" charset="0"/>
                <a:cs typeface="Arial" pitchFamily="34" charset="0"/>
              </a:rPr>
              <a:t>precautions</a:t>
            </a:r>
            <a:r>
              <a:rPr lang="fr-CA" sz="1000" b="1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fr-CA" sz="1000" b="1" i="1" dirty="0" smtClean="0">
                <a:latin typeface="Arial" pitchFamily="34" charset="0"/>
                <a:cs typeface="Arial" pitchFamily="34" charset="0"/>
              </a:rPr>
              <a:t>WHMIS </a:t>
            </a:r>
            <a:r>
              <a:rPr lang="fr-CA" sz="1000" b="1" i="1" dirty="0" err="1" smtClean="0">
                <a:latin typeface="Arial" pitchFamily="34" charset="0"/>
                <a:cs typeface="Arial" pitchFamily="34" charset="0"/>
              </a:rPr>
              <a:t>Pictograms</a:t>
            </a:r>
            <a:endParaRPr lang="fr-CA" sz="10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CA" sz="1000" b="1" i="1" dirty="0" smtClean="0">
                <a:latin typeface="Arial" pitchFamily="34" charset="0"/>
                <a:cs typeface="Arial" pitchFamily="34" charset="0"/>
              </a:rPr>
              <a:t> H- and P-Phrase(s)</a:t>
            </a:r>
            <a:endParaRPr lang="fr-CA" sz="1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085" y="1125379"/>
            <a:ext cx="10198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CA" sz="1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SDS </a:t>
            </a:r>
            <a:r>
              <a:rPr lang="fr-CA" sz="10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available</a:t>
            </a:r>
            <a:endParaRPr lang="fr-CA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15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Concordia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Yoann Chabre</dc:creator>
  <cp:lastModifiedBy>Yoann Chabre</cp:lastModifiedBy>
  <cp:revision>7</cp:revision>
  <dcterms:created xsi:type="dcterms:W3CDTF">2019-03-19T15:05:20Z</dcterms:created>
  <dcterms:modified xsi:type="dcterms:W3CDTF">2019-09-06T14:15:41Z</dcterms:modified>
</cp:coreProperties>
</file>