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handoutMasterIdLst>
    <p:handoutMasterId r:id="rId9"/>
  </p:handoutMasterIdLst>
  <p:sldIdLst>
    <p:sldId id="257" r:id="rId3"/>
    <p:sldId id="259" r:id="rId4"/>
    <p:sldId id="260" r:id="rId5"/>
    <p:sldId id="261" r:id="rId6"/>
    <p:sldId id="262"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8F3421E-75A1-4FB8-9F44-3609C667D37E}" type="datetimeFigureOut">
              <a:rPr lang="en-CA" smtClean="0"/>
              <a:t>10/06/2016</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0438DA-61FA-409A-B62B-E31BB039A87B}" type="slidenum">
              <a:rPr lang="en-CA" smtClean="0"/>
              <a:t>‹#›</a:t>
            </a:fld>
            <a:endParaRPr lang="en-CA"/>
          </a:p>
        </p:txBody>
      </p:sp>
    </p:spTree>
    <p:extLst>
      <p:ext uri="{BB962C8B-B14F-4D97-AF65-F5344CB8AC3E}">
        <p14:creationId xmlns:p14="http://schemas.microsoft.com/office/powerpoint/2010/main" val="809573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CE8A74B-1D25-4B69-BCD2-2F8C0A659F05}" type="datetimeFigureOut">
              <a:rPr lang="en-CA" smtClean="0"/>
              <a:t>10/06/2016</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2E55779-63A6-4264-BBFC-DE35038EA540}" type="slidenum">
              <a:rPr lang="en-CA" smtClean="0"/>
              <a:t>‹#›</a:t>
            </a:fld>
            <a:endParaRPr lang="en-CA"/>
          </a:p>
        </p:txBody>
      </p:sp>
    </p:spTree>
    <p:extLst>
      <p:ext uri="{BB962C8B-B14F-4D97-AF65-F5344CB8AC3E}">
        <p14:creationId xmlns:p14="http://schemas.microsoft.com/office/powerpoint/2010/main" val="200765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BBB90916-5B0D-4F9B-B54B-B39CB4C5D5A4}"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424032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4ED10E6-5EC1-4DA0-A893-110DA07579AB}" type="datetimeFigureOut">
              <a:rPr lang="en-CA" smtClean="0"/>
              <a:t>10/06/2016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CCA0EA-25EA-43C6-80C4-2190925B35DF}" type="slidenum">
              <a:rPr lang="en-CA" smtClean="0"/>
              <a:t>‹#›</a:t>
            </a:fld>
            <a:endParaRPr lang="en-CA"/>
          </a:p>
        </p:txBody>
      </p:sp>
    </p:spTree>
    <p:extLst>
      <p:ext uri="{BB962C8B-B14F-4D97-AF65-F5344CB8AC3E}">
        <p14:creationId xmlns:p14="http://schemas.microsoft.com/office/powerpoint/2010/main" val="180849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4ED10E6-5EC1-4DA0-A893-110DA07579AB}" type="datetimeFigureOut">
              <a:rPr lang="en-CA" smtClean="0"/>
              <a:t>10/06/2016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CCA0EA-25EA-43C6-80C4-2190925B35DF}" type="slidenum">
              <a:rPr lang="en-CA" smtClean="0"/>
              <a:t>‹#›</a:t>
            </a:fld>
            <a:endParaRPr lang="en-CA"/>
          </a:p>
        </p:txBody>
      </p:sp>
    </p:spTree>
    <p:extLst>
      <p:ext uri="{BB962C8B-B14F-4D97-AF65-F5344CB8AC3E}">
        <p14:creationId xmlns:p14="http://schemas.microsoft.com/office/powerpoint/2010/main" val="373428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4ED10E6-5EC1-4DA0-A893-110DA07579AB}" type="datetimeFigureOut">
              <a:rPr lang="en-CA" smtClean="0"/>
              <a:t>10/06/2016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CCA0EA-25EA-43C6-80C4-2190925B35DF}" type="slidenum">
              <a:rPr lang="en-CA" smtClean="0"/>
              <a:t>‹#›</a:t>
            </a:fld>
            <a:endParaRPr lang="en-CA"/>
          </a:p>
        </p:txBody>
      </p:sp>
    </p:spTree>
    <p:extLst>
      <p:ext uri="{BB962C8B-B14F-4D97-AF65-F5344CB8AC3E}">
        <p14:creationId xmlns:p14="http://schemas.microsoft.com/office/powerpoint/2010/main" val="474256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2" name="Title 1"/>
          <p:cNvSpPr>
            <a:spLocks noGrp="1"/>
          </p:cNvSpPr>
          <p:nvPr>
            <p:ph type="ctrTitle"/>
          </p:nvPr>
        </p:nvSpPr>
        <p:spPr>
          <a:xfrm>
            <a:off x="685800" y="3607808"/>
            <a:ext cx="7772400" cy="1376908"/>
          </a:xfrm>
        </p:spPr>
        <p:txBody>
          <a:bodyPr>
            <a:noAutofit/>
          </a:bodyPr>
          <a:lstStyle>
            <a:lvl1pPr algn="l">
              <a:defRPr sz="3600" b="1">
                <a:solidFill>
                  <a:srgbClr val="326195"/>
                </a:solidFill>
                <a:latin typeface="Trebuchet MS"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683013" y="5085184"/>
            <a:ext cx="7768952" cy="807731"/>
          </a:xfrm>
        </p:spPr>
        <p:txBody>
          <a:bodyPr>
            <a:normAutofit/>
          </a:bodyPr>
          <a:lstStyle>
            <a:lvl1pPr marL="0" indent="0" algn="l">
              <a:buNone/>
              <a:defRPr sz="2400">
                <a:solidFill>
                  <a:schemeClr val="tx1">
                    <a:lumMod val="95000"/>
                    <a:lumOff val="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val="6473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722313" y="3489027"/>
            <a:ext cx="7772400" cy="2100213"/>
          </a:xfrm>
        </p:spPr>
        <p:txBody>
          <a:bodyPr anchor="t"/>
          <a:lstStyle>
            <a:lvl1pPr algn="l">
              <a:defRPr sz="4000" b="1" cap="none" baseline="0"/>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1988840"/>
            <a:ext cx="7772400" cy="1500187"/>
          </a:xfrm>
        </p:spPr>
        <p:txBody>
          <a:bodyPr anchor="b"/>
          <a:lstStyle>
            <a:lvl1pPr marL="0" indent="0">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4081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Big Dat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3" name="Slide Number Placeholder 2"/>
          <p:cNvSpPr>
            <a:spLocks noGrp="1"/>
          </p:cNvSpPr>
          <p:nvPr>
            <p:ph type="sldNum" sz="quarter" idx="10"/>
          </p:nvPr>
        </p:nvSpPr>
        <p:spPr/>
        <p:txBody>
          <a:bodyPr/>
          <a:lstStyle/>
          <a:p>
            <a:fld id="{E05D7ECF-CC17-4421-85DA-DFD24CA9E84B}" type="slidenum">
              <a:rPr lang="en-CA" smtClean="0">
                <a:solidFill>
                  <a:prstClr val="black">
                    <a:tint val="75000"/>
                  </a:prstClr>
                </a:solidFill>
              </a:rPr>
              <a:pPr/>
              <a:t>‹#›</a:t>
            </a:fld>
            <a:endParaRPr lang="en-CA" dirty="0">
              <a:solidFill>
                <a:prstClr val="black">
                  <a:tint val="75000"/>
                </a:prstClr>
              </a:solidFill>
            </a:endParaRPr>
          </a:p>
        </p:txBody>
      </p:sp>
      <p:sp>
        <p:nvSpPr>
          <p:cNvPr id="7" name="Title 6"/>
          <p:cNvSpPr>
            <a:spLocks noGrp="1"/>
          </p:cNvSpPr>
          <p:nvPr>
            <p:ph type="title"/>
          </p:nvPr>
        </p:nvSpPr>
        <p:spPr>
          <a:xfrm>
            <a:off x="457200" y="476672"/>
            <a:ext cx="3898776" cy="2533674"/>
          </a:xfrm>
        </p:spPr>
        <p:txBody>
          <a:bodyPr anchor="t" anchorCtr="0">
            <a:normAutofit/>
          </a:bodyPr>
          <a:lstStyle>
            <a:lvl1pPr>
              <a:defRPr sz="3200" b="1">
                <a:solidFill>
                  <a:schemeClr val="bg1"/>
                </a:solidFill>
              </a:defRPr>
            </a:lvl1pPr>
          </a:lstStyle>
          <a:p>
            <a:r>
              <a:rPr lang="en-US" dirty="0" smtClean="0"/>
              <a:t>Click to edit Master title style</a:t>
            </a:r>
            <a:endParaRPr lang="en-CA" dirty="0"/>
          </a:p>
        </p:txBody>
      </p:sp>
    </p:spTree>
    <p:extLst>
      <p:ext uri="{BB962C8B-B14F-4D97-AF65-F5344CB8AC3E}">
        <p14:creationId xmlns:p14="http://schemas.microsoft.com/office/powerpoint/2010/main" val="15907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to: Imaginin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5D7ECF-CC17-4421-85DA-DFD24CA9E84B}" type="slidenum">
              <a:rPr lang="en-CA" smtClean="0">
                <a:solidFill>
                  <a:prstClr val="black">
                    <a:tint val="75000"/>
                  </a:prstClr>
                </a:solidFill>
              </a:rPr>
              <a:pPr/>
              <a:t>‹#›</a:t>
            </a:fld>
            <a:endParaRPr lang="en-CA"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87178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5D7ECF-CC17-4421-85DA-DFD24CA9E84B}" type="slidenum">
              <a:rPr lang="en-CA" smtClean="0">
                <a:solidFill>
                  <a:prstClr val="black">
                    <a:tint val="75000"/>
                  </a:prstClr>
                </a:solidFill>
              </a:rPr>
              <a:pPr/>
              <a:t>‹#›</a:t>
            </a:fld>
            <a:endParaRPr lang="en-CA" dirty="0">
              <a:solidFill>
                <a:prstClr val="black">
                  <a:tint val="75000"/>
                </a:prst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584" y="908720"/>
            <a:ext cx="7595616" cy="2206752"/>
          </a:xfrm>
          <a:prstGeom prst="rect">
            <a:avLst/>
          </a:prstGeom>
        </p:spPr>
      </p:pic>
      <p:sp>
        <p:nvSpPr>
          <p:cNvPr id="5" name="Rectangle 4"/>
          <p:cNvSpPr/>
          <p:nvPr userDrawn="1"/>
        </p:nvSpPr>
        <p:spPr>
          <a:xfrm>
            <a:off x="0" y="3429000"/>
            <a:ext cx="9144000" cy="2736304"/>
          </a:xfrm>
          <a:prstGeom prst="rec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7" name="Text Placeholder 6"/>
          <p:cNvSpPr>
            <a:spLocks noGrp="1"/>
          </p:cNvSpPr>
          <p:nvPr>
            <p:ph type="body" sz="quarter" idx="11"/>
          </p:nvPr>
        </p:nvSpPr>
        <p:spPr>
          <a:xfrm>
            <a:off x="611560" y="3934618"/>
            <a:ext cx="7921253" cy="1798638"/>
          </a:xfrm>
        </p:spPr>
        <p:txBody>
          <a:bodyPr/>
          <a:lstStyle>
            <a:lvl1pPr marL="0" indent="0" algn="ctr">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31981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13" name="Text Placeholder 12"/>
          <p:cNvSpPr>
            <a:spLocks noGrp="1"/>
          </p:cNvSpPr>
          <p:nvPr>
            <p:ph type="body" sz="quarter" idx="13"/>
          </p:nvPr>
        </p:nvSpPr>
        <p:spPr>
          <a:xfrm>
            <a:off x="468313" y="1628775"/>
            <a:ext cx="8218487" cy="4133850"/>
          </a:xfrm>
        </p:spPr>
        <p:txBody>
          <a:bodyPr/>
          <a:lstStyle>
            <a:lvl1pPr marL="514350" indent="-514350">
              <a:buClr>
                <a:srgbClr val="326195"/>
              </a:buClr>
              <a:buFont typeface="+mj-lt"/>
              <a:buAutoNum type="arabicPeriod"/>
              <a:defRPr/>
            </a:lvl1pPr>
          </a:lstStyle>
          <a:p>
            <a:pPr lvl="0"/>
            <a:r>
              <a:rPr lang="en-US" dirty="0" smtClean="0"/>
              <a:t>Click to edit Master text styles</a:t>
            </a:r>
          </a:p>
        </p:txBody>
      </p:sp>
    </p:spTree>
    <p:extLst>
      <p:ext uri="{BB962C8B-B14F-4D97-AF65-F5344CB8AC3E}">
        <p14:creationId xmlns:p14="http://schemas.microsoft.com/office/powerpoint/2010/main" val="193915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no bullt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7" name="Text Placeholder 6"/>
          <p:cNvSpPr>
            <a:spLocks noGrp="1"/>
          </p:cNvSpPr>
          <p:nvPr>
            <p:ph type="body" sz="quarter" idx="13"/>
          </p:nvPr>
        </p:nvSpPr>
        <p:spPr>
          <a:xfrm>
            <a:off x="468313" y="1628775"/>
            <a:ext cx="8218487" cy="4133850"/>
          </a:xfrm>
        </p:spPr>
        <p:txBody>
          <a:bodyPr/>
          <a:lstStyle>
            <a:lvl1pPr marL="0">
              <a:buNone/>
              <a:defRPr/>
            </a:lvl1pPr>
          </a:lstStyle>
          <a:p>
            <a:pPr lvl="0"/>
            <a:r>
              <a:rPr lang="en-US" dirty="0" smtClean="0"/>
              <a:t>Click to edit Master text styles</a:t>
            </a:r>
          </a:p>
        </p:txBody>
      </p:sp>
    </p:spTree>
    <p:extLst>
      <p:ext uri="{BB962C8B-B14F-4D97-AF65-F5344CB8AC3E}">
        <p14:creationId xmlns:p14="http://schemas.microsoft.com/office/powerpoint/2010/main" val="223885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Content (no bullt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7" name="Text Placeholder 6"/>
          <p:cNvSpPr>
            <a:spLocks noGrp="1"/>
          </p:cNvSpPr>
          <p:nvPr>
            <p:ph type="body" sz="quarter" idx="13"/>
          </p:nvPr>
        </p:nvSpPr>
        <p:spPr>
          <a:xfrm>
            <a:off x="468313" y="2204865"/>
            <a:ext cx="8218487" cy="3557760"/>
          </a:xfrm>
        </p:spPr>
        <p:txBody>
          <a:bodyPr/>
          <a:lstStyle>
            <a:lvl1pPr marL="0">
              <a:buNone/>
              <a:defRPr/>
            </a:lvl1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CA"/>
          </a:p>
        </p:txBody>
      </p:sp>
      <p:sp>
        <p:nvSpPr>
          <p:cNvPr id="9" name="Text Placeholder 8"/>
          <p:cNvSpPr>
            <a:spLocks noGrp="1"/>
          </p:cNvSpPr>
          <p:nvPr>
            <p:ph type="body" sz="quarter" idx="14" hasCustomPrompt="1"/>
          </p:nvPr>
        </p:nvSpPr>
        <p:spPr>
          <a:xfrm>
            <a:off x="468313" y="1484312"/>
            <a:ext cx="8207375" cy="648543"/>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extLst>
      <p:ext uri="{BB962C8B-B14F-4D97-AF65-F5344CB8AC3E}">
        <p14:creationId xmlns:p14="http://schemas.microsoft.com/office/powerpoint/2010/main" val="258847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4ED10E6-5EC1-4DA0-A893-110DA07579AB}" type="datetimeFigureOut">
              <a:rPr lang="en-CA" smtClean="0"/>
              <a:t>10/06/2016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CCA0EA-25EA-43C6-80C4-2190925B35DF}" type="slidenum">
              <a:rPr lang="en-CA" smtClean="0"/>
              <a:t>‹#›</a:t>
            </a:fld>
            <a:endParaRPr lang="en-CA"/>
          </a:p>
        </p:txBody>
      </p:sp>
    </p:spTree>
    <p:extLst>
      <p:ext uri="{BB962C8B-B14F-4D97-AF65-F5344CB8AC3E}">
        <p14:creationId xmlns:p14="http://schemas.microsoft.com/office/powerpoint/2010/main" val="3942402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5" name="Text Placeholder 6"/>
          <p:cNvSpPr>
            <a:spLocks noGrp="1"/>
          </p:cNvSpPr>
          <p:nvPr>
            <p:ph type="body" sz="quarter" idx="13"/>
          </p:nvPr>
        </p:nvSpPr>
        <p:spPr>
          <a:xfrm>
            <a:off x="468313" y="2204863"/>
            <a:ext cx="8218487" cy="35577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8"/>
          <p:cNvSpPr>
            <a:spLocks noGrp="1"/>
          </p:cNvSpPr>
          <p:nvPr>
            <p:ph type="body" sz="quarter" idx="14" hasCustomPrompt="1"/>
          </p:nvPr>
        </p:nvSpPr>
        <p:spPr>
          <a:xfrm>
            <a:off x="468313" y="1484312"/>
            <a:ext cx="8207375" cy="648543"/>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extLst>
      <p:ext uri="{BB962C8B-B14F-4D97-AF65-F5344CB8AC3E}">
        <p14:creationId xmlns:p14="http://schemas.microsoft.com/office/powerpoint/2010/main" val="198965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5" name="Text Placeholder 6"/>
          <p:cNvSpPr>
            <a:spLocks noGrp="1"/>
          </p:cNvSpPr>
          <p:nvPr>
            <p:ph type="body" sz="quarter" idx="13"/>
          </p:nvPr>
        </p:nvSpPr>
        <p:spPr>
          <a:xfrm>
            <a:off x="468313" y="1628775"/>
            <a:ext cx="8218487" cy="4133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80449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1"/>
            <a:ext cx="4038600" cy="3989039"/>
          </a:xfrm>
        </p:spPr>
        <p:txBody>
          <a:bodyPr/>
          <a:lstStyle>
            <a:lvl1pPr>
              <a:defRPr sz="26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1"/>
            <a:ext cx="4038600" cy="3989039"/>
          </a:xfrm>
        </p:spPr>
        <p:txBody>
          <a:bodyPr/>
          <a:lstStyle>
            <a:lvl1pPr>
              <a:defRPr sz="2600"/>
            </a:lvl1pPr>
            <a:lvl2pPr>
              <a:defRPr sz="2200"/>
            </a:lvl2pPr>
            <a:lvl3pPr>
              <a:defRPr sz="1800"/>
            </a:lvl3pPr>
            <a:lvl4pPr>
              <a:defRPr sz="14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cxnSp>
        <p:nvCxnSpPr>
          <p:cNvPr id="6" name="Straight Connector 5"/>
          <p:cNvCxnSpPr/>
          <p:nvPr userDrawn="1"/>
        </p:nvCxnSpPr>
        <p:spPr>
          <a:xfrm rot="5400000">
            <a:off x="2578841" y="3596081"/>
            <a:ext cx="3986318"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95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813768"/>
          </a:xfr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64904"/>
            <a:ext cx="4040188" cy="309634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813768"/>
          </a:xfr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64904"/>
            <a:ext cx="4041775" cy="309634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Slide Number Placeholder 8"/>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cxnSp>
        <p:nvCxnSpPr>
          <p:cNvPr id="10" name="Straight Connector 9"/>
          <p:cNvCxnSpPr/>
          <p:nvPr userDrawn="1"/>
        </p:nvCxnSpPr>
        <p:spPr>
          <a:xfrm>
            <a:off x="467544" y="2420888"/>
            <a:ext cx="4032448"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648616" y="2420888"/>
            <a:ext cx="4032448"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02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6465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4" name="Text Placeholder 8"/>
          <p:cNvSpPr>
            <a:spLocks noGrp="1"/>
          </p:cNvSpPr>
          <p:nvPr>
            <p:ph type="body" sz="quarter" idx="14" hasCustomPrompt="1"/>
          </p:nvPr>
        </p:nvSpPr>
        <p:spPr>
          <a:xfrm>
            <a:off x="468313" y="1484312"/>
            <a:ext cx="8207375" cy="648543"/>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extLst>
      <p:ext uri="{BB962C8B-B14F-4D97-AF65-F5344CB8AC3E}">
        <p14:creationId xmlns:p14="http://schemas.microsoft.com/office/powerpoint/2010/main" val="376270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3043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1814"/>
          </a:xfrm>
        </p:spPr>
        <p:txBody>
          <a:bodyPr anchor="t">
            <a:noAutofit/>
          </a:bodyPr>
          <a:lstStyle>
            <a:lvl1pPr algn="l">
              <a:defRPr sz="3600" b="0"/>
            </a:lvl1pPr>
          </a:lstStyle>
          <a:p>
            <a:r>
              <a:rPr lang="en-US" dirty="0" smtClean="0"/>
              <a:t>Click to edit Master title style</a:t>
            </a:r>
            <a:endParaRPr lang="en-CA" dirty="0"/>
          </a:p>
        </p:txBody>
      </p:sp>
      <p:sp>
        <p:nvSpPr>
          <p:cNvPr id="3" name="Content Placeholder 2"/>
          <p:cNvSpPr>
            <a:spLocks noGrp="1"/>
          </p:cNvSpPr>
          <p:nvPr>
            <p:ph idx="1"/>
          </p:nvPr>
        </p:nvSpPr>
        <p:spPr>
          <a:xfrm>
            <a:off x="3851920" y="273051"/>
            <a:ext cx="4834880" cy="5388197"/>
          </a:xfrm>
        </p:spPr>
        <p:txBody>
          <a:bodyPr>
            <a:normAutofit/>
          </a:bodyPr>
          <a:lstStyle>
            <a:lvl1pPr marL="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p:txBody>
      </p:sp>
      <p:sp>
        <p:nvSpPr>
          <p:cNvPr id="4" name="Text Placeholder 3"/>
          <p:cNvSpPr>
            <a:spLocks noGrp="1"/>
          </p:cNvSpPr>
          <p:nvPr>
            <p:ph type="body" sz="half" idx="2"/>
          </p:nvPr>
        </p:nvSpPr>
        <p:spPr>
          <a:xfrm>
            <a:off x="457200" y="2276872"/>
            <a:ext cx="3008313" cy="3384376"/>
          </a:xfrm>
        </p:spPr>
        <p:txBody>
          <a:bodyPr/>
          <a:lstStyle>
            <a:lvl1pPr marL="0" indent="0">
              <a:buNone/>
              <a:defRPr sz="1400">
                <a:solidFill>
                  <a:srgbClr val="58595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cxnSp>
        <p:nvCxnSpPr>
          <p:cNvPr id="6" name="Straight Connector 5"/>
          <p:cNvCxnSpPr/>
          <p:nvPr userDrawn="1"/>
        </p:nvCxnSpPr>
        <p:spPr>
          <a:xfrm rot="5400000">
            <a:off x="887971" y="3032956"/>
            <a:ext cx="5256584"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81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Slide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CA"/>
          </a:p>
        </p:txBody>
      </p:sp>
      <p:sp>
        <p:nvSpPr>
          <p:cNvPr id="8" name="Rectangle 7"/>
          <p:cNvSpPr/>
          <p:nvPr userDrawn="1"/>
        </p:nvSpPr>
        <p:spPr>
          <a:xfrm>
            <a:off x="0" y="3645024"/>
            <a:ext cx="9144000" cy="2664296"/>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3921075"/>
            <a:ext cx="7772400" cy="1380133"/>
          </a:xfrm>
        </p:spPr>
        <p:txBody>
          <a:bodyPr anchor="b">
            <a:normAutofit/>
          </a:bodyPr>
          <a:lstStyle>
            <a:lvl1pPr algn="l">
              <a:defRPr sz="3600" b="1" cap="none" baseline="0">
                <a:solidFill>
                  <a:schemeClr val="bg1"/>
                </a:solidFill>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5373216"/>
            <a:ext cx="7772400" cy="72008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9" name="Text Placeholder 8"/>
          <p:cNvSpPr>
            <a:spLocks noGrp="1"/>
          </p:cNvSpPr>
          <p:nvPr>
            <p:ph type="body" sz="quarter" idx="14" hasCustomPrompt="1"/>
          </p:nvPr>
        </p:nvSpPr>
        <p:spPr>
          <a:xfrm>
            <a:off x="736898" y="6371803"/>
            <a:ext cx="7219478" cy="360362"/>
          </a:xfrm>
        </p:spPr>
        <p:txBody>
          <a:bodyPr>
            <a:noAutofit/>
          </a:bodyPr>
          <a:lstStyle>
            <a:lvl1pPr marL="0">
              <a:buNone/>
              <a:defRPr sz="800" baseline="0">
                <a:solidFill>
                  <a:srgbClr val="58595B"/>
                </a:solidFill>
              </a:defRPr>
            </a:lvl1pPr>
          </a:lstStyle>
          <a:p>
            <a:pPr lvl="0"/>
            <a:r>
              <a:rPr lang="en-US" dirty="0" smtClean="0"/>
              <a:t>Click to edit photo source/credits</a:t>
            </a:r>
            <a:endParaRPr lang="en-CA" dirty="0"/>
          </a:p>
        </p:txBody>
      </p:sp>
    </p:spTree>
    <p:extLst>
      <p:ext uri="{BB962C8B-B14F-4D97-AF65-F5344CB8AC3E}">
        <p14:creationId xmlns:p14="http://schemas.microsoft.com/office/powerpoint/2010/main" val="259411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sing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79712" y="1556792"/>
            <a:ext cx="5256584" cy="3384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979712" y="5157192"/>
            <a:ext cx="5256584" cy="720080"/>
          </a:xfrm>
        </p:spPr>
        <p:txBody>
          <a:bodyPr lIns="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6"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9" name="Text Placeholder 8"/>
          <p:cNvSpPr>
            <a:spLocks noGrp="1"/>
          </p:cNvSpPr>
          <p:nvPr>
            <p:ph type="body" sz="quarter" idx="13" hasCustomPrompt="1"/>
          </p:nvPr>
        </p:nvSpPr>
        <p:spPr>
          <a:xfrm>
            <a:off x="1979613" y="5948958"/>
            <a:ext cx="5256212" cy="360362"/>
          </a:xfrm>
        </p:spPr>
        <p:txBody>
          <a:bodyPr lIns="0">
            <a:noAutofit/>
          </a:bodyPr>
          <a:lstStyle>
            <a:lvl1pPr marL="0">
              <a:buNone/>
              <a:defRPr sz="800" baseline="0">
                <a:solidFill>
                  <a:srgbClr val="58595B"/>
                </a:solidFill>
              </a:defRPr>
            </a:lvl1pPr>
          </a:lstStyle>
          <a:p>
            <a:pPr lvl="0"/>
            <a:r>
              <a:rPr lang="en-US" dirty="0" smtClean="0"/>
              <a:t>Click to edit photo source/credits</a:t>
            </a:r>
            <a:endParaRPr lang="en-CA" dirty="0"/>
          </a:p>
        </p:txBody>
      </p:sp>
      <p:cxnSp>
        <p:nvCxnSpPr>
          <p:cNvPr id="10" name="Straight Connector 9"/>
          <p:cNvCxnSpPr/>
          <p:nvPr userDrawn="1"/>
        </p:nvCxnSpPr>
        <p:spPr>
          <a:xfrm>
            <a:off x="1979712" y="5066341"/>
            <a:ext cx="5256584"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77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D10E6-5EC1-4DA0-A893-110DA07579AB}" type="datetimeFigureOut">
              <a:rPr lang="en-CA" smtClean="0"/>
              <a:t>10/06/2016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CCA0EA-25EA-43C6-80C4-2190925B35DF}" type="slidenum">
              <a:rPr lang="en-CA" smtClean="0"/>
              <a:t>‹#›</a:t>
            </a:fld>
            <a:endParaRPr lang="en-CA"/>
          </a:p>
        </p:txBody>
      </p:sp>
    </p:spTree>
    <p:extLst>
      <p:ext uri="{BB962C8B-B14F-4D97-AF65-F5344CB8AC3E}">
        <p14:creationId xmlns:p14="http://schemas.microsoft.com/office/powerpoint/2010/main" val="2740575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ictures with Caption (doub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9082" y="1556792"/>
            <a:ext cx="3240360" cy="3384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467544" y="5138142"/>
            <a:ext cx="3240360" cy="792088"/>
          </a:xfrm>
        </p:spPr>
        <p:txBody>
          <a:bodyPr lIns="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6"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9" name="Text Placeholder 8"/>
          <p:cNvSpPr>
            <a:spLocks noGrp="1"/>
          </p:cNvSpPr>
          <p:nvPr>
            <p:ph type="body" sz="quarter" idx="13" hasCustomPrompt="1"/>
          </p:nvPr>
        </p:nvSpPr>
        <p:spPr>
          <a:xfrm>
            <a:off x="490786" y="6356945"/>
            <a:ext cx="6840289" cy="360362"/>
          </a:xfrm>
        </p:spPr>
        <p:txBody>
          <a:bodyPr lIns="0">
            <a:noAutofit/>
          </a:bodyPr>
          <a:lstStyle>
            <a:lvl1pPr marL="0">
              <a:buNone/>
              <a:defRPr sz="800" baseline="0">
                <a:solidFill>
                  <a:srgbClr val="58595B"/>
                </a:solidFill>
              </a:defRPr>
            </a:lvl1pPr>
          </a:lstStyle>
          <a:p>
            <a:pPr lvl="0"/>
            <a:r>
              <a:rPr lang="en-US" dirty="0" smtClean="0"/>
              <a:t>Click to edit photo source/credits</a:t>
            </a:r>
            <a:endParaRPr lang="en-CA" dirty="0"/>
          </a:p>
        </p:txBody>
      </p:sp>
      <p:sp>
        <p:nvSpPr>
          <p:cNvPr id="8" name="Picture Placeholder 2"/>
          <p:cNvSpPr>
            <a:spLocks noGrp="1"/>
          </p:cNvSpPr>
          <p:nvPr>
            <p:ph type="pic" idx="14"/>
          </p:nvPr>
        </p:nvSpPr>
        <p:spPr>
          <a:xfrm>
            <a:off x="3923928" y="1556792"/>
            <a:ext cx="3240360" cy="3384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0" name="Text Placeholder 3"/>
          <p:cNvSpPr>
            <a:spLocks noGrp="1"/>
          </p:cNvSpPr>
          <p:nvPr>
            <p:ph type="body" sz="half" idx="15"/>
          </p:nvPr>
        </p:nvSpPr>
        <p:spPr>
          <a:xfrm>
            <a:off x="3925119" y="5138142"/>
            <a:ext cx="3240360" cy="792088"/>
          </a:xfrm>
        </p:spPr>
        <p:txBody>
          <a:bodyPr lIns="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cxnSp>
        <p:nvCxnSpPr>
          <p:cNvPr id="11" name="Straight Connector 10"/>
          <p:cNvCxnSpPr/>
          <p:nvPr userDrawn="1"/>
        </p:nvCxnSpPr>
        <p:spPr>
          <a:xfrm>
            <a:off x="467544" y="5085184"/>
            <a:ext cx="3240360"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6901" y="5085184"/>
            <a:ext cx="3240360" cy="0"/>
          </a:xfrm>
          <a:prstGeom prst="line">
            <a:avLst/>
          </a:prstGeom>
          <a:ln w="25400">
            <a:solidFill>
              <a:srgbClr val="326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18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p>
            <a:fld id="{E05D7ECF-CC17-4421-85DA-DFD24CA9E84B}" type="slidenum">
              <a:rPr lang="en-CA" smtClean="0">
                <a:solidFill>
                  <a:prstClr val="black">
                    <a:tint val="75000"/>
                  </a:prstClr>
                </a:solidFill>
              </a:rPr>
              <a:pPr/>
              <a:t>‹#›</a:t>
            </a:fld>
            <a:endParaRPr lang="en-CA" dirty="0">
              <a:solidFill>
                <a:prstClr val="black">
                  <a:tint val="75000"/>
                </a:prst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40968"/>
            <a:ext cx="9144000" cy="1146428"/>
          </a:xfrm>
          <a:prstGeom prst="rect">
            <a:avLst/>
          </a:prstGeom>
        </p:spPr>
      </p:pic>
      <p:sp>
        <p:nvSpPr>
          <p:cNvPr id="6" name="Media Placeholder 5"/>
          <p:cNvSpPr>
            <a:spLocks noGrp="1"/>
          </p:cNvSpPr>
          <p:nvPr>
            <p:ph type="media" sz="quarter" idx="11"/>
          </p:nvPr>
        </p:nvSpPr>
        <p:spPr>
          <a:xfrm>
            <a:off x="468313" y="1628775"/>
            <a:ext cx="8207375" cy="4536529"/>
          </a:xfrm>
        </p:spPr>
        <p:txBody>
          <a:bodyPr/>
          <a:lstStyle/>
          <a:p>
            <a:endParaRPr lang="en-CA"/>
          </a:p>
        </p:txBody>
      </p:sp>
    </p:spTree>
    <p:extLst>
      <p:ext uri="{BB962C8B-B14F-4D97-AF65-F5344CB8AC3E}">
        <p14:creationId xmlns:p14="http://schemas.microsoft.com/office/powerpoint/2010/main" val="158414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or Testimonia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5D7ECF-CC17-4421-85DA-DFD24CA9E84B}" type="slidenum">
              <a:rPr lang="en-CA" smtClean="0">
                <a:solidFill>
                  <a:prstClr val="black">
                    <a:tint val="75000"/>
                  </a:prstClr>
                </a:solidFill>
              </a:rPr>
              <a:pPr/>
              <a:t>‹#›</a:t>
            </a:fld>
            <a:endParaRPr lang="en-CA" dirty="0">
              <a:solidFill>
                <a:prstClr val="black">
                  <a:tint val="75000"/>
                </a:prstClr>
              </a:solidFill>
            </a:endParaRPr>
          </a:p>
        </p:txBody>
      </p:sp>
      <p:sp>
        <p:nvSpPr>
          <p:cNvPr id="9" name="Text Placeholder 8"/>
          <p:cNvSpPr>
            <a:spLocks noGrp="1"/>
          </p:cNvSpPr>
          <p:nvPr>
            <p:ph type="body" sz="quarter" idx="11" hasCustomPrompt="1"/>
          </p:nvPr>
        </p:nvSpPr>
        <p:spPr>
          <a:xfrm>
            <a:off x="900113" y="836712"/>
            <a:ext cx="7343775" cy="3744416"/>
          </a:xfrm>
        </p:spPr>
        <p:txBody>
          <a:bodyPr anchor="b">
            <a:normAutofit/>
          </a:bodyPr>
          <a:lstStyle>
            <a:lvl1pPr marL="0">
              <a:buNone/>
              <a:defRPr sz="3200" b="0" baseline="0">
                <a:solidFill>
                  <a:srgbClr val="326195"/>
                </a:solidFill>
              </a:defRPr>
            </a:lvl1pPr>
          </a:lstStyle>
          <a:p>
            <a:pPr lvl="0"/>
            <a:r>
              <a:rPr lang="en-CA" dirty="0" smtClean="0"/>
              <a:t>Use this slide for a quote, a powerful statement or as a transition slide to introduce a new topic.</a:t>
            </a:r>
            <a:endParaRPr lang="en-CA" dirty="0"/>
          </a:p>
        </p:txBody>
      </p:sp>
      <p:sp>
        <p:nvSpPr>
          <p:cNvPr id="11" name="Text Placeholder 10"/>
          <p:cNvSpPr>
            <a:spLocks noGrp="1"/>
          </p:cNvSpPr>
          <p:nvPr>
            <p:ph type="body" sz="quarter" idx="12" hasCustomPrompt="1"/>
          </p:nvPr>
        </p:nvSpPr>
        <p:spPr>
          <a:xfrm>
            <a:off x="900113" y="4653136"/>
            <a:ext cx="7343775" cy="1080120"/>
          </a:xfrm>
        </p:spPr>
        <p:txBody>
          <a:bodyPr>
            <a:normAutofit/>
          </a:bodyPr>
          <a:lstStyle>
            <a:lvl1pPr marL="0">
              <a:buNone/>
              <a:defRPr sz="1800">
                <a:solidFill>
                  <a:schemeClr val="tx1"/>
                </a:solidFill>
              </a:defRPr>
            </a:lvl1pPr>
          </a:lstStyle>
          <a:p>
            <a:pPr lvl="0"/>
            <a:r>
              <a:rPr lang="en-US" dirty="0" smtClean="0"/>
              <a:t>Source</a:t>
            </a:r>
            <a:endParaRPr lang="en-CA" dirty="0"/>
          </a:p>
        </p:txBody>
      </p:sp>
    </p:spTree>
    <p:extLst>
      <p:ext uri="{BB962C8B-B14F-4D97-AF65-F5344CB8AC3E}">
        <p14:creationId xmlns:p14="http://schemas.microsoft.com/office/powerpoint/2010/main" val="86622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5D7ECF-CC17-4421-85DA-DFD24CA9E84B}" type="slidenum">
              <a:rPr lang="en-CA" smtClean="0">
                <a:solidFill>
                  <a:prstClr val="black">
                    <a:tint val="75000"/>
                  </a:prstClr>
                </a:solidFill>
              </a:rPr>
              <a:pPr/>
              <a:t>‹#›</a:t>
            </a:fld>
            <a:endParaRPr lang="en-CA" dirty="0">
              <a:solidFill>
                <a:prstClr val="black">
                  <a:tint val="75000"/>
                </a:prstClr>
              </a:solidFill>
            </a:endParaRPr>
          </a:p>
        </p:txBody>
      </p:sp>
      <p:sp>
        <p:nvSpPr>
          <p:cNvPr id="9" name="Text Placeholder 8"/>
          <p:cNvSpPr>
            <a:spLocks noGrp="1"/>
          </p:cNvSpPr>
          <p:nvPr>
            <p:ph type="body" sz="quarter" idx="11" hasCustomPrompt="1"/>
          </p:nvPr>
        </p:nvSpPr>
        <p:spPr>
          <a:xfrm>
            <a:off x="900113" y="836712"/>
            <a:ext cx="7343775" cy="1800200"/>
          </a:xfrm>
        </p:spPr>
        <p:txBody>
          <a:bodyPr anchor="b">
            <a:normAutofit/>
          </a:bodyPr>
          <a:lstStyle>
            <a:lvl1pPr marL="0">
              <a:buNone/>
              <a:defRPr sz="2400" b="0" baseline="0">
                <a:solidFill>
                  <a:srgbClr val="326195"/>
                </a:solidFill>
              </a:defRPr>
            </a:lvl1pPr>
          </a:lstStyle>
          <a:p>
            <a:pPr lvl="0"/>
            <a:r>
              <a:rPr lang="en-CA" dirty="0" smtClean="0"/>
              <a:t>Use this slide to emphasize a statistic</a:t>
            </a:r>
            <a:endParaRPr lang="en-CA" dirty="0"/>
          </a:p>
        </p:txBody>
      </p:sp>
      <p:sp>
        <p:nvSpPr>
          <p:cNvPr id="11" name="Text Placeholder 10"/>
          <p:cNvSpPr>
            <a:spLocks noGrp="1"/>
          </p:cNvSpPr>
          <p:nvPr>
            <p:ph type="body" sz="quarter" idx="12" hasCustomPrompt="1"/>
          </p:nvPr>
        </p:nvSpPr>
        <p:spPr>
          <a:xfrm>
            <a:off x="900113" y="2742828"/>
            <a:ext cx="7343775" cy="2592288"/>
          </a:xfrm>
        </p:spPr>
        <p:txBody>
          <a:bodyPr>
            <a:noAutofit/>
          </a:bodyPr>
          <a:lstStyle>
            <a:lvl1pPr>
              <a:buNone/>
              <a:defRPr sz="16600" b="1">
                <a:solidFill>
                  <a:schemeClr val="tx1">
                    <a:lumMod val="50000"/>
                    <a:lumOff val="50000"/>
                  </a:schemeClr>
                </a:solidFill>
              </a:defRPr>
            </a:lvl1pPr>
          </a:lstStyle>
          <a:p>
            <a:pPr lvl="0"/>
            <a:r>
              <a:rPr lang="en-US" dirty="0" smtClean="0"/>
              <a:t>100%</a:t>
            </a:r>
            <a:endParaRPr lang="en-CA" dirty="0"/>
          </a:p>
        </p:txBody>
      </p:sp>
      <p:sp>
        <p:nvSpPr>
          <p:cNvPr id="5" name="Text Placeholder 8"/>
          <p:cNvSpPr>
            <a:spLocks noGrp="1"/>
          </p:cNvSpPr>
          <p:nvPr>
            <p:ph type="body" sz="quarter" idx="13" hasCustomPrompt="1"/>
          </p:nvPr>
        </p:nvSpPr>
        <p:spPr>
          <a:xfrm>
            <a:off x="899592" y="5445224"/>
            <a:ext cx="7344816" cy="360362"/>
          </a:xfrm>
        </p:spPr>
        <p:txBody>
          <a:bodyPr>
            <a:noAutofit/>
          </a:bodyPr>
          <a:lstStyle>
            <a:lvl1pPr marL="0">
              <a:buNone/>
              <a:defRPr sz="800" baseline="0">
                <a:solidFill>
                  <a:schemeClr val="tx1"/>
                </a:solidFill>
              </a:defRPr>
            </a:lvl1pPr>
          </a:lstStyle>
          <a:p>
            <a:pPr lvl="0"/>
            <a:r>
              <a:rPr lang="en-US" dirty="0" smtClean="0"/>
              <a:t>Click to edit photo source/credits</a:t>
            </a:r>
            <a:endParaRPr lang="en-CA" dirty="0"/>
          </a:p>
        </p:txBody>
      </p:sp>
    </p:spTree>
    <p:extLst>
      <p:ext uri="{BB962C8B-B14F-4D97-AF65-F5344CB8AC3E}">
        <p14:creationId xmlns:p14="http://schemas.microsoft.com/office/powerpoint/2010/main" val="267507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6" name="TextBox 5"/>
          <p:cNvSpPr txBox="1"/>
          <p:nvPr userDrawn="1"/>
        </p:nvSpPr>
        <p:spPr>
          <a:xfrm>
            <a:off x="411503" y="3252857"/>
            <a:ext cx="4647619" cy="646331"/>
          </a:xfrm>
          <a:prstGeom prst="rect">
            <a:avLst/>
          </a:prstGeom>
          <a:noFill/>
        </p:spPr>
        <p:txBody>
          <a:bodyPr wrap="none" rtlCol="0">
            <a:spAutoFit/>
          </a:bodyPr>
          <a:lstStyle/>
          <a:p>
            <a:r>
              <a:rPr lang="en-US" sz="3600" dirty="0">
                <a:solidFill>
                  <a:srgbClr val="326195"/>
                </a:solidFill>
                <a:latin typeface="Arial" pitchFamily="34" charset="0"/>
                <a:cs typeface="Arial" pitchFamily="34" charset="0"/>
              </a:rPr>
              <a:t>www.sshrc-crsh.gc.ca</a:t>
            </a:r>
            <a:endParaRPr lang="en-CA" sz="3600" dirty="0">
              <a:solidFill>
                <a:srgbClr val="326195"/>
              </a:solidFill>
              <a:latin typeface="Arial" pitchFamily="34" charset="0"/>
              <a:cs typeface="Arial" pitchFamily="34" charset="0"/>
            </a:endParaRPr>
          </a:p>
        </p:txBody>
      </p:sp>
      <p:sp>
        <p:nvSpPr>
          <p:cNvPr id="12" name="Title 11"/>
          <p:cNvSpPr>
            <a:spLocks noGrp="1"/>
          </p:cNvSpPr>
          <p:nvPr>
            <p:ph type="title"/>
          </p:nvPr>
        </p:nvSpPr>
        <p:spPr>
          <a:xfrm>
            <a:off x="395536" y="1772816"/>
            <a:ext cx="8229600" cy="1143000"/>
          </a:xfrm>
        </p:spPr>
        <p:txBody>
          <a:bodyPr>
            <a:normAutofit/>
          </a:bodyPr>
          <a:lstStyle>
            <a:lvl1pPr>
              <a:defRPr sz="4400">
                <a:solidFill>
                  <a:srgbClr val="1D1D1D"/>
                </a:solidFill>
              </a:defRPr>
            </a:lvl1pPr>
          </a:lstStyle>
          <a:p>
            <a:r>
              <a:rPr lang="en-US" smtClean="0"/>
              <a:t>Click to edit Master title style</a:t>
            </a:r>
            <a:endParaRPr lang="en-CA"/>
          </a:p>
        </p:txBody>
      </p:sp>
    </p:spTree>
    <p:extLst>
      <p:ext uri="{BB962C8B-B14F-4D97-AF65-F5344CB8AC3E}">
        <p14:creationId xmlns:p14="http://schemas.microsoft.com/office/powerpoint/2010/main" val="112294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6D0635-3424-49C7-9C8E-541C2141547A}" type="datetimeFigureOut">
              <a:rPr lang="en-CA">
                <a:solidFill>
                  <a:prstClr val="black"/>
                </a:solidFill>
              </a:rPr>
              <a:pPr/>
              <a:t>10/06/2016</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p:txBody>
          <a:bodyPr/>
          <a:lstStyle/>
          <a:p>
            <a:fld id="{959E88BE-CF30-4AA6-BF1B-D6A9694334E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1185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4ED10E6-5EC1-4DA0-A893-110DA07579AB}" type="datetimeFigureOut">
              <a:rPr lang="en-CA" smtClean="0"/>
              <a:t>10/06/2016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CCCA0EA-25EA-43C6-80C4-2190925B35DF}" type="slidenum">
              <a:rPr lang="en-CA" smtClean="0"/>
              <a:t>‹#›</a:t>
            </a:fld>
            <a:endParaRPr lang="en-CA"/>
          </a:p>
        </p:txBody>
      </p:sp>
    </p:spTree>
    <p:extLst>
      <p:ext uri="{BB962C8B-B14F-4D97-AF65-F5344CB8AC3E}">
        <p14:creationId xmlns:p14="http://schemas.microsoft.com/office/powerpoint/2010/main" val="74025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4ED10E6-5EC1-4DA0-A893-110DA07579AB}" type="datetimeFigureOut">
              <a:rPr lang="en-CA" smtClean="0"/>
              <a:t>10/06/2016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CCCA0EA-25EA-43C6-80C4-2190925B35DF}" type="slidenum">
              <a:rPr lang="en-CA" smtClean="0"/>
              <a:t>‹#›</a:t>
            </a:fld>
            <a:endParaRPr lang="en-CA"/>
          </a:p>
        </p:txBody>
      </p:sp>
    </p:spTree>
    <p:extLst>
      <p:ext uri="{BB962C8B-B14F-4D97-AF65-F5344CB8AC3E}">
        <p14:creationId xmlns:p14="http://schemas.microsoft.com/office/powerpoint/2010/main" val="72490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4ED10E6-5EC1-4DA0-A893-110DA07579AB}" type="datetimeFigureOut">
              <a:rPr lang="en-CA" smtClean="0"/>
              <a:t>10/06/2016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CCCA0EA-25EA-43C6-80C4-2190925B35DF}" type="slidenum">
              <a:rPr lang="en-CA" smtClean="0"/>
              <a:t>‹#›</a:t>
            </a:fld>
            <a:endParaRPr lang="en-CA"/>
          </a:p>
        </p:txBody>
      </p:sp>
    </p:spTree>
    <p:extLst>
      <p:ext uri="{BB962C8B-B14F-4D97-AF65-F5344CB8AC3E}">
        <p14:creationId xmlns:p14="http://schemas.microsoft.com/office/powerpoint/2010/main" val="137544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D10E6-5EC1-4DA0-A893-110DA07579AB}" type="datetimeFigureOut">
              <a:rPr lang="en-CA" smtClean="0"/>
              <a:t>10/06/2016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CCCA0EA-25EA-43C6-80C4-2190925B35DF}" type="slidenum">
              <a:rPr lang="en-CA" smtClean="0"/>
              <a:t>‹#›</a:t>
            </a:fld>
            <a:endParaRPr lang="en-CA"/>
          </a:p>
        </p:txBody>
      </p:sp>
    </p:spTree>
    <p:extLst>
      <p:ext uri="{BB962C8B-B14F-4D97-AF65-F5344CB8AC3E}">
        <p14:creationId xmlns:p14="http://schemas.microsoft.com/office/powerpoint/2010/main" val="121754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D10E6-5EC1-4DA0-A893-110DA07579AB}" type="datetimeFigureOut">
              <a:rPr lang="en-CA" smtClean="0"/>
              <a:t>10/06/2016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CCCA0EA-25EA-43C6-80C4-2190925B35DF}" type="slidenum">
              <a:rPr lang="en-CA" smtClean="0"/>
              <a:t>‹#›</a:t>
            </a:fld>
            <a:endParaRPr lang="en-CA"/>
          </a:p>
        </p:txBody>
      </p:sp>
    </p:spTree>
    <p:extLst>
      <p:ext uri="{BB962C8B-B14F-4D97-AF65-F5344CB8AC3E}">
        <p14:creationId xmlns:p14="http://schemas.microsoft.com/office/powerpoint/2010/main" val="4242942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D10E6-5EC1-4DA0-A893-110DA07579AB}" type="datetimeFigureOut">
              <a:rPr lang="en-CA" smtClean="0"/>
              <a:t>10/06/2016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CCCA0EA-25EA-43C6-80C4-2190925B35DF}" type="slidenum">
              <a:rPr lang="en-CA" smtClean="0"/>
              <a:t>‹#›</a:t>
            </a:fld>
            <a:endParaRPr lang="en-CA"/>
          </a:p>
        </p:txBody>
      </p:sp>
    </p:spTree>
    <p:extLst>
      <p:ext uri="{BB962C8B-B14F-4D97-AF65-F5344CB8AC3E}">
        <p14:creationId xmlns:p14="http://schemas.microsoft.com/office/powerpoint/2010/main" val="276869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jp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D10E6-5EC1-4DA0-A893-110DA07579AB}" type="datetimeFigureOut">
              <a:rPr lang="en-CA" smtClean="0"/>
              <a:t>10/06/2016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CA0EA-25EA-43C6-80C4-2190925B35DF}" type="slidenum">
              <a:rPr lang="en-CA" smtClean="0"/>
              <a:t>‹#›</a:t>
            </a:fld>
            <a:endParaRPr lang="en-CA"/>
          </a:p>
        </p:txBody>
      </p:sp>
    </p:spTree>
    <p:extLst>
      <p:ext uri="{BB962C8B-B14F-4D97-AF65-F5344CB8AC3E}">
        <p14:creationId xmlns:p14="http://schemas.microsoft.com/office/powerpoint/2010/main" val="308493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5898029"/>
            <a:ext cx="9144000" cy="98735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1330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8028384" y="6356350"/>
            <a:ext cx="658416" cy="365125"/>
          </a:xfrm>
          <a:prstGeom prst="rect">
            <a:avLst/>
          </a:prstGeom>
        </p:spPr>
        <p:txBody>
          <a:bodyPr vert="horz" lIns="91440" tIns="45720" rIns="91440" bIns="45720" rtlCol="0" anchor="ctr"/>
          <a:lstStyle>
            <a:lvl1pPr algn="r">
              <a:defRPr sz="1000" b="1">
                <a:solidFill>
                  <a:schemeClr val="tx1">
                    <a:tint val="75000"/>
                  </a:schemeClr>
                </a:solidFill>
                <a:latin typeface="Arial" pitchFamily="34" charset="0"/>
                <a:cs typeface="Arial" pitchFamily="34" charset="0"/>
              </a:defRPr>
            </a:lvl1pPr>
          </a:lstStyle>
          <a:p>
            <a:fld id="{E05D7ECF-CC17-4421-85DA-DFD24CA9E84B}"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70245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0" kern="1200">
          <a:solidFill>
            <a:srgbClr val="326195"/>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1D1D1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i="1"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i="1"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300" i="1"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423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CA" sz="3600" dirty="0" smtClean="0">
                <a:solidFill>
                  <a:srgbClr val="326195"/>
                </a:solidFill>
              </a:rPr>
              <a:t>SSHRC’s VISION FOR 2016-2020</a:t>
            </a:r>
            <a:endParaRPr lang="en-CA" sz="3600" dirty="0">
              <a:solidFill>
                <a:srgbClr val="326195"/>
              </a:solidFill>
            </a:endParaRPr>
          </a:p>
        </p:txBody>
      </p:sp>
      <p:sp>
        <p:nvSpPr>
          <p:cNvPr id="6" name="Content Placeholder 5"/>
          <p:cNvSpPr>
            <a:spLocks noGrp="1"/>
          </p:cNvSpPr>
          <p:nvPr>
            <p:ph sz="half" idx="2"/>
          </p:nvPr>
        </p:nvSpPr>
        <p:spPr>
          <a:xfrm>
            <a:off x="771364" y="1905000"/>
            <a:ext cx="7601272" cy="3396540"/>
          </a:xfrm>
        </p:spPr>
        <p:txBody>
          <a:bodyPr>
            <a:noAutofit/>
          </a:bodyPr>
          <a:lstStyle/>
          <a:p>
            <a:pPr marL="0" indent="0" algn="ctr">
              <a:buNone/>
            </a:pPr>
            <a:r>
              <a:rPr lang="en-CA" i="1" dirty="0" smtClean="0">
                <a:solidFill>
                  <a:schemeClr val="tx2"/>
                </a:solidFill>
                <a:latin typeface="+mj-lt"/>
              </a:rPr>
              <a:t>Canada sustains and enhances its position as a global leader in humanities and social sciences research and research training, improving the lives of Canadians through ideas and innovation</a:t>
            </a:r>
            <a:endParaRPr lang="en-CA" i="1" dirty="0">
              <a:solidFill>
                <a:schemeClr val="tx2"/>
              </a:solidFill>
              <a:latin typeface="+mj-lt"/>
            </a:endParaRPr>
          </a:p>
        </p:txBody>
      </p:sp>
      <p:sp>
        <p:nvSpPr>
          <p:cNvPr id="3" name="Espace réservé du numéro de diapositive 2"/>
          <p:cNvSpPr>
            <a:spLocks noGrp="1"/>
          </p:cNvSpPr>
          <p:nvPr>
            <p:ph type="sldNum" sz="quarter" idx="12"/>
          </p:nvPr>
        </p:nvSpPr>
        <p:spPr/>
        <p:txBody>
          <a:bodyPr/>
          <a:lstStyle/>
          <a:p>
            <a:fld id="{E05D7ECF-CC17-4421-85DA-DFD24CA9E84B}" type="slidenum">
              <a:rPr lang="en-CA" smtClean="0">
                <a:solidFill>
                  <a:prstClr val="black">
                    <a:tint val="75000"/>
                  </a:prstClr>
                </a:solidFill>
              </a:rPr>
              <a:pPr/>
              <a:t>2</a:t>
            </a:fld>
            <a:endParaRPr lang="en-CA">
              <a:solidFill>
                <a:prstClr val="black">
                  <a:tint val="75000"/>
                </a:prstClr>
              </a:solidFill>
            </a:endParaRPr>
          </a:p>
        </p:txBody>
      </p:sp>
      <p:cxnSp>
        <p:nvCxnSpPr>
          <p:cNvPr id="7" name="Straight Connector 6"/>
          <p:cNvCxnSpPr/>
          <p:nvPr/>
        </p:nvCxnSpPr>
        <p:spPr>
          <a:xfrm>
            <a:off x="0" y="1196752"/>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8029"/>
            <a:ext cx="9144000" cy="987355"/>
          </a:xfrm>
          <a:prstGeom prst="rect">
            <a:avLst/>
          </a:prstGeom>
        </p:spPr>
      </p:pic>
    </p:spTree>
    <p:extLst>
      <p:ext uri="{BB962C8B-B14F-4D97-AF65-F5344CB8AC3E}">
        <p14:creationId xmlns:p14="http://schemas.microsoft.com/office/powerpoint/2010/main" val="378085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300" dirty="0" smtClean="0"/>
              <a:t>STRATEGIC OBJECTIVE 1</a:t>
            </a:r>
            <a:r>
              <a:rPr lang="en-US" dirty="0" smtClean="0"/>
              <a:t/>
            </a:r>
            <a:br>
              <a:rPr lang="en-US" dirty="0" smtClean="0"/>
            </a:br>
            <a:r>
              <a:rPr lang="en-US" sz="2000" dirty="0" smtClean="0">
                <a:solidFill>
                  <a:schemeClr val="tx1"/>
                </a:solidFill>
              </a:rPr>
              <a:t>ENABLING EXCELLENCE IN A CHANGING RESEARCH LANDSCAPE</a:t>
            </a:r>
            <a:endParaRPr lang="en-CA" sz="2000" dirty="0">
              <a:solidFill>
                <a:schemeClr val="tx1"/>
              </a:solidFill>
            </a:endParaRPr>
          </a:p>
        </p:txBody>
      </p:sp>
      <p:sp>
        <p:nvSpPr>
          <p:cNvPr id="8" name="Text Placeholder 7"/>
          <p:cNvSpPr>
            <a:spLocks noGrp="1"/>
          </p:cNvSpPr>
          <p:nvPr>
            <p:ph sz="half" idx="2"/>
          </p:nvPr>
        </p:nvSpPr>
        <p:spPr>
          <a:xfrm>
            <a:off x="4648200" y="3621472"/>
            <a:ext cx="4038600" cy="1967768"/>
          </a:xfrm>
        </p:spPr>
        <p:txBody>
          <a:bodyPr>
            <a:noAutofit/>
          </a:bodyPr>
          <a:lstStyle/>
          <a:p>
            <a:pPr marL="0" indent="0">
              <a:buNone/>
            </a:pPr>
            <a:r>
              <a:rPr lang="en-CA" sz="1200" dirty="0" smtClean="0"/>
              <a:t>In pursuit of this, SSHRC will:</a:t>
            </a:r>
          </a:p>
          <a:p>
            <a:pPr>
              <a:buFont typeface="Wingdings" panose="05000000000000000000" pitchFamily="2" charset="2"/>
              <a:buChar char="Ø"/>
            </a:pPr>
            <a:r>
              <a:rPr lang="en-CA" sz="1200" dirty="0" smtClean="0"/>
              <a:t>Promote </a:t>
            </a:r>
            <a:r>
              <a:rPr lang="en-CA" sz="1200" dirty="0"/>
              <a:t>both open access </a:t>
            </a:r>
            <a:r>
              <a:rPr lang="en-CA" sz="1200" dirty="0" smtClean="0"/>
              <a:t>to research </a:t>
            </a:r>
            <a:r>
              <a:rPr lang="en-CA" sz="1200" dirty="0"/>
              <a:t>publications and the stewardship of research data </a:t>
            </a:r>
            <a:endParaRPr lang="en-CA" sz="1200" dirty="0" smtClean="0"/>
          </a:p>
          <a:p>
            <a:pPr>
              <a:buFont typeface="Wingdings" panose="05000000000000000000" pitchFamily="2" charset="2"/>
              <a:buChar char="Ø"/>
            </a:pPr>
            <a:r>
              <a:rPr lang="en-CA" sz="1200" dirty="0" smtClean="0"/>
              <a:t>Streamline </a:t>
            </a:r>
            <a:r>
              <a:rPr lang="en-CA" sz="1200" dirty="0"/>
              <a:t>the granting </a:t>
            </a:r>
            <a:r>
              <a:rPr lang="en-CA" sz="1200" dirty="0" smtClean="0"/>
              <a:t>process</a:t>
            </a:r>
            <a:endParaRPr lang="en-CA" sz="1200" dirty="0"/>
          </a:p>
          <a:p>
            <a:pPr>
              <a:buFont typeface="Wingdings" panose="05000000000000000000" pitchFamily="2" charset="2"/>
              <a:buChar char="Ø"/>
            </a:pPr>
            <a:r>
              <a:rPr lang="en-CA" sz="1200" dirty="0"/>
              <a:t>Support and advance research conducted by and with Canada’s Aboriginal </a:t>
            </a:r>
            <a:r>
              <a:rPr lang="en-CA" sz="1200" dirty="0" smtClean="0"/>
              <a:t>communities</a:t>
            </a:r>
            <a:endParaRPr lang="en-CA" sz="1200" dirty="0"/>
          </a:p>
          <a:p>
            <a:pPr>
              <a:buFont typeface="Wingdings" panose="05000000000000000000" pitchFamily="2" charset="2"/>
              <a:buChar char="Ø"/>
            </a:pPr>
            <a:r>
              <a:rPr lang="en-CA" sz="1200" dirty="0"/>
              <a:t>Continue to support experimentation with novel disciplinary </a:t>
            </a:r>
            <a:r>
              <a:rPr lang="en-CA" sz="1200" dirty="0" smtClean="0"/>
              <a:t>and interdisciplinary </a:t>
            </a:r>
            <a:r>
              <a:rPr lang="en-CA" sz="1200" dirty="0"/>
              <a:t>research methods and </a:t>
            </a:r>
            <a:r>
              <a:rPr lang="en-CA" sz="1200" dirty="0" smtClean="0"/>
              <a:t>approaches</a:t>
            </a:r>
            <a:endParaRPr lang="en-CA" sz="1200" dirty="0">
              <a:solidFill>
                <a:srgbClr val="326195"/>
              </a:solidFill>
              <a:latin typeface="Trebuchet MS" pitchFamily="34" charset="0"/>
            </a:endParaRPr>
          </a:p>
        </p:txBody>
      </p:sp>
      <p:sp>
        <p:nvSpPr>
          <p:cNvPr id="5" name="Slide Number Placeholder 4"/>
          <p:cNvSpPr>
            <a:spLocks noGrp="1"/>
          </p:cNvSpPr>
          <p:nvPr>
            <p:ph type="sldNum" sz="quarter" idx="12"/>
          </p:nvPr>
        </p:nvSpPr>
        <p:spPr/>
        <p:txBody>
          <a:bodyPr/>
          <a:lstStyle/>
          <a:p>
            <a:fld id="{E05D7ECF-CC17-4421-85DA-DFD24CA9E84B}" type="slidenum">
              <a:rPr lang="en-CA" smtClean="0">
                <a:solidFill>
                  <a:prstClr val="black">
                    <a:tint val="75000"/>
                  </a:prstClr>
                </a:solidFill>
              </a:rPr>
              <a:pPr/>
              <a:t>3</a:t>
            </a:fld>
            <a:endParaRPr lang="en-CA">
              <a:solidFill>
                <a:prstClr val="black">
                  <a:tint val="75000"/>
                </a:prst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77" y="2132856"/>
            <a:ext cx="4457382" cy="297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75051" y="1628800"/>
            <a:ext cx="3672408" cy="1754326"/>
          </a:xfrm>
          <a:prstGeom prst="rect">
            <a:avLst/>
          </a:prstGeom>
          <a:noFill/>
        </p:spPr>
        <p:txBody>
          <a:bodyPr wrap="square" rtlCol="0">
            <a:spAutoFit/>
          </a:bodyPr>
          <a:lstStyle/>
          <a:p>
            <a:r>
              <a:rPr lang="en-CA" dirty="0">
                <a:solidFill>
                  <a:prstClr val="black"/>
                </a:solidFill>
              </a:rPr>
              <a:t>SSHRC will help to ensure that Canada maintains and enhances its globally competitive position as a producer of high-calibre research, embracing new and diverse forms of research excellence.</a:t>
            </a:r>
          </a:p>
        </p:txBody>
      </p:sp>
      <p:cxnSp>
        <p:nvCxnSpPr>
          <p:cNvPr id="7" name="Straight Connector 6"/>
          <p:cNvCxnSpPr/>
          <p:nvPr/>
        </p:nvCxnSpPr>
        <p:spPr>
          <a:xfrm>
            <a:off x="0" y="1196752"/>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73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300" dirty="0" smtClean="0"/>
              <a:t>STRATEGIC OBJECTIVE </a:t>
            </a:r>
            <a:r>
              <a:rPr lang="en-US" sz="1300" dirty="0"/>
              <a:t>2</a:t>
            </a:r>
            <a:r>
              <a:rPr lang="en-US" dirty="0"/>
              <a:t/>
            </a:r>
            <a:br>
              <a:rPr lang="en-US" dirty="0"/>
            </a:br>
            <a:r>
              <a:rPr lang="en-US" sz="1800" dirty="0" smtClean="0">
                <a:solidFill>
                  <a:schemeClr val="tx1"/>
                </a:solidFill>
              </a:rPr>
              <a:t>CREATE OPPORTUNITIES FOR RESEARCH AND TRAINING THROUGH COLLABORATIVE INITIATIVES</a:t>
            </a:r>
            <a:endParaRPr lang="en-CA" sz="1800" dirty="0">
              <a:solidFill>
                <a:schemeClr val="tx1"/>
              </a:solidFill>
            </a:endParaRPr>
          </a:p>
        </p:txBody>
      </p:sp>
      <p:sp>
        <p:nvSpPr>
          <p:cNvPr id="4" name="Content Placeholder 3"/>
          <p:cNvSpPr>
            <a:spLocks noGrp="1"/>
          </p:cNvSpPr>
          <p:nvPr>
            <p:ph sz="half" idx="2"/>
          </p:nvPr>
        </p:nvSpPr>
        <p:spPr>
          <a:xfrm>
            <a:off x="4676936" y="3861048"/>
            <a:ext cx="4038600" cy="1872208"/>
          </a:xfrm>
        </p:spPr>
        <p:txBody>
          <a:bodyPr>
            <a:normAutofit/>
          </a:bodyPr>
          <a:lstStyle/>
          <a:p>
            <a:pPr marL="0" indent="0">
              <a:buNone/>
            </a:pPr>
            <a:r>
              <a:rPr lang="en-CA" sz="1200" dirty="0"/>
              <a:t>In pursuit of this, SSHRC will</a:t>
            </a:r>
            <a:r>
              <a:rPr lang="en-CA" sz="1200" dirty="0" smtClean="0"/>
              <a:t>:</a:t>
            </a:r>
            <a:endParaRPr lang="en-US" sz="1200" dirty="0" smtClean="0"/>
          </a:p>
          <a:p>
            <a:pPr>
              <a:buFont typeface="Wingdings" panose="05000000000000000000" pitchFamily="2" charset="2"/>
              <a:buChar char="Ø"/>
            </a:pPr>
            <a:r>
              <a:rPr lang="en-US" sz="1200" dirty="0" smtClean="0"/>
              <a:t>Expand organizational partnerships</a:t>
            </a:r>
          </a:p>
          <a:p>
            <a:pPr>
              <a:buFont typeface="Wingdings" panose="05000000000000000000" pitchFamily="2" charset="2"/>
              <a:buChar char="Ø"/>
            </a:pPr>
            <a:r>
              <a:rPr lang="en-US" sz="1200" dirty="0" smtClean="0"/>
              <a:t>Work with other funding agencies around the world to fund collaborative research</a:t>
            </a:r>
          </a:p>
          <a:p>
            <a:pPr>
              <a:buFont typeface="Wingdings" panose="05000000000000000000" pitchFamily="2" charset="2"/>
              <a:buChar char="Ø"/>
            </a:pPr>
            <a:r>
              <a:rPr lang="en-US" sz="1200" dirty="0" smtClean="0"/>
              <a:t>Promote social sciences and humanities participation in large interdisciplinary research </a:t>
            </a:r>
            <a:r>
              <a:rPr lang="en-US" sz="1200" dirty="0" err="1" smtClean="0"/>
              <a:t>endeavours</a:t>
            </a:r>
            <a:endParaRPr lang="en-CA" sz="1200" dirty="0"/>
          </a:p>
        </p:txBody>
      </p:sp>
      <p:sp>
        <p:nvSpPr>
          <p:cNvPr id="5" name="Slide Number Placeholder 4"/>
          <p:cNvSpPr>
            <a:spLocks noGrp="1"/>
          </p:cNvSpPr>
          <p:nvPr>
            <p:ph type="sldNum" sz="quarter" idx="12"/>
          </p:nvPr>
        </p:nvSpPr>
        <p:spPr/>
        <p:txBody>
          <a:bodyPr/>
          <a:lstStyle/>
          <a:p>
            <a:fld id="{E05D7ECF-CC17-4421-85DA-DFD24CA9E84B}" type="slidenum">
              <a:rPr lang="en-CA" smtClean="0">
                <a:solidFill>
                  <a:prstClr val="black">
                    <a:tint val="75000"/>
                  </a:prstClr>
                </a:solidFill>
              </a:rPr>
              <a:pPr/>
              <a:t>4</a:t>
            </a:fld>
            <a:endParaRPr lang="en-CA">
              <a:solidFill>
                <a:prstClr val="black">
                  <a:tint val="75000"/>
                </a:prstClr>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8" y="2204864"/>
            <a:ext cx="4377507" cy="29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16016" y="1628800"/>
            <a:ext cx="3960440" cy="2031325"/>
          </a:xfrm>
          <a:prstGeom prst="rect">
            <a:avLst/>
          </a:prstGeom>
          <a:noFill/>
        </p:spPr>
        <p:txBody>
          <a:bodyPr wrap="square" rtlCol="0">
            <a:spAutoFit/>
          </a:bodyPr>
          <a:lstStyle/>
          <a:p>
            <a:r>
              <a:rPr lang="en-CA" dirty="0">
                <a:solidFill>
                  <a:prstClr val="black"/>
                </a:solidFill>
              </a:rPr>
              <a:t>SSHRC will build new, strategic and promising opportunities for Canadian research, training and knowledge mobilization, through joint funding and other collaborative initiatives with funders and stakeholder organizations, in Canada and abroad.</a:t>
            </a:r>
          </a:p>
        </p:txBody>
      </p:sp>
      <p:cxnSp>
        <p:nvCxnSpPr>
          <p:cNvPr id="7" name="Straight Connector 6"/>
          <p:cNvCxnSpPr/>
          <p:nvPr/>
        </p:nvCxnSpPr>
        <p:spPr>
          <a:xfrm>
            <a:off x="0" y="1268760"/>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21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300" cap="small" dirty="0" smtClean="0"/>
              <a:t>STRATEGIC OBJECTIVE 3</a:t>
            </a:r>
            <a:r>
              <a:rPr lang="en-US" sz="1300" dirty="0"/>
              <a:t/>
            </a:r>
            <a:br>
              <a:rPr lang="en-US" sz="1300" dirty="0"/>
            </a:br>
            <a:r>
              <a:rPr lang="en-US" sz="1800" dirty="0" smtClean="0">
                <a:solidFill>
                  <a:schemeClr val="tx1"/>
                </a:solidFill>
              </a:rPr>
              <a:t>CONNECT SOCIAL SCIENCES AND HUMANITIES RESEARCH WITH CANADIANS</a:t>
            </a:r>
            <a:endParaRPr lang="en-CA" sz="1800" dirty="0">
              <a:solidFill>
                <a:schemeClr val="tx1"/>
              </a:solidFill>
            </a:endParaRPr>
          </a:p>
        </p:txBody>
      </p:sp>
      <p:sp>
        <p:nvSpPr>
          <p:cNvPr id="4" name="Content Placeholder 3"/>
          <p:cNvSpPr>
            <a:spLocks noGrp="1"/>
          </p:cNvSpPr>
          <p:nvPr>
            <p:ph sz="half" idx="2"/>
          </p:nvPr>
        </p:nvSpPr>
        <p:spPr>
          <a:xfrm>
            <a:off x="4637856" y="3717032"/>
            <a:ext cx="4038600" cy="2088232"/>
          </a:xfrm>
        </p:spPr>
        <p:txBody>
          <a:bodyPr>
            <a:noAutofit/>
          </a:bodyPr>
          <a:lstStyle/>
          <a:p>
            <a:pPr marL="0" indent="0">
              <a:buNone/>
            </a:pPr>
            <a:r>
              <a:rPr lang="en-CA" sz="1200" dirty="0"/>
              <a:t>In pursuit of this, SSHRC will</a:t>
            </a:r>
            <a:r>
              <a:rPr lang="en-CA" sz="1200" dirty="0" smtClean="0"/>
              <a:t>:</a:t>
            </a:r>
            <a:endParaRPr lang="en-US" sz="1200" dirty="0" smtClean="0"/>
          </a:p>
          <a:p>
            <a:pPr>
              <a:buFont typeface="Wingdings" panose="05000000000000000000" pitchFamily="2" charset="2"/>
              <a:buChar char="Ø"/>
            </a:pPr>
            <a:r>
              <a:rPr lang="en-US" sz="1200" dirty="0" smtClean="0"/>
              <a:t>Collaborate across sectors to address key challenge areas for Canada</a:t>
            </a:r>
          </a:p>
          <a:p>
            <a:pPr>
              <a:buFont typeface="Wingdings" panose="05000000000000000000" pitchFamily="2" charset="2"/>
              <a:buChar char="Ø"/>
            </a:pPr>
            <a:r>
              <a:rPr lang="en-US" sz="1200" dirty="0" smtClean="0"/>
              <a:t>Increase opportunities for students to engage with non-academic sectors</a:t>
            </a:r>
          </a:p>
          <a:p>
            <a:pPr>
              <a:buFont typeface="Wingdings" panose="05000000000000000000" pitchFamily="2" charset="2"/>
              <a:buChar char="Ø"/>
            </a:pPr>
            <a:r>
              <a:rPr lang="en-CA" sz="1200" dirty="0"/>
              <a:t>Work with students, researchers, </a:t>
            </a:r>
            <a:r>
              <a:rPr lang="en-CA" sz="1200" dirty="0" smtClean="0"/>
              <a:t>research institutions </a:t>
            </a:r>
            <a:r>
              <a:rPr lang="en-CA" sz="1200" dirty="0"/>
              <a:t>and other stakeholders to </a:t>
            </a:r>
            <a:r>
              <a:rPr lang="en-CA" sz="1200" dirty="0" smtClean="0"/>
              <a:t>better articulate </a:t>
            </a:r>
            <a:r>
              <a:rPr lang="en-CA" sz="1200" dirty="0"/>
              <a:t>the value </a:t>
            </a:r>
            <a:r>
              <a:rPr lang="en-CA" sz="1200" dirty="0" smtClean="0"/>
              <a:t>of research</a:t>
            </a:r>
            <a:endParaRPr lang="en-US" sz="1200" dirty="0"/>
          </a:p>
          <a:p>
            <a:pPr>
              <a:buFont typeface="Wingdings" panose="05000000000000000000" pitchFamily="2" charset="2"/>
              <a:buChar char="Ø"/>
            </a:pPr>
            <a:r>
              <a:rPr lang="en-CA" sz="1200" dirty="0"/>
              <a:t>Make </a:t>
            </a:r>
            <a:r>
              <a:rPr lang="en-CA" sz="1200" dirty="0" smtClean="0"/>
              <a:t>SSHRC’s </a:t>
            </a:r>
            <a:r>
              <a:rPr lang="en-CA" sz="1200" dirty="0"/>
              <a:t>own administrative </a:t>
            </a:r>
            <a:r>
              <a:rPr lang="en-CA" sz="1200" dirty="0" smtClean="0"/>
              <a:t>data more </a:t>
            </a:r>
            <a:r>
              <a:rPr lang="en-CA" sz="1200" dirty="0"/>
              <a:t>easily accessible to the </a:t>
            </a:r>
            <a:r>
              <a:rPr lang="en-CA" sz="1200" dirty="0" smtClean="0"/>
              <a:t>public</a:t>
            </a:r>
          </a:p>
        </p:txBody>
      </p:sp>
      <p:sp>
        <p:nvSpPr>
          <p:cNvPr id="5" name="Slide Number Placeholder 4"/>
          <p:cNvSpPr>
            <a:spLocks noGrp="1"/>
          </p:cNvSpPr>
          <p:nvPr>
            <p:ph type="sldNum" sz="quarter" idx="12"/>
          </p:nvPr>
        </p:nvSpPr>
        <p:spPr/>
        <p:txBody>
          <a:bodyPr/>
          <a:lstStyle/>
          <a:p>
            <a:fld id="{E05D7ECF-CC17-4421-85DA-DFD24CA9E84B}" type="slidenum">
              <a:rPr lang="en-CA" smtClean="0">
                <a:solidFill>
                  <a:prstClr val="black">
                    <a:tint val="75000"/>
                  </a:prstClr>
                </a:solidFill>
              </a:rPr>
              <a:pPr/>
              <a:t>5</a:t>
            </a:fld>
            <a:endParaRPr lang="en-CA">
              <a:solidFill>
                <a:prstClr val="black">
                  <a:tint val="75000"/>
                </a:prst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477" y="2132856"/>
            <a:ext cx="4383881" cy="292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16016" y="1556792"/>
            <a:ext cx="3960440" cy="2031325"/>
          </a:xfrm>
          <a:prstGeom prst="rect">
            <a:avLst/>
          </a:prstGeom>
          <a:noFill/>
        </p:spPr>
        <p:txBody>
          <a:bodyPr wrap="square" rtlCol="0">
            <a:spAutoFit/>
          </a:bodyPr>
          <a:lstStyle/>
          <a:p>
            <a:r>
              <a:rPr lang="en-CA" dirty="0">
                <a:solidFill>
                  <a:prstClr val="black"/>
                </a:solidFill>
              </a:rPr>
              <a:t>SSHRC will advance opportunities for the results of its funding to be more accessible to Canadian organizations in all sectors, to contribute to decision-making and innovation and to help identify and address the challenges of today and tomorrow.</a:t>
            </a:r>
          </a:p>
        </p:txBody>
      </p:sp>
      <p:cxnSp>
        <p:nvCxnSpPr>
          <p:cNvPr id="8" name="Straight Connector 7"/>
          <p:cNvCxnSpPr/>
          <p:nvPr/>
        </p:nvCxnSpPr>
        <p:spPr>
          <a:xfrm>
            <a:off x="0" y="1268760"/>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87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292</Words>
  <Application>Microsoft Office PowerPoint</Application>
  <PresentationFormat>On-screen Show (4:3)</PresentationFormat>
  <Paragraphs>27</Paragraphs>
  <Slides>5</Slides>
  <Notes>1</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2_Office Theme</vt:lpstr>
      <vt:lpstr>PowerPoint Presentation</vt:lpstr>
      <vt:lpstr>SSHRC’s VISION FOR 2016-2020</vt:lpstr>
      <vt:lpstr>STRATEGIC OBJECTIVE 1 ENABLING EXCELLENCE IN A CHANGING RESEARCH LANDSCAPE</vt:lpstr>
      <vt:lpstr>STRATEGIC OBJECTIVE 2 CREATE OPPORTUNITIES FOR RESEARCH AND TRAINING THROUGH COLLABORATIVE INITIATIVES</vt:lpstr>
      <vt:lpstr>STRATEGIC OBJECTIVE 3 CONNECT SOCIAL SCIENCES AND HUMANITIES RESEARCH WITH CANADIANS</vt:lpstr>
    </vt:vector>
  </TitlesOfParts>
  <Company>NSERC - SSHRC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33</cp:revision>
  <cp:lastPrinted>2016-05-26T16:32:15Z</cp:lastPrinted>
  <dcterms:created xsi:type="dcterms:W3CDTF">2016-05-24T20:35:54Z</dcterms:created>
  <dcterms:modified xsi:type="dcterms:W3CDTF">2016-06-10T19:52:41Z</dcterms:modified>
</cp:coreProperties>
</file>