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6" r:id="rId4"/>
    <p:sldId id="261" r:id="rId5"/>
    <p:sldId id="258" r:id="rId6"/>
    <p:sldId id="259" r:id="rId7"/>
    <p:sldId id="260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34" autoAdjust="0"/>
  </p:normalViewPr>
  <p:slideViewPr>
    <p:cSldViewPr snapToGrid="0" snapToObjects="1">
      <p:cViewPr varScale="1">
        <p:scale>
          <a:sx n="101" d="100"/>
          <a:sy n="10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F830-DF36-304A-91FB-77DABF41BA81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E9471-4A02-354F-9091-34AADE9C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Repository</a:t>
            </a:r>
            <a:r>
              <a:rPr lang="en-US" sz="1400" baseline="0" dirty="0" smtClean="0"/>
              <a:t> of free multi-lingual digital stories from over 13 countries.</a:t>
            </a:r>
          </a:p>
          <a:p>
            <a:r>
              <a:rPr lang="en-US" sz="1400" baseline="0" dirty="0" smtClean="0"/>
              <a:t>Can Sort the catalogue by Title (default), Genre(Fiction, Non-fiction, Folklore &amp; Fairy Tales, Poetry) – same as ABRA</a:t>
            </a:r>
          </a:p>
          <a:p>
            <a:r>
              <a:rPr lang="en-US" sz="1400" baseline="0" dirty="0" smtClean="0"/>
              <a:t>Level: </a:t>
            </a:r>
          </a:p>
          <a:p>
            <a:r>
              <a:rPr lang="en-US" sz="1400" baseline="0" dirty="0" smtClean="0"/>
              <a:t>Theme: These are the same themes as ABRA uses and additional ones. Useful for when planning lessons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9471-4A02-354F-9091-34AADE9CD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Consists of </a:t>
            </a:r>
            <a:r>
              <a:rPr lang="en-US" sz="1200" baseline="0" dirty="0" smtClean="0"/>
              <a:t>536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770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multiple languages of the same book are considered)</a:t>
            </a:r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9471-4A02-354F-9091-34AADE9CD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Repository</a:t>
            </a:r>
            <a:r>
              <a:rPr lang="en-US" sz="1400" baseline="0" dirty="0" smtClean="0"/>
              <a:t> of free multi-lingual digital stories from over 13 countries.</a:t>
            </a:r>
          </a:p>
          <a:p>
            <a:r>
              <a:rPr lang="en-US" sz="1400" baseline="0" dirty="0" smtClean="0"/>
              <a:t>Can Sort the catalogue by Title (default), Genre(Fiction, Non-fiction, Folklore &amp; Fairy Tales, Poetry) – same as ABRA</a:t>
            </a:r>
          </a:p>
          <a:p>
            <a:r>
              <a:rPr lang="en-US" sz="1400" baseline="0" dirty="0" smtClean="0"/>
              <a:t>Level: </a:t>
            </a:r>
          </a:p>
          <a:p>
            <a:r>
              <a:rPr lang="en-US" sz="1400" baseline="0" dirty="0" smtClean="0"/>
              <a:t>Theme: These are the same themes as ABRA uses and additional ones. Useful for when planning lessons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9471-4A02-354F-9091-34AADE9CD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9471-4A02-354F-9091-34AADE9CD3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1FDA-A7FF-1249-BE5C-5A5B78DB11B4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CA96-2F9B-BE45-A66B-E87456D6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READS.tiff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" b="1285"/>
          <a:stretch/>
        </p:blipFill>
        <p:spPr>
          <a:xfrm>
            <a:off x="476652" y="117390"/>
            <a:ext cx="8368084" cy="6605878"/>
          </a:xfrm>
        </p:spPr>
      </p:pic>
    </p:spTree>
    <p:extLst>
      <p:ext uri="{BB962C8B-B14F-4D97-AF65-F5344CB8AC3E}">
        <p14:creationId xmlns:p14="http://schemas.microsoft.com/office/powerpoint/2010/main" val="28359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3" name="Content Placeholder 2" descr="READS.tiff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173"/>
          <a:stretch/>
        </p:blipFill>
        <p:spPr>
          <a:xfrm>
            <a:off x="3218790" y="125750"/>
            <a:ext cx="3615662" cy="6413164"/>
          </a:xfrm>
        </p:spPr>
      </p:pic>
    </p:spTree>
    <p:extLst>
      <p:ext uri="{BB962C8B-B14F-4D97-AF65-F5344CB8AC3E}">
        <p14:creationId xmlns:p14="http://schemas.microsoft.com/office/powerpoint/2010/main" val="41578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READS.tiff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" b="1285"/>
          <a:stretch/>
        </p:blipFill>
        <p:spPr>
          <a:xfrm>
            <a:off x="476652" y="117390"/>
            <a:ext cx="8368084" cy="6605878"/>
          </a:xfrm>
        </p:spPr>
      </p:pic>
      <p:sp>
        <p:nvSpPr>
          <p:cNvPr id="8" name="Rectangle 7"/>
          <p:cNvSpPr/>
          <p:nvPr/>
        </p:nvSpPr>
        <p:spPr>
          <a:xfrm>
            <a:off x="800467" y="811061"/>
            <a:ext cx="7439005" cy="661655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pic>
        <p:nvPicPr>
          <p:cNvPr id="4" name="Content Placeholder 3" descr="READS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 b="688"/>
          <a:stretch/>
        </p:blipFill>
        <p:spPr>
          <a:xfrm>
            <a:off x="1322619" y="1280622"/>
            <a:ext cx="6412818" cy="5485332"/>
          </a:xfrm>
        </p:spPr>
      </p:pic>
      <p:sp>
        <p:nvSpPr>
          <p:cNvPr id="6" name="Right Arrow 5"/>
          <p:cNvSpPr/>
          <p:nvPr/>
        </p:nvSpPr>
        <p:spPr>
          <a:xfrm>
            <a:off x="640374" y="2139707"/>
            <a:ext cx="907195" cy="4162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60900" y="3460674"/>
            <a:ext cx="907195" cy="4162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Searches</a:t>
            </a:r>
            <a:endParaRPr lang="en-US" dirty="0"/>
          </a:p>
        </p:txBody>
      </p:sp>
      <p:pic>
        <p:nvPicPr>
          <p:cNvPr id="4" name="Content Placeholder 3" descr="READS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/>
        </p:blipFill>
        <p:spPr>
          <a:xfrm>
            <a:off x="245477" y="1600200"/>
            <a:ext cx="8713772" cy="4792239"/>
          </a:xfrm>
        </p:spPr>
      </p:pic>
      <p:sp>
        <p:nvSpPr>
          <p:cNvPr id="5" name="Oval 4"/>
          <p:cNvSpPr/>
          <p:nvPr/>
        </p:nvSpPr>
        <p:spPr>
          <a:xfrm>
            <a:off x="533644" y="2678635"/>
            <a:ext cx="1216709" cy="960467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books</a:t>
            </a:r>
            <a:endParaRPr lang="en-US" dirty="0"/>
          </a:p>
        </p:txBody>
      </p:sp>
      <p:pic>
        <p:nvPicPr>
          <p:cNvPr id="4" name="Content Placeholder 3" descr="READS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21"/>
          <a:stretch/>
        </p:blipFill>
        <p:spPr>
          <a:xfrm>
            <a:off x="372513" y="1803543"/>
            <a:ext cx="8442362" cy="4503523"/>
          </a:xfrm>
        </p:spPr>
      </p:pic>
      <p:sp>
        <p:nvSpPr>
          <p:cNvPr id="5" name="Oval 4"/>
          <p:cNvSpPr/>
          <p:nvPr/>
        </p:nvSpPr>
        <p:spPr>
          <a:xfrm>
            <a:off x="2710915" y="4460836"/>
            <a:ext cx="651046" cy="682998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3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Book</a:t>
            </a:r>
            <a:endParaRPr lang="en-US" dirty="0"/>
          </a:p>
        </p:txBody>
      </p:sp>
      <p:pic>
        <p:nvPicPr>
          <p:cNvPr id="4" name="Content Placeholder 3" descr="READS6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317"/>
          <a:stretch>
            <a:fillRect/>
          </a:stretch>
        </p:blipFill>
        <p:spPr>
          <a:xfrm>
            <a:off x="115667" y="1600200"/>
            <a:ext cx="8694371" cy="4781569"/>
          </a:xfrm>
        </p:spPr>
      </p:pic>
    </p:spTree>
    <p:extLst>
      <p:ext uri="{BB962C8B-B14F-4D97-AF65-F5344CB8AC3E}">
        <p14:creationId xmlns:p14="http://schemas.microsoft.com/office/powerpoint/2010/main" val="24690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</a:t>
            </a:r>
            <a:endParaRPr lang="en-US" dirty="0"/>
          </a:p>
        </p:txBody>
      </p:sp>
      <p:pic>
        <p:nvPicPr>
          <p:cNvPr id="11" name="Content Placeholder 10" descr="READS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>
          <a:xfrm>
            <a:off x="1375070" y="1417638"/>
            <a:ext cx="6253066" cy="5316302"/>
          </a:xfrm>
        </p:spPr>
      </p:pic>
    </p:spTree>
    <p:extLst>
      <p:ext uri="{BB962C8B-B14F-4D97-AF65-F5344CB8AC3E}">
        <p14:creationId xmlns:p14="http://schemas.microsoft.com/office/powerpoint/2010/main" val="232185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Kenyan Student Stories</a:t>
            </a:r>
            <a:endParaRPr lang="en-US" dirty="0"/>
          </a:p>
        </p:txBody>
      </p:sp>
      <p:pic>
        <p:nvPicPr>
          <p:cNvPr id="3" name="Content Placeholder 2" descr="S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4380"/>
          <a:stretch/>
        </p:blipFill>
        <p:spPr>
          <a:xfrm>
            <a:off x="1606157" y="1417638"/>
            <a:ext cx="5922571" cy="5440362"/>
          </a:xfrm>
        </p:spPr>
      </p:pic>
    </p:spTree>
    <p:extLst>
      <p:ext uri="{BB962C8B-B14F-4D97-AF65-F5344CB8AC3E}">
        <p14:creationId xmlns:p14="http://schemas.microsoft.com/office/powerpoint/2010/main" val="400696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159</Words>
  <Application>Microsoft Macintosh PowerPoint</Application>
  <PresentationFormat>On-screen Show (4:3)</PresentationFormat>
  <Paragraphs>20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Content</vt:lpstr>
      <vt:lpstr>PowerPoint Presentation</vt:lpstr>
      <vt:lpstr>Searching</vt:lpstr>
      <vt:lpstr>Keyword Searches</vt:lpstr>
      <vt:lpstr>Access to books</vt:lpstr>
      <vt:lpstr>Digital Book</vt:lpstr>
      <vt:lpstr>Catalogue</vt:lpstr>
      <vt:lpstr>Kenyan Student Stories</vt:lpstr>
    </vt:vector>
  </TitlesOfParts>
  <Company>CSLP, Concordia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Wade</dc:creator>
  <cp:lastModifiedBy>Department of Education</cp:lastModifiedBy>
  <cp:revision>12</cp:revision>
  <dcterms:created xsi:type="dcterms:W3CDTF">2015-01-16T15:43:45Z</dcterms:created>
  <dcterms:modified xsi:type="dcterms:W3CDTF">2015-04-20T23:28:05Z</dcterms:modified>
</cp:coreProperties>
</file>