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"/>
  </p:notesMaster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77F"/>
    <a:srgbClr val="01A6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0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1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0E4EB-4B1E-48C6-9C37-94C8452DFEB2}" type="datetimeFigureOut">
              <a:rPr lang="en-CA" smtClean="0"/>
              <a:t>2022-07-20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C5BC3-B69B-4FC4-AD25-E97917A8B1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1085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CON poster 3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0735" y="164717"/>
            <a:ext cx="6468104" cy="574754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1A69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60734" y="745955"/>
            <a:ext cx="6468104" cy="28711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last degree obtained, &amp; affiliation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32411" y="7742229"/>
            <a:ext cx="2009579" cy="3874627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32411" y="1452331"/>
            <a:ext cx="2037901" cy="59963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296714" y="1452332"/>
            <a:ext cx="2212939" cy="4290143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model, methodology, or experiment (including materials if applicable)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11734671"/>
            <a:ext cx="5135012" cy="457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013"/>
          </a:p>
        </p:txBody>
      </p:sp>
      <p:sp>
        <p:nvSpPr>
          <p:cNvPr id="29" name="TextBox 28"/>
          <p:cNvSpPr txBox="1"/>
          <p:nvPr userDrawn="1"/>
        </p:nvSpPr>
        <p:spPr>
          <a:xfrm>
            <a:off x="-11156" y="11734670"/>
            <a:ext cx="22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Economics Graduate Poster Day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2296716" y="11721651"/>
            <a:ext cx="1678781" cy="470352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2296716" y="6036074"/>
            <a:ext cx="2212939" cy="5580782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4636057" y="1452332"/>
            <a:ext cx="1992781" cy="59963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636059" y="7742230"/>
            <a:ext cx="1992781" cy="3874626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97" y="11734673"/>
            <a:ext cx="2882503" cy="464056"/>
          </a:xfrm>
          <a:prstGeom prst="rect">
            <a:avLst/>
          </a:prstGeom>
        </p:spPr>
      </p:pic>
      <p:sp>
        <p:nvSpPr>
          <p:cNvPr id="25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60733" y="1165860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36057" y="7519979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296714" y="5813823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RESULTS</a:t>
            </a:r>
            <a:endParaRPr lang="en-CA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132411" y="7496937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OBJECTIVES</a:t>
            </a:r>
            <a:endParaRPr lang="en-CA" dirty="0"/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4636057" y="1166806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2296714" y="1166806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MODEL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69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3-column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0735" y="164717"/>
            <a:ext cx="6468104" cy="57475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rgbClr val="01A69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60734" y="745955"/>
            <a:ext cx="6468104" cy="2871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last degree obtained, &amp; affiliation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32411" y="7742229"/>
            <a:ext cx="2009579" cy="3874627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60733" y="1452331"/>
            <a:ext cx="2009579" cy="5894612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296714" y="1452333"/>
            <a:ext cx="2212939" cy="4164476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model, methodology, or experiment (including materials if applicable)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11734671"/>
            <a:ext cx="5135012" cy="457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013"/>
          </a:p>
        </p:txBody>
      </p:sp>
      <p:sp>
        <p:nvSpPr>
          <p:cNvPr id="29" name="TextBox 28"/>
          <p:cNvSpPr txBox="1"/>
          <p:nvPr userDrawn="1"/>
        </p:nvSpPr>
        <p:spPr>
          <a:xfrm>
            <a:off x="-11156" y="11734670"/>
            <a:ext cx="22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Economics Graduate Poster Day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2296716" y="11721651"/>
            <a:ext cx="1678781" cy="470352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2296716" y="6036074"/>
            <a:ext cx="2212939" cy="5580782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4636057" y="1452332"/>
            <a:ext cx="1992781" cy="5894612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4636059" y="7742230"/>
            <a:ext cx="1992781" cy="3874626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97" y="11734673"/>
            <a:ext cx="2882503" cy="46405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60733" y="1147854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2296714" y="1147854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MODEL</a:t>
            </a:r>
            <a:endParaRPr lang="en-CA" dirty="0"/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636057" y="1143564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2296714" y="5715316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RESULTS</a:t>
            </a:r>
            <a:endParaRPr lang="en-CA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4636057" y="7433462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32411" y="7433462"/>
            <a:ext cx="1687512" cy="22225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01A6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OBJECTIVES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680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big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0735" y="164717"/>
            <a:ext cx="6468104" cy="574754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737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60734" y="745955"/>
            <a:ext cx="6468104" cy="2871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last degree obtained, &amp; affiliation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60732" y="9015984"/>
            <a:ext cx="3067100" cy="2600872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hypothesis; explain your model, methodology, or experiment (including materials if applicable)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60733" y="5329697"/>
            <a:ext cx="3067099" cy="331443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11734671"/>
            <a:ext cx="5135012" cy="457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013"/>
          </a:p>
        </p:txBody>
      </p:sp>
      <p:sp>
        <p:nvSpPr>
          <p:cNvPr id="29" name="TextBox 28"/>
          <p:cNvSpPr txBox="1"/>
          <p:nvPr userDrawn="1"/>
        </p:nvSpPr>
        <p:spPr>
          <a:xfrm>
            <a:off x="-11156" y="11734670"/>
            <a:ext cx="22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>
                <a:solidFill>
                  <a:schemeClr val="tx1"/>
                </a:solidFill>
              </a:rPr>
              <a:t>2022 Economics Graduate Poster Day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2296716" y="11721651"/>
            <a:ext cx="1678781" cy="470352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160732" y="1150884"/>
            <a:ext cx="6468105" cy="3818564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3392425" y="5329697"/>
            <a:ext cx="3236414" cy="3314439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392425" y="9015984"/>
            <a:ext cx="3236415" cy="2600871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97" y="11734673"/>
            <a:ext cx="2882503" cy="464056"/>
          </a:xfrm>
          <a:prstGeom prst="rect">
            <a:avLst/>
          </a:prstGeom>
        </p:spPr>
      </p:pic>
      <p:sp>
        <p:nvSpPr>
          <p:cNvPr id="17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60732" y="5032338"/>
            <a:ext cx="1687512" cy="241127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3392425" y="5036172"/>
            <a:ext cx="1687512" cy="241127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60732" y="8700367"/>
            <a:ext cx="2491760" cy="250256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OBJECTIVES &amp; MODEL</a:t>
            </a:r>
            <a:endParaRPr lang="en-C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3392425" y="8709496"/>
            <a:ext cx="1687512" cy="241127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641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ON poster big results op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0735" y="164717"/>
            <a:ext cx="6468104" cy="574754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737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poster title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60734" y="745955"/>
            <a:ext cx="6468104" cy="2871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name, last degree obtained, &amp; affiliation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32411" y="9015984"/>
            <a:ext cx="3095421" cy="2600872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research objectives or hypothesis; explain your model, methodology, or experiment (including materials if applicable)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60733" y="5329697"/>
            <a:ext cx="3067099" cy="3314438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introduction or abstract</a:t>
            </a:r>
            <a:endParaRPr lang="en-CA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0" y="11734671"/>
            <a:ext cx="5135012" cy="457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013"/>
          </a:p>
        </p:txBody>
      </p:sp>
      <p:sp>
        <p:nvSpPr>
          <p:cNvPr id="29" name="TextBox 28"/>
          <p:cNvSpPr txBox="1"/>
          <p:nvPr userDrawn="1"/>
        </p:nvSpPr>
        <p:spPr>
          <a:xfrm>
            <a:off x="-11156" y="11734670"/>
            <a:ext cx="229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>
                <a:solidFill>
                  <a:schemeClr val="tx1"/>
                </a:solidFill>
              </a:rPr>
              <a:t>2022 Economics Graduate Poster Day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5" hasCustomPrompt="1"/>
          </p:nvPr>
        </p:nvSpPr>
        <p:spPr>
          <a:xfrm>
            <a:off x="2296716" y="11721651"/>
            <a:ext cx="1678781" cy="470352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Enter your contact info &amp; acknowledgements</a:t>
            </a:r>
            <a:endParaRPr lang="en-CA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6" hasCustomPrompt="1"/>
          </p:nvPr>
        </p:nvSpPr>
        <p:spPr>
          <a:xfrm>
            <a:off x="160732" y="1150884"/>
            <a:ext cx="6468105" cy="3818564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results (content may be text, image, chart, video, etc.)</a:t>
            </a:r>
            <a:endParaRPr lang="en-CA" dirty="0"/>
          </a:p>
        </p:txBody>
      </p:sp>
      <p:sp>
        <p:nvSpPr>
          <p:cNvPr id="40" name="Content Placeholder 32"/>
          <p:cNvSpPr>
            <a:spLocks noGrp="1"/>
          </p:cNvSpPr>
          <p:nvPr>
            <p:ph sz="quarter" idx="17" hasCustomPrompt="1"/>
          </p:nvPr>
        </p:nvSpPr>
        <p:spPr>
          <a:xfrm>
            <a:off x="3392425" y="5329697"/>
            <a:ext cx="3236414" cy="3314439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Explain your conclusions (content may be text, image, chart, video, etc.)</a:t>
            </a:r>
            <a:endParaRPr lang="en-CA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392425" y="9015984"/>
            <a:ext cx="3236415" cy="2600871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your references (short URLs)</a:t>
            </a:r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97" y="11734673"/>
            <a:ext cx="2882503" cy="464056"/>
          </a:xfrm>
          <a:prstGeom prst="rect">
            <a:avLst/>
          </a:prstGeom>
        </p:spPr>
      </p:pic>
      <p:sp>
        <p:nvSpPr>
          <p:cNvPr id="17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60732" y="5021918"/>
            <a:ext cx="1687512" cy="241127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INTRODUCTION</a:t>
            </a:r>
            <a:endParaRPr lang="en-CA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3392425" y="5018184"/>
            <a:ext cx="1687512" cy="241127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CONCLUSIONS</a:t>
            </a:r>
            <a:endParaRPr lang="en-CA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60732" y="8700367"/>
            <a:ext cx="2491760" cy="250256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OBJECTIVES &amp; MODEL</a:t>
            </a:r>
            <a:endParaRPr lang="en-C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3392425" y="8709496"/>
            <a:ext cx="1687512" cy="241127"/>
          </a:xfrm>
        </p:spPr>
        <p:txBody>
          <a:bodyPr>
            <a:noAutofit/>
          </a:bodyPr>
          <a:lstStyle>
            <a:lvl1pPr marL="0" indent="0">
              <a:buNone/>
              <a:defRPr lang="en-CA" sz="1400" b="1" kern="1200" dirty="0">
                <a:solidFill>
                  <a:srgbClr val="0737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fr-CA" dirty="0"/>
              <a:t>REFERENCES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109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60CED-F870-4BBA-9E4D-9A41BBEF065A}" type="datetimeFigureOut">
              <a:rPr lang="en-CA" smtClean="0"/>
              <a:t>2022-07-20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786E-D291-42BF-BA47-2660133FA54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35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Company>Concordia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Emilie Martel</dc:creator>
  <cp:lastModifiedBy>Emilie Martel</cp:lastModifiedBy>
  <cp:revision>16</cp:revision>
  <dcterms:created xsi:type="dcterms:W3CDTF">2021-02-08T20:20:50Z</dcterms:created>
  <dcterms:modified xsi:type="dcterms:W3CDTF">2022-07-20T14:32:07Z</dcterms:modified>
</cp:coreProperties>
</file>