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7F"/>
    <a:srgbClr val="990033"/>
    <a:srgbClr val="01A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1754" autoAdjust="0"/>
  </p:normalViewPr>
  <p:slideViewPr>
    <p:cSldViewPr snapToGrid="0">
      <p:cViewPr varScale="1">
        <p:scale>
          <a:sx n="77" d="100"/>
          <a:sy n="77" d="100"/>
        </p:scale>
        <p:origin x="76" y="3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2BD7E-1FFE-46E4-B250-C6BE74D40747}" type="datetimeFigureOut">
              <a:rPr lang="en-CA" smtClean="0"/>
              <a:t>2022-07-20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DAA6-A29E-4F13-A516-21EE5AAACF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879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big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85751" y="92653"/>
            <a:ext cx="11601449" cy="489239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0737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85751" y="581892"/>
            <a:ext cx="11601449" cy="3084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degree, &amp; affiliation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10" y="6364872"/>
            <a:ext cx="3063090" cy="493129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85750" y="5027221"/>
            <a:ext cx="7851486" cy="128042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marR="0" indent="0" algn="l" defTabSz="914411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hypothesis; explain your model, methodology, or experiment (including materials if applicable)</a:t>
            </a:r>
            <a:endParaRPr lang="en-CA" dirty="0"/>
          </a:p>
          <a:p>
            <a:pPr lvl="0"/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85750" y="1315973"/>
            <a:ext cx="2134178" cy="3315719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6364872"/>
            <a:ext cx="9128910" cy="4931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1"/>
          </a:p>
        </p:txBody>
      </p:sp>
      <p:sp>
        <p:nvSpPr>
          <p:cNvPr id="29" name="TextBox 28"/>
          <p:cNvSpPr txBox="1"/>
          <p:nvPr userDrawn="1"/>
        </p:nvSpPr>
        <p:spPr>
          <a:xfrm>
            <a:off x="0" y="6431309"/>
            <a:ext cx="3715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dirty="0">
                <a:solidFill>
                  <a:schemeClr val="tx1"/>
                </a:solidFill>
              </a:rPr>
              <a:t>2022 Economics Graduate Poster Day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4083051" y="6378576"/>
            <a:ext cx="4978400" cy="47942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2549236" y="1315972"/>
            <a:ext cx="5588000" cy="331572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results (content may be text, image, chart, video, etc.)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8241881" y="1315973"/>
            <a:ext cx="3645319" cy="331572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8241881" y="5016301"/>
            <a:ext cx="3645319" cy="129134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85749" y="1015363"/>
            <a:ext cx="1793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07377F"/>
                </a:solidFill>
              </a:rPr>
              <a:t>INTRODUCTION</a:t>
            </a:r>
            <a:endParaRPr lang="en-CA" sz="1600" b="1" dirty="0">
              <a:solidFill>
                <a:srgbClr val="07377F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285749" y="4712292"/>
            <a:ext cx="2768347" cy="345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07377F"/>
                </a:solidFill>
              </a:rPr>
              <a:t>OBJECTIVES AND MODEL</a:t>
            </a:r>
            <a:endParaRPr lang="en-CA" sz="1600" b="1" dirty="0">
              <a:solidFill>
                <a:srgbClr val="07377F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8241879" y="4718752"/>
            <a:ext cx="1793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07377F"/>
                </a:solidFill>
              </a:rPr>
              <a:t>REFERENCES</a:t>
            </a:r>
            <a:endParaRPr lang="en-CA" sz="1600" b="1" dirty="0">
              <a:solidFill>
                <a:srgbClr val="07377F"/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8241879" y="993514"/>
            <a:ext cx="1793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07377F"/>
                </a:solidFill>
              </a:rPr>
              <a:t>CONCLUSIONS</a:t>
            </a:r>
            <a:endParaRPr lang="en-CA" sz="1600" b="1" dirty="0">
              <a:solidFill>
                <a:srgbClr val="07377F"/>
              </a:solidFill>
            </a:endParaRPr>
          </a:p>
        </p:txBody>
      </p:sp>
      <p:sp>
        <p:nvSpPr>
          <p:cNvPr id="32" name="TextBox 31"/>
          <p:cNvSpPr txBox="1"/>
          <p:nvPr userDrawn="1"/>
        </p:nvSpPr>
        <p:spPr>
          <a:xfrm>
            <a:off x="2546656" y="1003429"/>
            <a:ext cx="1793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07377F"/>
                </a:solidFill>
              </a:rPr>
              <a:t>RESULTS</a:t>
            </a:r>
            <a:endParaRPr lang="en-CA" sz="1600" b="1" dirty="0">
              <a:solidFill>
                <a:srgbClr val="0737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9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big results 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85750" y="92653"/>
            <a:ext cx="11612083" cy="489239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0737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85750" y="581892"/>
            <a:ext cx="11612083" cy="3084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degree, &amp; affiliation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10" y="6364872"/>
            <a:ext cx="3063090" cy="493129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85750" y="5027221"/>
            <a:ext cx="7851486" cy="128042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marR="0" indent="0" algn="l" defTabSz="914411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hypothesis; explain your model, methodology, or experiment (including materials if applicable)</a:t>
            </a:r>
            <a:endParaRPr lang="en-CA" dirty="0"/>
          </a:p>
          <a:p>
            <a:pPr lvl="0"/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85750" y="1315973"/>
            <a:ext cx="2134178" cy="3315719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6364872"/>
            <a:ext cx="9128910" cy="4931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1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0" y="6431310"/>
            <a:ext cx="4015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2022 Economics Graduate Poster Day</a:t>
            </a:r>
            <a:endParaRPr kumimoji="0" lang="en-C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4083051" y="6378576"/>
            <a:ext cx="4978400" cy="47942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2549236" y="1315972"/>
            <a:ext cx="5588000" cy="331572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results (content may be text, image, chart, video, etc.)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8241882" y="1315973"/>
            <a:ext cx="3655951" cy="331572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8241882" y="5016301"/>
            <a:ext cx="3655951" cy="129134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285749" y="1048593"/>
            <a:ext cx="2134179" cy="26546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7377F"/>
                </a:solidFill>
              </a:defRPr>
            </a:lvl1pPr>
          </a:lstStyle>
          <a:p>
            <a:pPr lvl="0"/>
            <a:r>
              <a:rPr lang="fr-CA" dirty="0"/>
              <a:t>INTRODUCTION</a:t>
            </a:r>
            <a:endParaRPr lang="en-CA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285749" y="4750840"/>
            <a:ext cx="3090975" cy="26535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7377F"/>
                </a:solidFill>
              </a:defRPr>
            </a:lvl1pPr>
          </a:lstStyle>
          <a:p>
            <a:pPr lvl="0"/>
            <a:r>
              <a:rPr lang="fr-CA" dirty="0"/>
              <a:t>OBJECTIVES &amp; MODEL</a:t>
            </a:r>
            <a:endParaRPr lang="en-CA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8241879" y="1042760"/>
            <a:ext cx="2134179" cy="26546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7377F"/>
                </a:solidFill>
              </a:defRPr>
            </a:lvl1pPr>
          </a:lstStyle>
          <a:p>
            <a:pPr lvl="0"/>
            <a:r>
              <a:rPr lang="fr-CA" dirty="0"/>
              <a:t>CONCLUSIONS</a:t>
            </a:r>
            <a:endParaRPr lang="en-CA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2572327" y="1042760"/>
            <a:ext cx="2134179" cy="26546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7377F"/>
                </a:solidFill>
              </a:defRPr>
            </a:lvl1pPr>
          </a:lstStyle>
          <a:p>
            <a:pPr lvl="0"/>
            <a:r>
              <a:rPr lang="fr-CA" dirty="0"/>
              <a:t>RESULTS</a:t>
            </a:r>
            <a:endParaRPr lang="en-CA" dirty="0"/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8241879" y="4750840"/>
            <a:ext cx="2134179" cy="26546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7377F"/>
                </a:solidFill>
              </a:defRPr>
            </a:lvl1pPr>
          </a:lstStyle>
          <a:p>
            <a:pPr lvl="0"/>
            <a:r>
              <a:rPr lang="fr-CA" dirty="0"/>
              <a:t>REFERENCES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829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3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85750" y="92653"/>
            <a:ext cx="11612083" cy="489239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990033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85750" y="581892"/>
            <a:ext cx="11612083" cy="3084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last degree obtained, &amp; affiliation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10" y="6364872"/>
            <a:ext cx="3063090" cy="493129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85750" y="4958623"/>
            <a:ext cx="3572585" cy="134901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85750" y="1217963"/>
            <a:ext cx="3572585" cy="341373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083051" y="1217962"/>
            <a:ext cx="3934114" cy="190792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model, methodology, or experiment (including materials if applicable)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6364872"/>
            <a:ext cx="9128910" cy="4931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1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-1" y="6431310"/>
            <a:ext cx="3858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2022 Economics Graduate Poster Day</a:t>
            </a:r>
            <a:endParaRPr kumimoji="0" lang="en-C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4083051" y="6378576"/>
            <a:ext cx="4978400" cy="47942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4083051" y="3515174"/>
            <a:ext cx="3934114" cy="2792467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results (content may be table, image, chart, video, etc.). If text only, delete this placeholder and insert a text box.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8241882" y="1217962"/>
            <a:ext cx="3655952" cy="3413731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8241882" y="4958623"/>
            <a:ext cx="3655952" cy="134901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85748" y="939412"/>
            <a:ext cx="243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990033"/>
                </a:solidFill>
              </a:rPr>
              <a:t>INTRODUCTION</a:t>
            </a:r>
            <a:endParaRPr lang="en-CA" sz="1600" b="1" dirty="0">
              <a:solidFill>
                <a:srgbClr val="990033"/>
              </a:solidFill>
            </a:endParaRPr>
          </a:p>
        </p:txBody>
      </p:sp>
      <p:sp>
        <p:nvSpPr>
          <p:cNvPr id="38" name="TextBox 37"/>
          <p:cNvSpPr txBox="1"/>
          <p:nvPr userDrawn="1"/>
        </p:nvSpPr>
        <p:spPr>
          <a:xfrm>
            <a:off x="8245622" y="939412"/>
            <a:ext cx="243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990033"/>
                </a:solidFill>
              </a:rPr>
              <a:t>CONCLUSIONS</a:t>
            </a:r>
            <a:endParaRPr lang="en-CA" sz="1600" b="1" dirty="0">
              <a:solidFill>
                <a:srgbClr val="990033"/>
              </a:solidFill>
            </a:endParaRPr>
          </a:p>
        </p:txBody>
      </p:sp>
      <p:sp>
        <p:nvSpPr>
          <p:cNvPr id="39" name="TextBox 38"/>
          <p:cNvSpPr txBox="1"/>
          <p:nvPr userDrawn="1"/>
        </p:nvSpPr>
        <p:spPr>
          <a:xfrm>
            <a:off x="4115172" y="924968"/>
            <a:ext cx="243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990033"/>
                </a:solidFill>
              </a:rPr>
              <a:t>MODEL</a:t>
            </a:r>
            <a:endParaRPr lang="en-CA" sz="1600" b="1" dirty="0">
              <a:solidFill>
                <a:srgbClr val="990033"/>
              </a:solidFill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4083051" y="3182096"/>
            <a:ext cx="243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990033"/>
                </a:solidFill>
              </a:rPr>
              <a:t>RESULTS</a:t>
            </a:r>
            <a:endParaRPr lang="en-CA" sz="1600" b="1" dirty="0">
              <a:solidFill>
                <a:srgbClr val="990033"/>
              </a:solidFill>
            </a:endParaRPr>
          </a:p>
        </p:txBody>
      </p:sp>
      <p:sp>
        <p:nvSpPr>
          <p:cNvPr id="43" name="TextBox 42"/>
          <p:cNvSpPr txBox="1"/>
          <p:nvPr userDrawn="1"/>
        </p:nvSpPr>
        <p:spPr>
          <a:xfrm>
            <a:off x="285748" y="4681183"/>
            <a:ext cx="243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990033"/>
                </a:solidFill>
              </a:rPr>
              <a:t>OBJECTIVES</a:t>
            </a:r>
            <a:endParaRPr lang="en-CA" sz="1600" b="1" dirty="0">
              <a:solidFill>
                <a:srgbClr val="990033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8241880" y="4685279"/>
            <a:ext cx="243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990033"/>
                </a:solidFill>
              </a:rPr>
              <a:t>REFERENCES</a:t>
            </a:r>
            <a:endParaRPr lang="en-CA" sz="16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3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3-column 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85751" y="92653"/>
            <a:ext cx="11643980" cy="489239"/>
          </a:xfrm>
        </p:spPr>
        <p:txBody>
          <a:bodyPr/>
          <a:lstStyle>
            <a:lvl1pPr marL="0" indent="0" algn="ctr">
              <a:buNone/>
              <a:defRPr b="0" baseline="0">
                <a:solidFill>
                  <a:srgbClr val="990033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85751" y="581892"/>
            <a:ext cx="11643980" cy="3084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last degree obtained, &amp; affiliation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10" y="6364872"/>
            <a:ext cx="3063090" cy="493129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85750" y="4958623"/>
            <a:ext cx="3572585" cy="134901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85750" y="1217963"/>
            <a:ext cx="3572585" cy="341373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083051" y="1217962"/>
            <a:ext cx="3934114" cy="190792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model, methodology, or experiment (including materials if applicable)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6364872"/>
            <a:ext cx="9128910" cy="4931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1"/>
          </a:p>
        </p:txBody>
      </p:sp>
      <p:sp>
        <p:nvSpPr>
          <p:cNvPr id="29" name="TextBox 28"/>
          <p:cNvSpPr txBox="1"/>
          <p:nvPr userDrawn="1"/>
        </p:nvSpPr>
        <p:spPr>
          <a:xfrm>
            <a:off x="-1" y="6431310"/>
            <a:ext cx="3858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2022 Economics Graduate Poster Day</a:t>
            </a:r>
            <a:endParaRPr kumimoji="0" lang="en-C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4083051" y="6378576"/>
            <a:ext cx="4978400" cy="47942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4083051" y="3515174"/>
            <a:ext cx="3934114" cy="2792467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results (content may be text, image, chart, video, etc.)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8241882" y="1217962"/>
            <a:ext cx="3687850" cy="3413731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8241882" y="4958623"/>
            <a:ext cx="3687850" cy="134901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00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285749" y="952501"/>
            <a:ext cx="3572585" cy="265462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990033"/>
                </a:solidFill>
              </a:defRPr>
            </a:lvl1pPr>
          </a:lstStyle>
          <a:p>
            <a:pPr lvl="0"/>
            <a:r>
              <a:rPr lang="fr-CA" dirty="0"/>
              <a:t>INTRODUCTION</a:t>
            </a:r>
            <a:endParaRPr lang="en-CA" dirty="0"/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285748" y="4685279"/>
            <a:ext cx="3572585" cy="265462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990033"/>
                </a:solidFill>
              </a:defRPr>
            </a:lvl1pPr>
          </a:lstStyle>
          <a:p>
            <a:pPr lvl="0"/>
            <a:r>
              <a:rPr lang="fr-CA" dirty="0"/>
              <a:t>OBJECTIVES</a:t>
            </a:r>
            <a:endParaRPr lang="en-CA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4101523" y="939412"/>
            <a:ext cx="3572585" cy="265462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990033"/>
                </a:solidFill>
              </a:defRPr>
            </a:lvl1pPr>
          </a:lstStyle>
          <a:p>
            <a:pPr lvl="0"/>
            <a:r>
              <a:rPr lang="fr-CA" dirty="0"/>
              <a:t>MODEL</a:t>
            </a:r>
            <a:endParaRPr lang="en-CA" dirty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4083051" y="3236008"/>
            <a:ext cx="3572585" cy="265462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990033"/>
                </a:solidFill>
              </a:defRPr>
            </a:lvl1pPr>
          </a:lstStyle>
          <a:p>
            <a:pPr lvl="0"/>
            <a:r>
              <a:rPr lang="fr-CA" dirty="0"/>
              <a:t>RESULTS</a:t>
            </a:r>
            <a:endParaRPr lang="en-CA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8241881" y="943315"/>
            <a:ext cx="3572585" cy="265462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990033"/>
                </a:solidFill>
              </a:defRPr>
            </a:lvl1pPr>
          </a:lstStyle>
          <a:p>
            <a:pPr lvl="0"/>
            <a:r>
              <a:rPr lang="fr-CA" dirty="0"/>
              <a:t>CONCLUSIONS</a:t>
            </a:r>
            <a:endParaRPr lang="en-CA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8241881" y="4693161"/>
            <a:ext cx="3572585" cy="265462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990033"/>
                </a:solidFill>
              </a:defRPr>
            </a:lvl1pPr>
          </a:lstStyle>
          <a:p>
            <a:pPr lvl="0"/>
            <a:r>
              <a:rPr lang="fr-CA" dirty="0"/>
              <a:t>REFERENCES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75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4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86370" y="92653"/>
            <a:ext cx="11653993" cy="489239"/>
          </a:xfrm>
        </p:spPr>
        <p:txBody>
          <a:bodyPr/>
          <a:lstStyle>
            <a:lvl1pPr marL="0" indent="0" algn="ctr">
              <a:buNone/>
              <a:defRPr b="0" baseline="0">
                <a:solidFill>
                  <a:srgbClr val="01A69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86370" y="581892"/>
            <a:ext cx="11653991" cy="326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degree, &amp; affiliation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10" y="6364872"/>
            <a:ext cx="3063090" cy="493129"/>
          </a:xfrm>
          <a:prstGeom prst="rect">
            <a:avLst/>
          </a:prstGeom>
          <a:noFill/>
        </p:spPr>
      </p:pic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86370" y="4800797"/>
            <a:ext cx="2436942" cy="1506844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94988" y="1239304"/>
            <a:ext cx="2428325" cy="3230782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980975" y="1253010"/>
            <a:ext cx="2481477" cy="5054631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model, methodology, or experiment (including materials if applicable)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6364872"/>
            <a:ext cx="9128910" cy="4931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1"/>
          </a:p>
        </p:txBody>
      </p:sp>
      <p:sp>
        <p:nvSpPr>
          <p:cNvPr id="29" name="TextBox 28"/>
          <p:cNvSpPr txBox="1"/>
          <p:nvPr userDrawn="1"/>
        </p:nvSpPr>
        <p:spPr>
          <a:xfrm>
            <a:off x="0" y="6431310"/>
            <a:ext cx="4015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2022 Economics Graduate Poster Day</a:t>
            </a:r>
            <a:endParaRPr kumimoji="0" lang="en-C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4083051" y="6378576"/>
            <a:ext cx="4978400" cy="47942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5720115" y="1266427"/>
            <a:ext cx="2389413" cy="5041213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en-US" dirty="0"/>
              <a:t>Explain your results (content may be table, image, chart, video, etc.). If text only, delete this box and replace with a regular text box.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8375806" y="1253009"/>
            <a:ext cx="3564557" cy="3221989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8367190" y="4805709"/>
            <a:ext cx="3573174" cy="1501931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0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86370" y="969834"/>
            <a:ext cx="1709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>
                <a:solidFill>
                  <a:srgbClr val="01A69B"/>
                </a:solidFill>
              </a:rPr>
              <a:t>INTRODUCTION</a:t>
            </a:r>
            <a:endParaRPr lang="en-CA" sz="1400" b="1" dirty="0">
              <a:solidFill>
                <a:srgbClr val="01A69B"/>
              </a:solidFill>
            </a:endParaRPr>
          </a:p>
        </p:txBody>
      </p:sp>
      <p:sp>
        <p:nvSpPr>
          <p:cNvPr id="32" name="TextBox 31"/>
          <p:cNvSpPr txBox="1"/>
          <p:nvPr userDrawn="1"/>
        </p:nvSpPr>
        <p:spPr>
          <a:xfrm>
            <a:off x="8367190" y="988779"/>
            <a:ext cx="1709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>
                <a:solidFill>
                  <a:srgbClr val="01A69B"/>
                </a:solidFill>
              </a:rPr>
              <a:t>CONCLUSIONS</a:t>
            </a:r>
            <a:endParaRPr lang="en-CA" sz="1400" b="1" dirty="0">
              <a:solidFill>
                <a:srgbClr val="01A69B"/>
              </a:solidFill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8376611" y="4523964"/>
            <a:ext cx="1709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>
                <a:solidFill>
                  <a:srgbClr val="01A69B"/>
                </a:solidFill>
              </a:rPr>
              <a:t>REFERENCES</a:t>
            </a:r>
            <a:endParaRPr lang="en-CA" sz="1400" b="1" dirty="0">
              <a:solidFill>
                <a:srgbClr val="01A69B"/>
              </a:solidFill>
            </a:endParaRPr>
          </a:p>
        </p:txBody>
      </p:sp>
      <p:sp>
        <p:nvSpPr>
          <p:cNvPr id="37" name="TextBox 36"/>
          <p:cNvSpPr txBox="1"/>
          <p:nvPr userDrawn="1"/>
        </p:nvSpPr>
        <p:spPr>
          <a:xfrm>
            <a:off x="5717287" y="988779"/>
            <a:ext cx="1709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>
                <a:solidFill>
                  <a:srgbClr val="01A69B"/>
                </a:solidFill>
              </a:rPr>
              <a:t>RESULTS</a:t>
            </a:r>
            <a:endParaRPr lang="en-CA" sz="1400" b="1" dirty="0">
              <a:solidFill>
                <a:srgbClr val="01A69B"/>
              </a:solidFill>
            </a:endParaRPr>
          </a:p>
        </p:txBody>
      </p:sp>
      <p:sp>
        <p:nvSpPr>
          <p:cNvPr id="38" name="TextBox 37"/>
          <p:cNvSpPr txBox="1"/>
          <p:nvPr userDrawn="1"/>
        </p:nvSpPr>
        <p:spPr>
          <a:xfrm>
            <a:off x="2980975" y="988779"/>
            <a:ext cx="1709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>
                <a:solidFill>
                  <a:srgbClr val="01A69B"/>
                </a:solidFill>
              </a:rPr>
              <a:t>MODEL</a:t>
            </a:r>
            <a:endParaRPr lang="en-CA" sz="1400" b="1" dirty="0">
              <a:solidFill>
                <a:srgbClr val="01A69B"/>
              </a:solidFill>
            </a:endParaRPr>
          </a:p>
        </p:txBody>
      </p:sp>
      <p:sp>
        <p:nvSpPr>
          <p:cNvPr id="39" name="TextBox 38"/>
          <p:cNvSpPr txBox="1"/>
          <p:nvPr userDrawn="1"/>
        </p:nvSpPr>
        <p:spPr>
          <a:xfrm>
            <a:off x="294988" y="4527317"/>
            <a:ext cx="1709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>
                <a:solidFill>
                  <a:srgbClr val="01A69B"/>
                </a:solidFill>
              </a:rPr>
              <a:t>OBJECTIVES</a:t>
            </a:r>
            <a:endParaRPr lang="en-CA" sz="1400" b="1" dirty="0">
              <a:solidFill>
                <a:srgbClr val="01A6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0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4-column 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83558" y="92653"/>
            <a:ext cx="11622893" cy="489239"/>
          </a:xfrm>
        </p:spPr>
        <p:txBody>
          <a:bodyPr/>
          <a:lstStyle>
            <a:lvl1pPr marL="0" indent="0" algn="ctr">
              <a:buNone/>
              <a:defRPr b="0" baseline="0">
                <a:solidFill>
                  <a:srgbClr val="01A69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83559" y="581892"/>
            <a:ext cx="11622891" cy="326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degree, &amp; affiliation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910" y="6364872"/>
            <a:ext cx="3063090" cy="493129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86370" y="4800797"/>
            <a:ext cx="2436942" cy="1506844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94988" y="1239304"/>
            <a:ext cx="2428325" cy="3230782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980975" y="1253010"/>
            <a:ext cx="2481477" cy="5054631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model, methodology, or experiment (including materials if applicable)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6364872"/>
            <a:ext cx="9128910" cy="4931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1"/>
          </a:p>
        </p:txBody>
      </p:sp>
      <p:sp>
        <p:nvSpPr>
          <p:cNvPr id="29" name="TextBox 28"/>
          <p:cNvSpPr txBox="1"/>
          <p:nvPr userDrawn="1"/>
        </p:nvSpPr>
        <p:spPr>
          <a:xfrm>
            <a:off x="0" y="6431310"/>
            <a:ext cx="3890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2022 Economics Graduate Poster Day</a:t>
            </a:r>
            <a:endParaRPr kumimoji="0" lang="en-C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4083051" y="6378576"/>
            <a:ext cx="4978400" cy="47942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5720115" y="1266427"/>
            <a:ext cx="2389413" cy="5041213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en-US" dirty="0"/>
              <a:t>Explain your results (content may be table, image, chart, video, etc.). If text only, delete this box and replace with a regular text box.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8375807" y="1253009"/>
            <a:ext cx="3530644" cy="3221989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8367190" y="4805709"/>
            <a:ext cx="3530644" cy="1501931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0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283559" y="971164"/>
            <a:ext cx="1664464" cy="234921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</a:defRPr>
            </a:lvl1pPr>
          </a:lstStyle>
          <a:p>
            <a:pPr lvl="0"/>
            <a:r>
              <a:rPr lang="fr-CA" dirty="0"/>
              <a:t>INTRODUCTION</a:t>
            </a:r>
            <a:endParaRPr lang="en-CA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720115" y="990080"/>
            <a:ext cx="1664464" cy="234921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</a:defRPr>
            </a:lvl1pPr>
          </a:lstStyle>
          <a:p>
            <a:pPr lvl="0"/>
            <a:r>
              <a:rPr lang="fr-CA" dirty="0"/>
              <a:t>RESULTS</a:t>
            </a:r>
            <a:endParaRPr lang="en-CA" dirty="0"/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2980975" y="990195"/>
            <a:ext cx="1664464" cy="234921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</a:defRPr>
            </a:lvl1pPr>
          </a:lstStyle>
          <a:p>
            <a:pPr lvl="0"/>
            <a:r>
              <a:rPr lang="fr-CA" dirty="0"/>
              <a:t>MODEL</a:t>
            </a:r>
            <a:endParaRPr lang="en-CA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294988" y="4532657"/>
            <a:ext cx="1664464" cy="234921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</a:defRPr>
            </a:lvl1pPr>
          </a:lstStyle>
          <a:p>
            <a:pPr lvl="0"/>
            <a:r>
              <a:rPr lang="fr-CA" dirty="0"/>
              <a:t>OBJECTIVES</a:t>
            </a:r>
            <a:endParaRPr lang="en-CA" dirty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8375807" y="989258"/>
            <a:ext cx="1664464" cy="234921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</a:defRPr>
            </a:lvl1pPr>
          </a:lstStyle>
          <a:p>
            <a:pPr lvl="0"/>
            <a:r>
              <a:rPr lang="fr-CA" dirty="0"/>
              <a:t>CONCLUSIONS</a:t>
            </a:r>
            <a:endParaRPr lang="en-CA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8375807" y="4532657"/>
            <a:ext cx="1664464" cy="234921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</a:defRPr>
            </a:lvl1pPr>
          </a:lstStyle>
          <a:p>
            <a:pPr lvl="0"/>
            <a:r>
              <a:rPr lang="fr-CA" dirty="0"/>
              <a:t>REFERENCES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242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97E1-907B-48D8-8AB2-5AB205087AA0}" type="datetimeFigureOut">
              <a:rPr lang="en-CA" smtClean="0"/>
              <a:t>2022-07-20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C4A04-3552-438A-907A-0E35B3D0BA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032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3" r:id="rId3"/>
    <p:sldLayoutId id="2147483665" r:id="rId4"/>
    <p:sldLayoutId id="2147483661" r:id="rId5"/>
    <p:sldLayoutId id="2147483666" r:id="rId6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0BAA7E-7FF6-58BD-A024-794080726E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09D88-E84B-70AA-0A8A-8E9AE864A7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3D106-4258-DBBE-6ED2-0C2CC3BEC9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5CF95-ED3B-F7CE-12B6-688DC58489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B67CF30-C1C7-03D7-46F6-DD663F857B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C8A6D2E-64E2-9346-30FE-835662583BB8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0683A14-A9BF-6B67-0276-F7ABE95D7870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344462-476E-6B55-F859-9CE305F3DC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6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Emilie Martel</dc:creator>
  <cp:lastModifiedBy>Emilie Martel</cp:lastModifiedBy>
  <cp:revision>37</cp:revision>
  <dcterms:created xsi:type="dcterms:W3CDTF">2021-02-08T19:08:06Z</dcterms:created>
  <dcterms:modified xsi:type="dcterms:W3CDTF">2022-07-20T14:27:03Z</dcterms:modified>
</cp:coreProperties>
</file>