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8" r:id="rId1"/>
  </p:sldMasterIdLst>
  <p:notesMasterIdLst>
    <p:notesMasterId r:id="rId15"/>
  </p:notesMasterIdLst>
  <p:sldIdLst>
    <p:sldId id="256" r:id="rId2"/>
    <p:sldId id="257" r:id="rId3"/>
    <p:sldId id="267" r:id="rId4"/>
    <p:sldId id="259" r:id="rId5"/>
    <p:sldId id="258" r:id="rId6"/>
    <p:sldId id="260" r:id="rId7"/>
    <p:sldId id="261" r:id="rId8"/>
    <p:sldId id="265" r:id="rId9"/>
    <p:sldId id="262" r:id="rId10"/>
    <p:sldId id="263" r:id="rId11"/>
    <p:sldId id="264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7" autoAdjust="0"/>
    <p:restoredTop sz="94680"/>
  </p:normalViewPr>
  <p:slideViewPr>
    <p:cSldViewPr>
      <p:cViewPr varScale="1">
        <p:scale>
          <a:sx n="105" d="100"/>
          <a:sy n="105" d="100"/>
        </p:scale>
        <p:origin x="102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6E04C3-DE87-467E-A174-CAA3DC31D81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DDFCC1-544C-4084-90EC-0E1606FB61FB}">
      <dgm:prSet phldrT="[Text]"/>
      <dgm:spPr/>
      <dgm:t>
        <a:bodyPr/>
        <a:lstStyle/>
        <a:p>
          <a:pPr algn="ctr"/>
          <a:r>
            <a:rPr lang="en-US" dirty="0" smtClean="0"/>
            <a:t>Identify need – obtain quote/s</a:t>
          </a:r>
          <a:endParaRPr lang="en-US" dirty="0"/>
        </a:p>
      </dgm:t>
    </dgm:pt>
    <dgm:pt modelId="{5EC16D0B-8A24-4DBC-B397-CFE070F40CDB}" type="parTrans" cxnId="{B7F507A5-3FFA-4CF4-9A57-74496C8008A1}">
      <dgm:prSet/>
      <dgm:spPr/>
      <dgm:t>
        <a:bodyPr/>
        <a:lstStyle/>
        <a:p>
          <a:pPr algn="ctr"/>
          <a:endParaRPr lang="en-US"/>
        </a:p>
      </dgm:t>
    </dgm:pt>
    <dgm:pt modelId="{37648E6E-D4CB-4FB1-B97F-9F31046D647A}" type="sibTrans" cxnId="{B7F507A5-3FFA-4CF4-9A57-74496C8008A1}">
      <dgm:prSet/>
      <dgm:spPr/>
      <dgm:t>
        <a:bodyPr/>
        <a:lstStyle/>
        <a:p>
          <a:pPr algn="ctr"/>
          <a:endParaRPr lang="en-US"/>
        </a:p>
      </dgm:t>
    </dgm:pt>
    <dgm:pt modelId="{D23575D2-B17B-4131-BFA2-9E1B88155AAF}">
      <dgm:prSet phldrT="[Text]"/>
      <dgm:spPr/>
      <dgm:t>
        <a:bodyPr/>
        <a:lstStyle/>
        <a:p>
          <a:pPr algn="ctr"/>
          <a:r>
            <a:rPr lang="en-US" dirty="0" smtClean="0"/>
            <a:t>Create web </a:t>
          </a:r>
          <a:r>
            <a:rPr lang="en-US" dirty="0" err="1" smtClean="0"/>
            <a:t>req</a:t>
          </a:r>
          <a:r>
            <a:rPr lang="en-US" dirty="0" smtClean="0"/>
            <a:t> and obtain approvals</a:t>
          </a:r>
          <a:endParaRPr lang="en-US" dirty="0"/>
        </a:p>
      </dgm:t>
    </dgm:pt>
    <dgm:pt modelId="{C6ED6F6D-B733-4FF7-A7A4-624EF4F93022}" type="parTrans" cxnId="{43510590-9E8E-48B9-9147-42F54FC30AD5}">
      <dgm:prSet/>
      <dgm:spPr/>
      <dgm:t>
        <a:bodyPr/>
        <a:lstStyle/>
        <a:p>
          <a:pPr algn="ctr"/>
          <a:endParaRPr lang="en-US"/>
        </a:p>
      </dgm:t>
    </dgm:pt>
    <dgm:pt modelId="{1FB3878A-78EA-431A-96C9-83614E60104C}" type="sibTrans" cxnId="{43510590-9E8E-48B9-9147-42F54FC30AD5}">
      <dgm:prSet/>
      <dgm:spPr/>
      <dgm:t>
        <a:bodyPr/>
        <a:lstStyle/>
        <a:p>
          <a:pPr algn="ctr"/>
          <a:endParaRPr lang="en-US"/>
        </a:p>
      </dgm:t>
    </dgm:pt>
    <dgm:pt modelId="{4CACBC67-359E-4124-9267-5C4365BAEDB0}">
      <dgm:prSet phldrT="[Text]"/>
      <dgm:spPr/>
      <dgm:t>
        <a:bodyPr/>
        <a:lstStyle/>
        <a:p>
          <a:pPr algn="ctr"/>
          <a:r>
            <a:rPr lang="en-US" dirty="0" smtClean="0"/>
            <a:t>Procurement Services reviews web </a:t>
          </a:r>
          <a:r>
            <a:rPr lang="en-US" dirty="0" err="1" smtClean="0"/>
            <a:t>req</a:t>
          </a:r>
          <a:r>
            <a:rPr lang="en-US" dirty="0" smtClean="0"/>
            <a:t> and places PO</a:t>
          </a:r>
          <a:endParaRPr lang="en-US" dirty="0"/>
        </a:p>
      </dgm:t>
    </dgm:pt>
    <dgm:pt modelId="{32C77289-6F14-4EB9-8E43-D38309D3F62B}" type="parTrans" cxnId="{0A18D620-2421-4AEF-A1B1-EBDA9262BCF5}">
      <dgm:prSet/>
      <dgm:spPr/>
      <dgm:t>
        <a:bodyPr/>
        <a:lstStyle/>
        <a:p>
          <a:pPr algn="ctr"/>
          <a:endParaRPr lang="en-US"/>
        </a:p>
      </dgm:t>
    </dgm:pt>
    <dgm:pt modelId="{0A7B14BC-0BE1-4E27-BC1D-D256E52C5E01}" type="sibTrans" cxnId="{0A18D620-2421-4AEF-A1B1-EBDA9262BCF5}">
      <dgm:prSet/>
      <dgm:spPr/>
      <dgm:t>
        <a:bodyPr/>
        <a:lstStyle/>
        <a:p>
          <a:pPr algn="ctr"/>
          <a:endParaRPr lang="en-US"/>
        </a:p>
      </dgm:t>
    </dgm:pt>
    <dgm:pt modelId="{D0757F4A-F09D-4F25-902D-9C738F07D7B5}">
      <dgm:prSet phldrT="[Text]"/>
      <dgm:spPr/>
      <dgm:t>
        <a:bodyPr/>
        <a:lstStyle/>
        <a:p>
          <a:pPr algn="ctr"/>
          <a:r>
            <a:rPr lang="en-US" dirty="0" smtClean="0"/>
            <a:t>Supplier delivers/receiving entered</a:t>
          </a:r>
          <a:endParaRPr lang="en-US" dirty="0"/>
        </a:p>
      </dgm:t>
    </dgm:pt>
    <dgm:pt modelId="{6639A00D-B5C9-4780-8CE4-AB66538DFA7A}" type="parTrans" cxnId="{FE343907-0222-4CBD-878E-F41D47F13735}">
      <dgm:prSet/>
      <dgm:spPr/>
      <dgm:t>
        <a:bodyPr/>
        <a:lstStyle/>
        <a:p>
          <a:pPr algn="ctr"/>
          <a:endParaRPr lang="en-US"/>
        </a:p>
      </dgm:t>
    </dgm:pt>
    <dgm:pt modelId="{53DE7830-C070-42CE-B608-82E4726C6C36}" type="sibTrans" cxnId="{FE343907-0222-4CBD-878E-F41D47F13735}">
      <dgm:prSet/>
      <dgm:spPr/>
      <dgm:t>
        <a:bodyPr/>
        <a:lstStyle/>
        <a:p>
          <a:pPr algn="ctr"/>
          <a:endParaRPr lang="en-US"/>
        </a:p>
      </dgm:t>
    </dgm:pt>
    <dgm:pt modelId="{D38AE934-EF78-4E05-A652-59F83873C857}">
      <dgm:prSet phldrT="[Text]"/>
      <dgm:spPr/>
      <dgm:t>
        <a:bodyPr/>
        <a:lstStyle/>
        <a:p>
          <a:pPr algn="ctr"/>
          <a:r>
            <a:rPr lang="en-US" dirty="0" smtClean="0"/>
            <a:t>Accounts Payable pays invoice</a:t>
          </a:r>
          <a:endParaRPr lang="en-US" dirty="0"/>
        </a:p>
      </dgm:t>
    </dgm:pt>
    <dgm:pt modelId="{7B15693A-813B-4C78-AA44-E74FA02CC2D2}" type="parTrans" cxnId="{B72B51FC-D13D-4954-85D1-E554AB96871A}">
      <dgm:prSet/>
      <dgm:spPr/>
      <dgm:t>
        <a:bodyPr/>
        <a:lstStyle/>
        <a:p>
          <a:pPr algn="ctr"/>
          <a:endParaRPr lang="en-US"/>
        </a:p>
      </dgm:t>
    </dgm:pt>
    <dgm:pt modelId="{0E9F4756-E3D1-44B8-9B89-D8713173CE81}" type="sibTrans" cxnId="{B72B51FC-D13D-4954-85D1-E554AB96871A}">
      <dgm:prSet/>
      <dgm:spPr/>
      <dgm:t>
        <a:bodyPr/>
        <a:lstStyle/>
        <a:p>
          <a:pPr algn="ctr"/>
          <a:endParaRPr lang="en-US"/>
        </a:p>
      </dgm:t>
    </dgm:pt>
    <dgm:pt modelId="{56797B69-7229-40B4-B3EE-BE97A662D72F}" type="pres">
      <dgm:prSet presAssocID="{DF6E04C3-DE87-467E-A174-CAA3DC31D81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13AC84-574F-457D-AFD1-EFF4DA2316EE}" type="pres">
      <dgm:prSet presAssocID="{C7DDFCC1-544C-4084-90EC-0E1606FB61F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FA3710-E016-4A6A-8D96-345D40DF0685}" type="pres">
      <dgm:prSet presAssocID="{37648E6E-D4CB-4FB1-B97F-9F31046D647A}" presName="sibTrans" presStyleLbl="sibTrans2D1" presStyleIdx="0" presStyleCnt="5"/>
      <dgm:spPr/>
      <dgm:t>
        <a:bodyPr/>
        <a:lstStyle/>
        <a:p>
          <a:endParaRPr lang="en-US"/>
        </a:p>
      </dgm:t>
    </dgm:pt>
    <dgm:pt modelId="{8113CADA-C094-49CE-9461-0FC537B2810B}" type="pres">
      <dgm:prSet presAssocID="{37648E6E-D4CB-4FB1-B97F-9F31046D647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030E0B33-2060-4C83-950D-65ACCB6667A6}" type="pres">
      <dgm:prSet presAssocID="{D23575D2-B17B-4131-BFA2-9E1B88155AA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6EFEA1-F6A9-425A-86B4-294B03C6AEEB}" type="pres">
      <dgm:prSet presAssocID="{1FB3878A-78EA-431A-96C9-83614E60104C}" presName="sibTrans" presStyleLbl="sibTrans2D1" presStyleIdx="1" presStyleCnt="5"/>
      <dgm:spPr/>
      <dgm:t>
        <a:bodyPr/>
        <a:lstStyle/>
        <a:p>
          <a:endParaRPr lang="en-US"/>
        </a:p>
      </dgm:t>
    </dgm:pt>
    <dgm:pt modelId="{4DABDC9C-9444-4425-91C8-E3B5F9CE9F70}" type="pres">
      <dgm:prSet presAssocID="{1FB3878A-78EA-431A-96C9-83614E60104C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E3806E69-BA2E-469C-A7B8-1B20A3DCCEF2}" type="pres">
      <dgm:prSet presAssocID="{4CACBC67-359E-4124-9267-5C4365BAEDB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4C45E-B22A-4516-A199-837392B8FDA6}" type="pres">
      <dgm:prSet presAssocID="{0A7B14BC-0BE1-4E27-BC1D-D256E52C5E01}" presName="sibTrans" presStyleLbl="sibTrans2D1" presStyleIdx="2" presStyleCnt="5"/>
      <dgm:spPr/>
      <dgm:t>
        <a:bodyPr/>
        <a:lstStyle/>
        <a:p>
          <a:endParaRPr lang="en-US"/>
        </a:p>
      </dgm:t>
    </dgm:pt>
    <dgm:pt modelId="{F5A96007-DB3F-415B-8AD6-49ACF84FDEAF}" type="pres">
      <dgm:prSet presAssocID="{0A7B14BC-0BE1-4E27-BC1D-D256E52C5E01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D54DB2B6-DE02-4104-82D2-291F32155C63}" type="pres">
      <dgm:prSet presAssocID="{D0757F4A-F09D-4F25-902D-9C738F07D7B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1D4F28-BE9D-468F-80C5-7CE9E1B39BAC}" type="pres">
      <dgm:prSet presAssocID="{53DE7830-C070-42CE-B608-82E4726C6C36}" presName="sibTrans" presStyleLbl="sibTrans2D1" presStyleIdx="3" presStyleCnt="5"/>
      <dgm:spPr/>
      <dgm:t>
        <a:bodyPr/>
        <a:lstStyle/>
        <a:p>
          <a:endParaRPr lang="en-US"/>
        </a:p>
      </dgm:t>
    </dgm:pt>
    <dgm:pt modelId="{2CE21D28-DFF2-4D9A-9F20-515B34579AA0}" type="pres">
      <dgm:prSet presAssocID="{53DE7830-C070-42CE-B608-82E4726C6C36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B1DFF4DE-7D88-4C31-B994-5EACEC5D11EC}" type="pres">
      <dgm:prSet presAssocID="{D38AE934-EF78-4E05-A652-59F83873C85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584A5-E6DE-4E6C-BF78-F85C19C63DFC}" type="pres">
      <dgm:prSet presAssocID="{0E9F4756-E3D1-44B8-9B89-D8713173CE81}" presName="sibTrans" presStyleLbl="sibTrans2D1" presStyleIdx="4" presStyleCnt="5"/>
      <dgm:spPr/>
      <dgm:t>
        <a:bodyPr/>
        <a:lstStyle/>
        <a:p>
          <a:endParaRPr lang="en-US"/>
        </a:p>
      </dgm:t>
    </dgm:pt>
    <dgm:pt modelId="{21438D37-5945-4F41-912A-1BF417D0CAFD}" type="pres">
      <dgm:prSet presAssocID="{0E9F4756-E3D1-44B8-9B89-D8713173CE81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1F3846A4-7D4B-4ACD-B79E-9D80746A19B9}" type="presOf" srcId="{D38AE934-EF78-4E05-A652-59F83873C857}" destId="{B1DFF4DE-7D88-4C31-B994-5EACEC5D11EC}" srcOrd="0" destOrd="0" presId="urn:microsoft.com/office/officeart/2005/8/layout/cycle2"/>
    <dgm:cxn modelId="{805E50A4-FAEC-42E8-9C5E-9F4CA63666CA}" type="presOf" srcId="{0E9F4756-E3D1-44B8-9B89-D8713173CE81}" destId="{FC7584A5-E6DE-4E6C-BF78-F85C19C63DFC}" srcOrd="0" destOrd="0" presId="urn:microsoft.com/office/officeart/2005/8/layout/cycle2"/>
    <dgm:cxn modelId="{B72B51FC-D13D-4954-85D1-E554AB96871A}" srcId="{DF6E04C3-DE87-467E-A174-CAA3DC31D81A}" destId="{D38AE934-EF78-4E05-A652-59F83873C857}" srcOrd="4" destOrd="0" parTransId="{7B15693A-813B-4C78-AA44-E74FA02CC2D2}" sibTransId="{0E9F4756-E3D1-44B8-9B89-D8713173CE81}"/>
    <dgm:cxn modelId="{FE343907-0222-4CBD-878E-F41D47F13735}" srcId="{DF6E04C3-DE87-467E-A174-CAA3DC31D81A}" destId="{D0757F4A-F09D-4F25-902D-9C738F07D7B5}" srcOrd="3" destOrd="0" parTransId="{6639A00D-B5C9-4780-8CE4-AB66538DFA7A}" sibTransId="{53DE7830-C070-42CE-B608-82E4726C6C36}"/>
    <dgm:cxn modelId="{0A18D620-2421-4AEF-A1B1-EBDA9262BCF5}" srcId="{DF6E04C3-DE87-467E-A174-CAA3DC31D81A}" destId="{4CACBC67-359E-4124-9267-5C4365BAEDB0}" srcOrd="2" destOrd="0" parTransId="{32C77289-6F14-4EB9-8E43-D38309D3F62B}" sibTransId="{0A7B14BC-0BE1-4E27-BC1D-D256E52C5E01}"/>
    <dgm:cxn modelId="{43510590-9E8E-48B9-9147-42F54FC30AD5}" srcId="{DF6E04C3-DE87-467E-A174-CAA3DC31D81A}" destId="{D23575D2-B17B-4131-BFA2-9E1B88155AAF}" srcOrd="1" destOrd="0" parTransId="{C6ED6F6D-B733-4FF7-A7A4-624EF4F93022}" sibTransId="{1FB3878A-78EA-431A-96C9-83614E60104C}"/>
    <dgm:cxn modelId="{7173E304-E21D-425A-965F-106FC3E5B83A}" type="presOf" srcId="{1FB3878A-78EA-431A-96C9-83614E60104C}" destId="{9C6EFEA1-F6A9-425A-86B4-294B03C6AEEB}" srcOrd="0" destOrd="0" presId="urn:microsoft.com/office/officeart/2005/8/layout/cycle2"/>
    <dgm:cxn modelId="{DDF2CB62-7315-4308-AC9D-047E295E4736}" type="presOf" srcId="{0E9F4756-E3D1-44B8-9B89-D8713173CE81}" destId="{21438D37-5945-4F41-912A-1BF417D0CAFD}" srcOrd="1" destOrd="0" presId="urn:microsoft.com/office/officeart/2005/8/layout/cycle2"/>
    <dgm:cxn modelId="{B7F507A5-3FFA-4CF4-9A57-74496C8008A1}" srcId="{DF6E04C3-DE87-467E-A174-CAA3DC31D81A}" destId="{C7DDFCC1-544C-4084-90EC-0E1606FB61FB}" srcOrd="0" destOrd="0" parTransId="{5EC16D0B-8A24-4DBC-B397-CFE070F40CDB}" sibTransId="{37648E6E-D4CB-4FB1-B97F-9F31046D647A}"/>
    <dgm:cxn modelId="{9A256204-9F06-47C5-8931-CCE64E7BC043}" type="presOf" srcId="{37648E6E-D4CB-4FB1-B97F-9F31046D647A}" destId="{8113CADA-C094-49CE-9461-0FC537B2810B}" srcOrd="1" destOrd="0" presId="urn:microsoft.com/office/officeart/2005/8/layout/cycle2"/>
    <dgm:cxn modelId="{AB2F76B7-B01F-4B27-B01B-71E1D45AB13D}" type="presOf" srcId="{53DE7830-C070-42CE-B608-82E4726C6C36}" destId="{2CE21D28-DFF2-4D9A-9F20-515B34579AA0}" srcOrd="1" destOrd="0" presId="urn:microsoft.com/office/officeart/2005/8/layout/cycle2"/>
    <dgm:cxn modelId="{BAEBC48E-4552-4992-9D61-5BF4396C1871}" type="presOf" srcId="{53DE7830-C070-42CE-B608-82E4726C6C36}" destId="{1A1D4F28-BE9D-468F-80C5-7CE9E1B39BAC}" srcOrd="0" destOrd="0" presId="urn:microsoft.com/office/officeart/2005/8/layout/cycle2"/>
    <dgm:cxn modelId="{DF8772CA-C90E-40EE-A523-FC6C922BE99A}" type="presOf" srcId="{0A7B14BC-0BE1-4E27-BC1D-D256E52C5E01}" destId="{C124C45E-B22A-4516-A199-837392B8FDA6}" srcOrd="0" destOrd="0" presId="urn:microsoft.com/office/officeart/2005/8/layout/cycle2"/>
    <dgm:cxn modelId="{C1DFA895-D006-40F6-BA1A-5BAD5A45E49E}" type="presOf" srcId="{0A7B14BC-0BE1-4E27-BC1D-D256E52C5E01}" destId="{F5A96007-DB3F-415B-8AD6-49ACF84FDEAF}" srcOrd="1" destOrd="0" presId="urn:microsoft.com/office/officeart/2005/8/layout/cycle2"/>
    <dgm:cxn modelId="{17144C69-A0A2-4FD3-BBC3-72162A286D2C}" type="presOf" srcId="{37648E6E-D4CB-4FB1-B97F-9F31046D647A}" destId="{63FA3710-E016-4A6A-8D96-345D40DF0685}" srcOrd="0" destOrd="0" presId="urn:microsoft.com/office/officeart/2005/8/layout/cycle2"/>
    <dgm:cxn modelId="{60B2947A-0F1B-41AF-BAF8-655E3F22C0D7}" type="presOf" srcId="{C7DDFCC1-544C-4084-90EC-0E1606FB61FB}" destId="{0A13AC84-574F-457D-AFD1-EFF4DA2316EE}" srcOrd="0" destOrd="0" presId="urn:microsoft.com/office/officeart/2005/8/layout/cycle2"/>
    <dgm:cxn modelId="{4FA228DD-968A-4EA1-A513-19DC0B7A962A}" type="presOf" srcId="{1FB3878A-78EA-431A-96C9-83614E60104C}" destId="{4DABDC9C-9444-4425-91C8-E3B5F9CE9F70}" srcOrd="1" destOrd="0" presId="urn:microsoft.com/office/officeart/2005/8/layout/cycle2"/>
    <dgm:cxn modelId="{2B4BA364-1304-43DD-80D3-F4BCB579F2B4}" type="presOf" srcId="{D23575D2-B17B-4131-BFA2-9E1B88155AAF}" destId="{030E0B33-2060-4C83-950D-65ACCB6667A6}" srcOrd="0" destOrd="0" presId="urn:microsoft.com/office/officeart/2005/8/layout/cycle2"/>
    <dgm:cxn modelId="{CCA165C2-8BF8-4EE1-B813-8D0783BA96D4}" type="presOf" srcId="{D0757F4A-F09D-4F25-902D-9C738F07D7B5}" destId="{D54DB2B6-DE02-4104-82D2-291F32155C63}" srcOrd="0" destOrd="0" presId="urn:microsoft.com/office/officeart/2005/8/layout/cycle2"/>
    <dgm:cxn modelId="{77A758EF-C9CD-4856-BF08-DBDF9C54A3CF}" type="presOf" srcId="{DF6E04C3-DE87-467E-A174-CAA3DC31D81A}" destId="{56797B69-7229-40B4-B3EE-BE97A662D72F}" srcOrd="0" destOrd="0" presId="urn:microsoft.com/office/officeart/2005/8/layout/cycle2"/>
    <dgm:cxn modelId="{AC0DA0DC-87E2-4811-883C-25AD40273BDD}" type="presOf" srcId="{4CACBC67-359E-4124-9267-5C4365BAEDB0}" destId="{E3806E69-BA2E-469C-A7B8-1B20A3DCCEF2}" srcOrd="0" destOrd="0" presId="urn:microsoft.com/office/officeart/2005/8/layout/cycle2"/>
    <dgm:cxn modelId="{4FB60D3D-CE3E-4CA3-A19E-74E11D629F77}" type="presParOf" srcId="{56797B69-7229-40B4-B3EE-BE97A662D72F}" destId="{0A13AC84-574F-457D-AFD1-EFF4DA2316EE}" srcOrd="0" destOrd="0" presId="urn:microsoft.com/office/officeart/2005/8/layout/cycle2"/>
    <dgm:cxn modelId="{D5FE3E7C-1A03-4253-B764-FE7CB6E7AC18}" type="presParOf" srcId="{56797B69-7229-40B4-B3EE-BE97A662D72F}" destId="{63FA3710-E016-4A6A-8D96-345D40DF0685}" srcOrd="1" destOrd="0" presId="urn:microsoft.com/office/officeart/2005/8/layout/cycle2"/>
    <dgm:cxn modelId="{74AE2C48-F6ED-4184-B4DB-5C880E0CCE5D}" type="presParOf" srcId="{63FA3710-E016-4A6A-8D96-345D40DF0685}" destId="{8113CADA-C094-49CE-9461-0FC537B2810B}" srcOrd="0" destOrd="0" presId="urn:microsoft.com/office/officeart/2005/8/layout/cycle2"/>
    <dgm:cxn modelId="{ECDB6BBE-742B-41ED-983C-4A41E28E798F}" type="presParOf" srcId="{56797B69-7229-40B4-B3EE-BE97A662D72F}" destId="{030E0B33-2060-4C83-950D-65ACCB6667A6}" srcOrd="2" destOrd="0" presId="urn:microsoft.com/office/officeart/2005/8/layout/cycle2"/>
    <dgm:cxn modelId="{EA4369B0-02BB-46EC-86EE-9CBFA9D50C16}" type="presParOf" srcId="{56797B69-7229-40B4-B3EE-BE97A662D72F}" destId="{9C6EFEA1-F6A9-425A-86B4-294B03C6AEEB}" srcOrd="3" destOrd="0" presId="urn:microsoft.com/office/officeart/2005/8/layout/cycle2"/>
    <dgm:cxn modelId="{10E4FB35-C56B-43C8-9B9F-612815469EAF}" type="presParOf" srcId="{9C6EFEA1-F6A9-425A-86B4-294B03C6AEEB}" destId="{4DABDC9C-9444-4425-91C8-E3B5F9CE9F70}" srcOrd="0" destOrd="0" presId="urn:microsoft.com/office/officeart/2005/8/layout/cycle2"/>
    <dgm:cxn modelId="{BA69EBAE-8BC1-45AD-85EF-3083E24FD3D9}" type="presParOf" srcId="{56797B69-7229-40B4-B3EE-BE97A662D72F}" destId="{E3806E69-BA2E-469C-A7B8-1B20A3DCCEF2}" srcOrd="4" destOrd="0" presId="urn:microsoft.com/office/officeart/2005/8/layout/cycle2"/>
    <dgm:cxn modelId="{6ACC1141-BD0E-4E0C-917E-C25913B74D8F}" type="presParOf" srcId="{56797B69-7229-40B4-B3EE-BE97A662D72F}" destId="{C124C45E-B22A-4516-A199-837392B8FDA6}" srcOrd="5" destOrd="0" presId="urn:microsoft.com/office/officeart/2005/8/layout/cycle2"/>
    <dgm:cxn modelId="{CCB1818F-57FE-4BB1-842A-44987FBF7EF8}" type="presParOf" srcId="{C124C45E-B22A-4516-A199-837392B8FDA6}" destId="{F5A96007-DB3F-415B-8AD6-49ACF84FDEAF}" srcOrd="0" destOrd="0" presId="urn:microsoft.com/office/officeart/2005/8/layout/cycle2"/>
    <dgm:cxn modelId="{ADDD92C5-EFFB-43E6-9695-3BFBB288FC63}" type="presParOf" srcId="{56797B69-7229-40B4-B3EE-BE97A662D72F}" destId="{D54DB2B6-DE02-4104-82D2-291F32155C63}" srcOrd="6" destOrd="0" presId="urn:microsoft.com/office/officeart/2005/8/layout/cycle2"/>
    <dgm:cxn modelId="{A33A920A-D0EC-4130-8609-712C930D2522}" type="presParOf" srcId="{56797B69-7229-40B4-B3EE-BE97A662D72F}" destId="{1A1D4F28-BE9D-468F-80C5-7CE9E1B39BAC}" srcOrd="7" destOrd="0" presId="urn:microsoft.com/office/officeart/2005/8/layout/cycle2"/>
    <dgm:cxn modelId="{F32735D5-FA62-4619-AD6A-534DE41EEC0D}" type="presParOf" srcId="{1A1D4F28-BE9D-468F-80C5-7CE9E1B39BAC}" destId="{2CE21D28-DFF2-4D9A-9F20-515B34579AA0}" srcOrd="0" destOrd="0" presId="urn:microsoft.com/office/officeart/2005/8/layout/cycle2"/>
    <dgm:cxn modelId="{9959058D-441B-48FC-A5B4-8EF43BB4C612}" type="presParOf" srcId="{56797B69-7229-40B4-B3EE-BE97A662D72F}" destId="{B1DFF4DE-7D88-4C31-B994-5EACEC5D11EC}" srcOrd="8" destOrd="0" presId="urn:microsoft.com/office/officeart/2005/8/layout/cycle2"/>
    <dgm:cxn modelId="{434D66B5-D8F2-47A7-96B7-7C06B157992D}" type="presParOf" srcId="{56797B69-7229-40B4-B3EE-BE97A662D72F}" destId="{FC7584A5-E6DE-4E6C-BF78-F85C19C63DFC}" srcOrd="9" destOrd="0" presId="urn:microsoft.com/office/officeart/2005/8/layout/cycle2"/>
    <dgm:cxn modelId="{64326758-97A6-4193-A1CC-D998F14F0501}" type="presParOf" srcId="{FC7584A5-E6DE-4E6C-BF78-F85C19C63DFC}" destId="{21438D37-5945-4F41-912A-1BF417D0CAF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CD60F8-3982-41E5-B4D0-601823965E31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051B38-2428-4957-B7A0-DE26ECC2B0F0}">
      <dgm:prSet phldrT="[Text]"/>
      <dgm:spPr/>
      <dgm:t>
        <a:bodyPr/>
        <a:lstStyle/>
        <a:p>
          <a:r>
            <a:rPr lang="en-US" dirty="0" smtClean="0"/>
            <a:t>For low-value purchases</a:t>
          </a:r>
          <a:endParaRPr lang="en-US" dirty="0"/>
        </a:p>
      </dgm:t>
    </dgm:pt>
    <dgm:pt modelId="{BF8B5D97-BD69-40FF-AEB8-93805F6346CE}" type="parTrans" cxnId="{4A902F95-EB72-4AB0-B76B-5D4F8E93351B}">
      <dgm:prSet/>
      <dgm:spPr/>
      <dgm:t>
        <a:bodyPr/>
        <a:lstStyle/>
        <a:p>
          <a:endParaRPr lang="en-US"/>
        </a:p>
      </dgm:t>
    </dgm:pt>
    <dgm:pt modelId="{AE18333B-4590-4942-9DC8-945C8FED3FAD}" type="sibTrans" cxnId="{4A902F95-EB72-4AB0-B76B-5D4F8E93351B}">
      <dgm:prSet/>
      <dgm:spPr/>
      <dgm:t>
        <a:bodyPr/>
        <a:lstStyle/>
        <a:p>
          <a:endParaRPr lang="en-US"/>
        </a:p>
      </dgm:t>
    </dgm:pt>
    <dgm:pt modelId="{62F22261-2A3F-4970-A2AE-20337FA153C9}">
      <dgm:prSet phldrT="[Text]"/>
      <dgm:spPr/>
      <dgm:t>
        <a:bodyPr/>
        <a:lstStyle/>
        <a:p>
          <a:r>
            <a:rPr lang="en-US" dirty="0" smtClean="0"/>
            <a:t>Under $5,000 CAD per transaction, excluding applicable taxes</a:t>
          </a:r>
          <a:endParaRPr lang="en-US" dirty="0"/>
        </a:p>
      </dgm:t>
    </dgm:pt>
    <dgm:pt modelId="{8EBEBB8F-9C70-4528-A586-C471B3D62699}" type="parTrans" cxnId="{06720C65-5BE9-49F6-A0BF-6CDDF446892E}">
      <dgm:prSet/>
      <dgm:spPr/>
      <dgm:t>
        <a:bodyPr/>
        <a:lstStyle/>
        <a:p>
          <a:endParaRPr lang="en-US"/>
        </a:p>
      </dgm:t>
    </dgm:pt>
    <dgm:pt modelId="{0BD790E0-FD93-499E-A2A2-9D2717256344}" type="sibTrans" cxnId="{06720C65-5BE9-49F6-A0BF-6CDDF446892E}">
      <dgm:prSet/>
      <dgm:spPr/>
      <dgm:t>
        <a:bodyPr/>
        <a:lstStyle/>
        <a:p>
          <a:endParaRPr lang="en-US"/>
        </a:p>
      </dgm:t>
    </dgm:pt>
    <dgm:pt modelId="{BC4243CA-A06F-4A85-8121-397F0729BC08}">
      <dgm:prSet phldrT="[Text]"/>
      <dgm:spPr/>
      <dgm:t>
        <a:bodyPr/>
        <a:lstStyle/>
        <a:p>
          <a:r>
            <a:rPr lang="en-US" dirty="0" smtClean="0"/>
            <a:t>Instant payment</a:t>
          </a:r>
          <a:endParaRPr lang="en-US" dirty="0"/>
        </a:p>
      </dgm:t>
    </dgm:pt>
    <dgm:pt modelId="{F99FCCF8-EACC-4F06-9593-C81D47BB2F60}" type="parTrans" cxnId="{CB73AF9C-6805-4509-BD26-5014E0CD0CDC}">
      <dgm:prSet/>
      <dgm:spPr/>
      <dgm:t>
        <a:bodyPr/>
        <a:lstStyle/>
        <a:p>
          <a:endParaRPr lang="en-US"/>
        </a:p>
      </dgm:t>
    </dgm:pt>
    <dgm:pt modelId="{FB44D2F5-D232-4DFA-90BE-838A0734415C}" type="sibTrans" cxnId="{CB73AF9C-6805-4509-BD26-5014E0CD0CDC}">
      <dgm:prSet/>
      <dgm:spPr/>
      <dgm:t>
        <a:bodyPr/>
        <a:lstStyle/>
        <a:p>
          <a:endParaRPr lang="en-US"/>
        </a:p>
      </dgm:t>
    </dgm:pt>
    <dgm:pt modelId="{427C7985-723E-4953-8C5F-BA3C7D890318}">
      <dgm:prSet phldrT="[Text]"/>
      <dgm:spPr/>
      <dgm:t>
        <a:bodyPr/>
        <a:lstStyle/>
        <a:p>
          <a:r>
            <a:rPr lang="en-US" dirty="0" smtClean="0"/>
            <a:t>Use within guidelines</a:t>
          </a:r>
          <a:endParaRPr lang="en-US" dirty="0"/>
        </a:p>
      </dgm:t>
    </dgm:pt>
    <dgm:pt modelId="{5502EFBB-C72F-4222-AEEC-4E083553F573}" type="parTrans" cxnId="{E298B739-0108-4C78-B593-284984448885}">
      <dgm:prSet/>
      <dgm:spPr/>
      <dgm:t>
        <a:bodyPr/>
        <a:lstStyle/>
        <a:p>
          <a:endParaRPr lang="en-US"/>
        </a:p>
      </dgm:t>
    </dgm:pt>
    <dgm:pt modelId="{1CEA3690-5071-4330-A29B-20F10DDDC9BE}" type="sibTrans" cxnId="{E298B739-0108-4C78-B593-284984448885}">
      <dgm:prSet/>
      <dgm:spPr/>
      <dgm:t>
        <a:bodyPr/>
        <a:lstStyle/>
        <a:p>
          <a:endParaRPr lang="en-US"/>
        </a:p>
      </dgm:t>
    </dgm:pt>
    <dgm:pt modelId="{5EF3E497-5D79-45A9-A928-F3E4F78C998A}">
      <dgm:prSet phldrT="[Text]"/>
      <dgm:spPr/>
      <dgm:t>
        <a:bodyPr/>
        <a:lstStyle/>
        <a:p>
          <a:r>
            <a:rPr lang="en-US" dirty="0" smtClean="0"/>
            <a:t>Disallowable expenses</a:t>
          </a:r>
          <a:endParaRPr lang="en-US" dirty="0"/>
        </a:p>
      </dgm:t>
    </dgm:pt>
    <dgm:pt modelId="{478C7047-AB36-416D-B210-02EF17811B85}" type="parTrans" cxnId="{9A232BCD-39A0-4D95-BF1D-8B4CE469E428}">
      <dgm:prSet/>
      <dgm:spPr/>
      <dgm:t>
        <a:bodyPr/>
        <a:lstStyle/>
        <a:p>
          <a:endParaRPr lang="en-US"/>
        </a:p>
      </dgm:t>
    </dgm:pt>
    <dgm:pt modelId="{B0E24184-49A1-4EBD-B55C-65560374A881}" type="sibTrans" cxnId="{9A232BCD-39A0-4D95-BF1D-8B4CE469E428}">
      <dgm:prSet/>
      <dgm:spPr/>
      <dgm:t>
        <a:bodyPr/>
        <a:lstStyle/>
        <a:p>
          <a:endParaRPr lang="en-US"/>
        </a:p>
      </dgm:t>
    </dgm:pt>
    <dgm:pt modelId="{D428B5FB-A651-47ED-AAC3-9404AAB36A4C}">
      <dgm:prSet phldrT="[Text]"/>
      <dgm:spPr/>
      <dgm:t>
        <a:bodyPr/>
        <a:lstStyle/>
        <a:p>
          <a:r>
            <a:rPr lang="en-US" dirty="0" smtClean="0"/>
            <a:t>No splitting of purchases to avoid policy thresholds</a:t>
          </a:r>
          <a:endParaRPr lang="en-US" dirty="0"/>
        </a:p>
      </dgm:t>
    </dgm:pt>
    <dgm:pt modelId="{7F614ABA-2FC7-4382-B6B4-F493D42DC87F}" type="parTrans" cxnId="{B2C3FDEA-40AB-4F94-BB85-B8337A8CCF1E}">
      <dgm:prSet/>
      <dgm:spPr/>
      <dgm:t>
        <a:bodyPr/>
        <a:lstStyle/>
        <a:p>
          <a:endParaRPr lang="en-US"/>
        </a:p>
      </dgm:t>
    </dgm:pt>
    <dgm:pt modelId="{3B487776-14C8-4637-AFB8-F826E144055C}" type="sibTrans" cxnId="{B2C3FDEA-40AB-4F94-BB85-B8337A8CCF1E}">
      <dgm:prSet/>
      <dgm:spPr/>
      <dgm:t>
        <a:bodyPr/>
        <a:lstStyle/>
        <a:p>
          <a:endParaRPr lang="en-US"/>
        </a:p>
      </dgm:t>
    </dgm:pt>
    <dgm:pt modelId="{BBB16B2E-3233-44D9-91C7-1998C1D90771}">
      <dgm:prSet phldrT="[Text]"/>
      <dgm:spPr/>
      <dgm:t>
        <a:bodyPr/>
        <a:lstStyle/>
        <a:p>
          <a:r>
            <a:rPr lang="en-US" dirty="0" smtClean="0"/>
            <a:t>User Responsibility</a:t>
          </a:r>
          <a:endParaRPr lang="en-US" dirty="0"/>
        </a:p>
      </dgm:t>
    </dgm:pt>
    <dgm:pt modelId="{A56F0AA2-10F6-4395-BE46-1D3BABE1FDAC}" type="parTrans" cxnId="{D226CB20-5614-423E-8355-0356B7FB85C1}">
      <dgm:prSet/>
      <dgm:spPr/>
      <dgm:t>
        <a:bodyPr/>
        <a:lstStyle/>
        <a:p>
          <a:endParaRPr lang="en-US"/>
        </a:p>
      </dgm:t>
    </dgm:pt>
    <dgm:pt modelId="{2533AD87-BCAA-491F-AEEA-3B0FDD4C56EB}" type="sibTrans" cxnId="{D226CB20-5614-423E-8355-0356B7FB85C1}">
      <dgm:prSet/>
      <dgm:spPr/>
      <dgm:t>
        <a:bodyPr/>
        <a:lstStyle/>
        <a:p>
          <a:endParaRPr lang="en-US"/>
        </a:p>
      </dgm:t>
    </dgm:pt>
    <dgm:pt modelId="{32136A56-A6F7-4EF8-949C-A9261C931FFE}">
      <dgm:prSet phldrT="[Text]"/>
      <dgm:spPr/>
      <dgm:t>
        <a:bodyPr/>
        <a:lstStyle/>
        <a:p>
          <a:r>
            <a:rPr lang="en-US" dirty="0" smtClean="0"/>
            <a:t>Reconcile statement by 15</a:t>
          </a:r>
          <a:r>
            <a:rPr lang="en-US" baseline="30000" dirty="0" smtClean="0"/>
            <a:t>th</a:t>
          </a:r>
          <a:r>
            <a:rPr lang="en-US" dirty="0" smtClean="0"/>
            <a:t> of each month</a:t>
          </a:r>
          <a:endParaRPr lang="en-US" dirty="0"/>
        </a:p>
      </dgm:t>
    </dgm:pt>
    <dgm:pt modelId="{16CA9E6E-94A6-497C-BA14-DFDEE142AFB1}" type="parTrans" cxnId="{9C1FF29A-FA39-448D-8E57-36BAC4F76611}">
      <dgm:prSet/>
      <dgm:spPr/>
      <dgm:t>
        <a:bodyPr/>
        <a:lstStyle/>
        <a:p>
          <a:endParaRPr lang="en-US"/>
        </a:p>
      </dgm:t>
    </dgm:pt>
    <dgm:pt modelId="{A9F4584E-79C0-46A5-BEC5-3CAF5247B201}" type="sibTrans" cxnId="{9C1FF29A-FA39-448D-8E57-36BAC4F76611}">
      <dgm:prSet/>
      <dgm:spPr/>
      <dgm:t>
        <a:bodyPr/>
        <a:lstStyle/>
        <a:p>
          <a:endParaRPr lang="en-US"/>
        </a:p>
      </dgm:t>
    </dgm:pt>
    <dgm:pt modelId="{C3F45523-F122-4412-A4CC-5E593E961866}">
      <dgm:prSet phldrT="[Text]"/>
      <dgm:spPr/>
      <dgm:t>
        <a:bodyPr/>
        <a:lstStyle/>
        <a:p>
          <a:r>
            <a:rPr lang="en-US" dirty="0" smtClean="0"/>
            <a:t>Responsible for all charges on p-card</a:t>
          </a:r>
          <a:endParaRPr lang="en-US" dirty="0"/>
        </a:p>
      </dgm:t>
    </dgm:pt>
    <dgm:pt modelId="{0E2DB62B-9BAC-4D96-9C27-F5832A1667AD}" type="parTrans" cxnId="{0DA7F856-F6F4-4153-8C23-0EBE5BA3B261}">
      <dgm:prSet/>
      <dgm:spPr/>
      <dgm:t>
        <a:bodyPr/>
        <a:lstStyle/>
        <a:p>
          <a:endParaRPr lang="en-US"/>
        </a:p>
      </dgm:t>
    </dgm:pt>
    <dgm:pt modelId="{7AAEF3B0-26EF-40A1-9B17-9AC43665C646}" type="sibTrans" cxnId="{0DA7F856-F6F4-4153-8C23-0EBE5BA3B261}">
      <dgm:prSet/>
      <dgm:spPr/>
      <dgm:t>
        <a:bodyPr/>
        <a:lstStyle/>
        <a:p>
          <a:endParaRPr lang="en-US"/>
        </a:p>
      </dgm:t>
    </dgm:pt>
    <dgm:pt modelId="{61EBA936-2C91-4798-AA5C-1F6B5981163F}" type="pres">
      <dgm:prSet presAssocID="{21CD60F8-3982-41E5-B4D0-601823965E3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2C4D40-386F-4B1C-AEC3-B7183D887F4C}" type="pres">
      <dgm:prSet presAssocID="{1E051B38-2428-4957-B7A0-DE26ECC2B0F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2127E6-A16A-49C0-A4A0-ABFD85816ADF}" type="pres">
      <dgm:prSet presAssocID="{AE18333B-4590-4942-9DC8-945C8FED3FAD}" presName="sibTrans" presStyleCnt="0"/>
      <dgm:spPr/>
    </dgm:pt>
    <dgm:pt modelId="{50C06738-5E6D-4145-8C3E-787914152663}" type="pres">
      <dgm:prSet presAssocID="{427C7985-723E-4953-8C5F-BA3C7D89031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F9EE5C-4702-4D73-9691-57FB1CC74BD1}" type="pres">
      <dgm:prSet presAssocID="{1CEA3690-5071-4330-A29B-20F10DDDC9BE}" presName="sibTrans" presStyleCnt="0"/>
      <dgm:spPr/>
    </dgm:pt>
    <dgm:pt modelId="{1E34EF7B-1FD3-4BC5-9D1A-C06B36D0CCE6}" type="pres">
      <dgm:prSet presAssocID="{BBB16B2E-3233-44D9-91C7-1998C1D9077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2F9C55-D502-45F2-AB88-6A87ACB561D4}" type="presOf" srcId="{32136A56-A6F7-4EF8-949C-A9261C931FFE}" destId="{1E34EF7B-1FD3-4BC5-9D1A-C06B36D0CCE6}" srcOrd="0" destOrd="1" presId="urn:microsoft.com/office/officeart/2005/8/layout/hList6"/>
    <dgm:cxn modelId="{9C1FF29A-FA39-448D-8E57-36BAC4F76611}" srcId="{BBB16B2E-3233-44D9-91C7-1998C1D90771}" destId="{32136A56-A6F7-4EF8-949C-A9261C931FFE}" srcOrd="0" destOrd="0" parTransId="{16CA9E6E-94A6-497C-BA14-DFDEE142AFB1}" sibTransId="{A9F4584E-79C0-46A5-BEC5-3CAF5247B201}"/>
    <dgm:cxn modelId="{D33088E5-8E3A-4E72-BB80-48ABFB0329E2}" type="presOf" srcId="{D428B5FB-A651-47ED-AAC3-9404AAB36A4C}" destId="{50C06738-5E6D-4145-8C3E-787914152663}" srcOrd="0" destOrd="2" presId="urn:microsoft.com/office/officeart/2005/8/layout/hList6"/>
    <dgm:cxn modelId="{06720C65-5BE9-49F6-A0BF-6CDDF446892E}" srcId="{1E051B38-2428-4957-B7A0-DE26ECC2B0F0}" destId="{62F22261-2A3F-4970-A2AE-20337FA153C9}" srcOrd="0" destOrd="0" parTransId="{8EBEBB8F-9C70-4528-A586-C471B3D62699}" sibTransId="{0BD790E0-FD93-499E-A2A2-9D2717256344}"/>
    <dgm:cxn modelId="{03518BA2-60F9-4564-BC56-E613D1A50B2C}" type="presOf" srcId="{BBB16B2E-3233-44D9-91C7-1998C1D90771}" destId="{1E34EF7B-1FD3-4BC5-9D1A-C06B36D0CCE6}" srcOrd="0" destOrd="0" presId="urn:microsoft.com/office/officeart/2005/8/layout/hList6"/>
    <dgm:cxn modelId="{A3643A02-068C-4400-AAEA-93838B5AD083}" type="presOf" srcId="{5EF3E497-5D79-45A9-A928-F3E4F78C998A}" destId="{50C06738-5E6D-4145-8C3E-787914152663}" srcOrd="0" destOrd="1" presId="urn:microsoft.com/office/officeart/2005/8/layout/hList6"/>
    <dgm:cxn modelId="{9A232BCD-39A0-4D95-BF1D-8B4CE469E428}" srcId="{427C7985-723E-4953-8C5F-BA3C7D890318}" destId="{5EF3E497-5D79-45A9-A928-F3E4F78C998A}" srcOrd="0" destOrd="0" parTransId="{478C7047-AB36-416D-B210-02EF17811B85}" sibTransId="{B0E24184-49A1-4EBD-B55C-65560374A881}"/>
    <dgm:cxn modelId="{CB73AF9C-6805-4509-BD26-5014E0CD0CDC}" srcId="{1E051B38-2428-4957-B7A0-DE26ECC2B0F0}" destId="{BC4243CA-A06F-4A85-8121-397F0729BC08}" srcOrd="1" destOrd="0" parTransId="{F99FCCF8-EACC-4F06-9593-C81D47BB2F60}" sibTransId="{FB44D2F5-D232-4DFA-90BE-838A0734415C}"/>
    <dgm:cxn modelId="{0DA7F856-F6F4-4153-8C23-0EBE5BA3B261}" srcId="{BBB16B2E-3233-44D9-91C7-1998C1D90771}" destId="{C3F45523-F122-4412-A4CC-5E593E961866}" srcOrd="1" destOrd="0" parTransId="{0E2DB62B-9BAC-4D96-9C27-F5832A1667AD}" sibTransId="{7AAEF3B0-26EF-40A1-9B17-9AC43665C646}"/>
    <dgm:cxn modelId="{E206D558-C40F-4B5D-9626-C505B2749DFE}" type="presOf" srcId="{C3F45523-F122-4412-A4CC-5E593E961866}" destId="{1E34EF7B-1FD3-4BC5-9D1A-C06B36D0CCE6}" srcOrd="0" destOrd="2" presId="urn:microsoft.com/office/officeart/2005/8/layout/hList6"/>
    <dgm:cxn modelId="{70FB07EB-3B6D-41B8-9C0E-8D99ED45EC29}" type="presOf" srcId="{62F22261-2A3F-4970-A2AE-20337FA153C9}" destId="{3C2C4D40-386F-4B1C-AEC3-B7183D887F4C}" srcOrd="0" destOrd="1" presId="urn:microsoft.com/office/officeart/2005/8/layout/hList6"/>
    <dgm:cxn modelId="{B2C3FDEA-40AB-4F94-BB85-B8337A8CCF1E}" srcId="{427C7985-723E-4953-8C5F-BA3C7D890318}" destId="{D428B5FB-A651-47ED-AAC3-9404AAB36A4C}" srcOrd="1" destOrd="0" parTransId="{7F614ABA-2FC7-4382-B6B4-F493D42DC87F}" sibTransId="{3B487776-14C8-4637-AFB8-F826E144055C}"/>
    <dgm:cxn modelId="{D226CB20-5614-423E-8355-0356B7FB85C1}" srcId="{21CD60F8-3982-41E5-B4D0-601823965E31}" destId="{BBB16B2E-3233-44D9-91C7-1998C1D90771}" srcOrd="2" destOrd="0" parTransId="{A56F0AA2-10F6-4395-BE46-1D3BABE1FDAC}" sibTransId="{2533AD87-BCAA-491F-AEEA-3B0FDD4C56EB}"/>
    <dgm:cxn modelId="{82FAE919-6DF4-4144-B0FF-1249B6CC28C6}" type="presOf" srcId="{21CD60F8-3982-41E5-B4D0-601823965E31}" destId="{61EBA936-2C91-4798-AA5C-1F6B5981163F}" srcOrd="0" destOrd="0" presId="urn:microsoft.com/office/officeart/2005/8/layout/hList6"/>
    <dgm:cxn modelId="{8E51FDEC-AE5E-44D6-978E-86915D2C37F7}" type="presOf" srcId="{427C7985-723E-4953-8C5F-BA3C7D890318}" destId="{50C06738-5E6D-4145-8C3E-787914152663}" srcOrd="0" destOrd="0" presId="urn:microsoft.com/office/officeart/2005/8/layout/hList6"/>
    <dgm:cxn modelId="{831662F8-7AF4-4510-AC27-FF72BF42C245}" type="presOf" srcId="{1E051B38-2428-4957-B7A0-DE26ECC2B0F0}" destId="{3C2C4D40-386F-4B1C-AEC3-B7183D887F4C}" srcOrd="0" destOrd="0" presId="urn:microsoft.com/office/officeart/2005/8/layout/hList6"/>
    <dgm:cxn modelId="{4A902F95-EB72-4AB0-B76B-5D4F8E93351B}" srcId="{21CD60F8-3982-41E5-B4D0-601823965E31}" destId="{1E051B38-2428-4957-B7A0-DE26ECC2B0F0}" srcOrd="0" destOrd="0" parTransId="{BF8B5D97-BD69-40FF-AEB8-93805F6346CE}" sibTransId="{AE18333B-4590-4942-9DC8-945C8FED3FAD}"/>
    <dgm:cxn modelId="{E298B739-0108-4C78-B593-284984448885}" srcId="{21CD60F8-3982-41E5-B4D0-601823965E31}" destId="{427C7985-723E-4953-8C5F-BA3C7D890318}" srcOrd="1" destOrd="0" parTransId="{5502EFBB-C72F-4222-AEEC-4E083553F573}" sibTransId="{1CEA3690-5071-4330-A29B-20F10DDDC9BE}"/>
    <dgm:cxn modelId="{14B3DA32-9013-4FC4-B829-6BC3986524A7}" type="presOf" srcId="{BC4243CA-A06F-4A85-8121-397F0729BC08}" destId="{3C2C4D40-386F-4B1C-AEC3-B7183D887F4C}" srcOrd="0" destOrd="2" presId="urn:microsoft.com/office/officeart/2005/8/layout/hList6"/>
    <dgm:cxn modelId="{21D95FE7-70A8-4066-B464-4C3409BD7B54}" type="presParOf" srcId="{61EBA936-2C91-4798-AA5C-1F6B5981163F}" destId="{3C2C4D40-386F-4B1C-AEC3-B7183D887F4C}" srcOrd="0" destOrd="0" presId="urn:microsoft.com/office/officeart/2005/8/layout/hList6"/>
    <dgm:cxn modelId="{98B0CB17-4D54-438E-9644-CF964FD15F69}" type="presParOf" srcId="{61EBA936-2C91-4798-AA5C-1F6B5981163F}" destId="{A22127E6-A16A-49C0-A4A0-ABFD85816ADF}" srcOrd="1" destOrd="0" presId="urn:microsoft.com/office/officeart/2005/8/layout/hList6"/>
    <dgm:cxn modelId="{D7DC3BF4-6A84-4670-8913-7146BA4C63C7}" type="presParOf" srcId="{61EBA936-2C91-4798-AA5C-1F6B5981163F}" destId="{50C06738-5E6D-4145-8C3E-787914152663}" srcOrd="2" destOrd="0" presId="urn:microsoft.com/office/officeart/2005/8/layout/hList6"/>
    <dgm:cxn modelId="{27C881CC-0EAB-4EF8-81A8-9306FE170480}" type="presParOf" srcId="{61EBA936-2C91-4798-AA5C-1F6B5981163F}" destId="{DFF9EE5C-4702-4D73-9691-57FB1CC74BD1}" srcOrd="3" destOrd="0" presId="urn:microsoft.com/office/officeart/2005/8/layout/hList6"/>
    <dgm:cxn modelId="{48C2E5AB-A51C-4F39-BFE8-7F36C3786D9B}" type="presParOf" srcId="{61EBA936-2C91-4798-AA5C-1F6B5981163F}" destId="{1E34EF7B-1FD3-4BC5-9D1A-C06B36D0CCE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DF5E27-8889-4761-AF35-B1528807B61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668A51-55DC-40E5-9E80-7B5B497FBC0B}">
      <dgm:prSet/>
      <dgm:spPr/>
      <dgm:t>
        <a:bodyPr/>
        <a:lstStyle/>
        <a:p>
          <a:pPr rtl="0"/>
          <a:endParaRPr lang="en-CA" dirty="0"/>
        </a:p>
      </dgm:t>
    </dgm:pt>
    <dgm:pt modelId="{DEC153B4-AD24-493F-ABC1-8779341E389F}" type="parTrans" cxnId="{92C3FC8B-EB0B-4DBE-8015-B01A53F3B377}">
      <dgm:prSet/>
      <dgm:spPr/>
      <dgm:t>
        <a:bodyPr/>
        <a:lstStyle/>
        <a:p>
          <a:endParaRPr lang="en-US"/>
        </a:p>
      </dgm:t>
    </dgm:pt>
    <dgm:pt modelId="{D50BD1B5-204D-46F1-9CF2-F48D753F184D}" type="sibTrans" cxnId="{92C3FC8B-EB0B-4DBE-8015-B01A53F3B377}">
      <dgm:prSet/>
      <dgm:spPr/>
      <dgm:t>
        <a:bodyPr/>
        <a:lstStyle/>
        <a:p>
          <a:endParaRPr lang="en-US"/>
        </a:p>
      </dgm:t>
    </dgm:pt>
    <dgm:pt modelId="{8C5231A5-6F9E-40D3-9ED1-F3C169CB9F34}">
      <dgm:prSet/>
      <dgm:spPr/>
      <dgm:t>
        <a:bodyPr/>
        <a:lstStyle/>
        <a:p>
          <a:pPr rtl="0"/>
          <a:endParaRPr lang="en-CA" dirty="0"/>
        </a:p>
      </dgm:t>
    </dgm:pt>
    <dgm:pt modelId="{4099A80D-0988-426A-A10E-2BC3DFE645C3}" type="parTrans" cxnId="{A6B09089-BC1D-4190-B581-BD67BE56ED0D}">
      <dgm:prSet/>
      <dgm:spPr/>
      <dgm:t>
        <a:bodyPr/>
        <a:lstStyle/>
        <a:p>
          <a:endParaRPr lang="en-US"/>
        </a:p>
      </dgm:t>
    </dgm:pt>
    <dgm:pt modelId="{B8208D99-75B3-45F0-8EDC-B7BB6F3BD0DD}" type="sibTrans" cxnId="{A6B09089-BC1D-4190-B581-BD67BE56ED0D}">
      <dgm:prSet/>
      <dgm:spPr/>
      <dgm:t>
        <a:bodyPr/>
        <a:lstStyle/>
        <a:p>
          <a:endParaRPr lang="en-US"/>
        </a:p>
      </dgm:t>
    </dgm:pt>
    <dgm:pt modelId="{B4CECAF7-928D-4995-8FF6-92AB0506603F}">
      <dgm:prSet/>
      <dgm:spPr/>
      <dgm:t>
        <a:bodyPr/>
        <a:lstStyle/>
        <a:p>
          <a:pPr rtl="0"/>
          <a:endParaRPr lang="en-CA" dirty="0"/>
        </a:p>
      </dgm:t>
    </dgm:pt>
    <dgm:pt modelId="{18052FB6-69D1-4B4D-9DB2-835D47BC4BCA}" type="parTrans" cxnId="{E087CB04-CC6A-479F-8DCE-7F1B9490D117}">
      <dgm:prSet/>
      <dgm:spPr/>
      <dgm:t>
        <a:bodyPr/>
        <a:lstStyle/>
        <a:p>
          <a:endParaRPr lang="en-US"/>
        </a:p>
      </dgm:t>
    </dgm:pt>
    <dgm:pt modelId="{32DE86DA-D8A9-4A4B-95D4-35B344C4A8AB}" type="sibTrans" cxnId="{E087CB04-CC6A-479F-8DCE-7F1B9490D117}">
      <dgm:prSet/>
      <dgm:spPr/>
      <dgm:t>
        <a:bodyPr/>
        <a:lstStyle/>
        <a:p>
          <a:endParaRPr lang="en-US"/>
        </a:p>
      </dgm:t>
    </dgm:pt>
    <dgm:pt modelId="{71A5CDEE-FDBD-4B37-97CB-A6EE1D7A33E3}">
      <dgm:prSet/>
      <dgm:spPr/>
      <dgm:t>
        <a:bodyPr/>
        <a:lstStyle/>
        <a:p>
          <a:pPr rtl="0"/>
          <a:endParaRPr lang="en-CA" dirty="0"/>
        </a:p>
      </dgm:t>
    </dgm:pt>
    <dgm:pt modelId="{0DBA1583-464C-44CC-BF20-0A6A212D123A}" type="parTrans" cxnId="{C949F672-C685-47D5-AD7B-F5BCE574E36D}">
      <dgm:prSet/>
      <dgm:spPr/>
      <dgm:t>
        <a:bodyPr/>
        <a:lstStyle/>
        <a:p>
          <a:endParaRPr lang="en-US"/>
        </a:p>
      </dgm:t>
    </dgm:pt>
    <dgm:pt modelId="{671ADD0E-8245-4A75-8933-55427DDE3525}" type="sibTrans" cxnId="{C949F672-C685-47D5-AD7B-F5BCE574E36D}">
      <dgm:prSet/>
      <dgm:spPr/>
      <dgm:t>
        <a:bodyPr/>
        <a:lstStyle/>
        <a:p>
          <a:endParaRPr lang="en-US"/>
        </a:p>
      </dgm:t>
    </dgm:pt>
    <dgm:pt modelId="{2338F2E0-3FF7-4582-BD1F-AFB52F434CB2}">
      <dgm:prSet/>
      <dgm:spPr/>
      <dgm:t>
        <a:bodyPr/>
        <a:lstStyle/>
        <a:p>
          <a:pPr rtl="0"/>
          <a:endParaRPr lang="en-CA" dirty="0"/>
        </a:p>
      </dgm:t>
    </dgm:pt>
    <dgm:pt modelId="{F1BFA29A-0F99-49BF-814C-BD91FC326C84}" type="sibTrans" cxnId="{90045228-B50D-4FCA-A70B-BAB50EC7EA8C}">
      <dgm:prSet/>
      <dgm:spPr/>
      <dgm:t>
        <a:bodyPr/>
        <a:lstStyle/>
        <a:p>
          <a:endParaRPr lang="en-US"/>
        </a:p>
      </dgm:t>
    </dgm:pt>
    <dgm:pt modelId="{C8579530-5704-461C-9C85-AA4261C1BB0C}" type="parTrans" cxnId="{90045228-B50D-4FCA-A70B-BAB50EC7EA8C}">
      <dgm:prSet/>
      <dgm:spPr/>
      <dgm:t>
        <a:bodyPr/>
        <a:lstStyle/>
        <a:p>
          <a:endParaRPr lang="en-US"/>
        </a:p>
      </dgm:t>
    </dgm:pt>
    <dgm:pt modelId="{E7DDE410-4F1A-4D71-9F89-B6E8087FDC0F}">
      <dgm:prSet custT="1"/>
      <dgm:spPr/>
      <dgm:t>
        <a:bodyPr/>
        <a:lstStyle/>
        <a:p>
          <a:r>
            <a:rPr lang="en-US" sz="2000" dirty="0" smtClean="0"/>
            <a:t>Define Need/Requirements – meet with Senior Buyer</a:t>
          </a:r>
          <a:endParaRPr lang="en-US" sz="2000" dirty="0"/>
        </a:p>
      </dgm:t>
    </dgm:pt>
    <dgm:pt modelId="{379D8326-D9BA-4672-8ADE-26CF69DE342A}" type="parTrans" cxnId="{794DCDF5-FD30-4A3D-B4F3-423D904D873E}">
      <dgm:prSet/>
      <dgm:spPr/>
      <dgm:t>
        <a:bodyPr/>
        <a:lstStyle/>
        <a:p>
          <a:endParaRPr lang="en-US"/>
        </a:p>
      </dgm:t>
    </dgm:pt>
    <dgm:pt modelId="{B2EA6140-2ACB-4516-915A-B96D6298AF95}" type="sibTrans" cxnId="{794DCDF5-FD30-4A3D-B4F3-423D904D873E}">
      <dgm:prSet/>
      <dgm:spPr/>
      <dgm:t>
        <a:bodyPr/>
        <a:lstStyle/>
        <a:p>
          <a:endParaRPr lang="en-US"/>
        </a:p>
      </dgm:t>
    </dgm:pt>
    <dgm:pt modelId="{1108C66D-2636-4FED-AB47-38213B603B1F}">
      <dgm:prSet custT="1"/>
      <dgm:spPr/>
      <dgm:t>
        <a:bodyPr/>
        <a:lstStyle/>
        <a:p>
          <a:r>
            <a:rPr lang="en-US" sz="2000" dirty="0" smtClean="0"/>
            <a:t>Launch public tender – question period</a:t>
          </a:r>
          <a:endParaRPr lang="en-US" sz="2000" dirty="0"/>
        </a:p>
      </dgm:t>
    </dgm:pt>
    <dgm:pt modelId="{2AE0CCA5-6695-4E7B-90A5-4DEE783E007E}" type="parTrans" cxnId="{3895E567-30B2-44D7-A7A7-57777C97B639}">
      <dgm:prSet/>
      <dgm:spPr/>
      <dgm:t>
        <a:bodyPr/>
        <a:lstStyle/>
        <a:p>
          <a:endParaRPr lang="en-US"/>
        </a:p>
      </dgm:t>
    </dgm:pt>
    <dgm:pt modelId="{9883631D-4698-447F-92B9-933A4151A623}" type="sibTrans" cxnId="{3895E567-30B2-44D7-A7A7-57777C97B639}">
      <dgm:prSet/>
      <dgm:spPr/>
      <dgm:t>
        <a:bodyPr/>
        <a:lstStyle/>
        <a:p>
          <a:endParaRPr lang="en-US"/>
        </a:p>
      </dgm:t>
    </dgm:pt>
    <dgm:pt modelId="{0F1BEEA9-90EE-4D55-87EA-155674948C65}">
      <dgm:prSet custT="1"/>
      <dgm:spPr/>
      <dgm:t>
        <a:bodyPr/>
        <a:lstStyle/>
        <a:p>
          <a:r>
            <a:rPr lang="en-US" sz="2000" dirty="0" smtClean="0"/>
            <a:t>Receive bids/evaluation of quality</a:t>
          </a:r>
          <a:endParaRPr lang="en-US" sz="2000" dirty="0"/>
        </a:p>
      </dgm:t>
    </dgm:pt>
    <dgm:pt modelId="{413D7808-EE97-4F3D-A3BB-1489EEBE7CE8}" type="parTrans" cxnId="{1B6495FE-1FFE-4DD9-83B9-E6A64772EE02}">
      <dgm:prSet/>
      <dgm:spPr/>
      <dgm:t>
        <a:bodyPr/>
        <a:lstStyle/>
        <a:p>
          <a:endParaRPr lang="en-US"/>
        </a:p>
      </dgm:t>
    </dgm:pt>
    <dgm:pt modelId="{AD27DAD4-359B-48D6-A9D2-2880C50B83F5}" type="sibTrans" cxnId="{1B6495FE-1FFE-4DD9-83B9-E6A64772EE02}">
      <dgm:prSet/>
      <dgm:spPr/>
      <dgm:t>
        <a:bodyPr/>
        <a:lstStyle/>
        <a:p>
          <a:endParaRPr lang="en-US"/>
        </a:p>
      </dgm:t>
    </dgm:pt>
    <dgm:pt modelId="{52D5F9BE-743F-4AB2-B1DC-2A3B52465E15}">
      <dgm:prSet custT="1"/>
      <dgm:spPr/>
      <dgm:t>
        <a:bodyPr/>
        <a:lstStyle/>
        <a:p>
          <a:r>
            <a:rPr lang="en-US" sz="2000" dirty="0" smtClean="0"/>
            <a:t>Award contract to winning bidder</a:t>
          </a:r>
          <a:endParaRPr lang="en-US" sz="2000" dirty="0"/>
        </a:p>
      </dgm:t>
    </dgm:pt>
    <dgm:pt modelId="{659DB10D-269D-4D42-82C6-D39A7CFB4008}" type="parTrans" cxnId="{0A90877A-079A-4694-94DE-15D800496368}">
      <dgm:prSet/>
      <dgm:spPr/>
      <dgm:t>
        <a:bodyPr/>
        <a:lstStyle/>
        <a:p>
          <a:endParaRPr lang="en-US"/>
        </a:p>
      </dgm:t>
    </dgm:pt>
    <dgm:pt modelId="{A0B9EAEE-5297-47AE-8E54-31DD4E66487D}" type="sibTrans" cxnId="{0A90877A-079A-4694-94DE-15D800496368}">
      <dgm:prSet/>
      <dgm:spPr/>
      <dgm:t>
        <a:bodyPr/>
        <a:lstStyle/>
        <a:p>
          <a:endParaRPr lang="en-US"/>
        </a:p>
      </dgm:t>
    </dgm:pt>
    <dgm:pt modelId="{6A24B73F-3205-46B7-A987-459D67BD5FE7}">
      <dgm:prSet custT="1"/>
      <dgm:spPr/>
      <dgm:t>
        <a:bodyPr/>
        <a:lstStyle/>
        <a:p>
          <a:r>
            <a:rPr lang="en-US" sz="2000" dirty="0" smtClean="0"/>
            <a:t>Produce generic technical specifications &amp; quality criteria</a:t>
          </a:r>
          <a:endParaRPr lang="en-US" sz="2000" dirty="0"/>
        </a:p>
      </dgm:t>
    </dgm:pt>
    <dgm:pt modelId="{F17D0B71-1E35-475A-8F01-FE3398BC7EC2}" type="parTrans" cxnId="{9185FD1F-0023-4605-9FC8-A52BC1E83ED4}">
      <dgm:prSet/>
      <dgm:spPr/>
      <dgm:t>
        <a:bodyPr/>
        <a:lstStyle/>
        <a:p>
          <a:endParaRPr lang="en-US"/>
        </a:p>
      </dgm:t>
    </dgm:pt>
    <dgm:pt modelId="{F0DE7EC4-669B-4A3B-9952-E84021F356AC}" type="sibTrans" cxnId="{9185FD1F-0023-4605-9FC8-A52BC1E83ED4}">
      <dgm:prSet/>
      <dgm:spPr/>
      <dgm:t>
        <a:bodyPr/>
        <a:lstStyle/>
        <a:p>
          <a:endParaRPr lang="en-US"/>
        </a:p>
      </dgm:t>
    </dgm:pt>
    <dgm:pt modelId="{3B023E1C-192F-4339-A02A-07D57A79CE9A}" type="pres">
      <dgm:prSet presAssocID="{76DF5E27-8889-4761-AF35-B1528807B6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7577F1-5674-4131-A7F0-FDAA7B9DD6D7}" type="pres">
      <dgm:prSet presAssocID="{2338F2E0-3FF7-4582-BD1F-AFB52F434CB2}" presName="composite" presStyleCnt="0"/>
      <dgm:spPr/>
    </dgm:pt>
    <dgm:pt modelId="{59723357-97EF-485A-8986-03FBED8058F8}" type="pres">
      <dgm:prSet presAssocID="{2338F2E0-3FF7-4582-BD1F-AFB52F434CB2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2F55C-0A0A-4527-8AF1-4A8813B26299}" type="pres">
      <dgm:prSet presAssocID="{2338F2E0-3FF7-4582-BD1F-AFB52F434CB2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4505F-2E98-4303-BCE6-2D68FB7D3FBE}" type="pres">
      <dgm:prSet presAssocID="{F1BFA29A-0F99-49BF-814C-BD91FC326C84}" presName="sp" presStyleCnt="0"/>
      <dgm:spPr/>
    </dgm:pt>
    <dgm:pt modelId="{2016FE15-7F8E-436F-BE27-B7594612AF0B}" type="pres">
      <dgm:prSet presAssocID="{1C668A51-55DC-40E5-9E80-7B5B497FBC0B}" presName="composite" presStyleCnt="0"/>
      <dgm:spPr/>
    </dgm:pt>
    <dgm:pt modelId="{B19A3666-98B1-4B47-8E48-9DAEEF7501BB}" type="pres">
      <dgm:prSet presAssocID="{1C668A51-55DC-40E5-9E80-7B5B497FBC0B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ECA0B-3ADA-4136-BB4C-BCE3A1CCD50C}" type="pres">
      <dgm:prSet presAssocID="{1C668A51-55DC-40E5-9E80-7B5B497FBC0B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9D913A-B5DB-4796-9C3E-9D4B0D11ADF3}" type="pres">
      <dgm:prSet presAssocID="{D50BD1B5-204D-46F1-9CF2-F48D753F184D}" presName="sp" presStyleCnt="0"/>
      <dgm:spPr/>
    </dgm:pt>
    <dgm:pt modelId="{D90AF1E5-0516-4849-A270-9B948022FD4E}" type="pres">
      <dgm:prSet presAssocID="{8C5231A5-6F9E-40D3-9ED1-F3C169CB9F34}" presName="composite" presStyleCnt="0"/>
      <dgm:spPr/>
    </dgm:pt>
    <dgm:pt modelId="{B8E74889-9275-468E-9A6E-FC0212FDAAE4}" type="pres">
      <dgm:prSet presAssocID="{8C5231A5-6F9E-40D3-9ED1-F3C169CB9F34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8E233-E4AC-4387-B19A-FAF3D6AA35B8}" type="pres">
      <dgm:prSet presAssocID="{8C5231A5-6F9E-40D3-9ED1-F3C169CB9F34}" presName="descendantText" presStyleLbl="alignAcc1" presStyleIdx="2" presStyleCnt="5" custLinFactNeighborX="493" custLinFactNeighborY="-48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C6A92D-B441-4EF4-AD93-9A0184C9BD6F}" type="pres">
      <dgm:prSet presAssocID="{B8208D99-75B3-45F0-8EDC-B7BB6F3BD0DD}" presName="sp" presStyleCnt="0"/>
      <dgm:spPr/>
    </dgm:pt>
    <dgm:pt modelId="{A33F8613-90F1-43E2-BE7B-366B92B6991E}" type="pres">
      <dgm:prSet presAssocID="{B4CECAF7-928D-4995-8FF6-92AB0506603F}" presName="composite" presStyleCnt="0"/>
      <dgm:spPr/>
    </dgm:pt>
    <dgm:pt modelId="{F7A00103-296B-4CD1-95FB-69538571AE41}" type="pres">
      <dgm:prSet presAssocID="{B4CECAF7-928D-4995-8FF6-92AB0506603F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6F41F-DFB8-42ED-94CF-1BAA3BFB7749}" type="pres">
      <dgm:prSet presAssocID="{B4CECAF7-928D-4995-8FF6-92AB0506603F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2B36C6-5DF5-46BF-A96E-D2D12347FDC6}" type="pres">
      <dgm:prSet presAssocID="{32DE86DA-D8A9-4A4B-95D4-35B344C4A8AB}" presName="sp" presStyleCnt="0"/>
      <dgm:spPr/>
    </dgm:pt>
    <dgm:pt modelId="{C5B58F20-CF42-4CEE-8359-357C8DEF02AA}" type="pres">
      <dgm:prSet presAssocID="{71A5CDEE-FDBD-4B37-97CB-A6EE1D7A33E3}" presName="composite" presStyleCnt="0"/>
      <dgm:spPr/>
    </dgm:pt>
    <dgm:pt modelId="{76019CFB-E5D0-4775-8696-F3FC63039589}" type="pres">
      <dgm:prSet presAssocID="{71A5CDEE-FDBD-4B37-97CB-A6EE1D7A33E3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B5491-1BE8-4718-B86D-363877604A9C}" type="pres">
      <dgm:prSet presAssocID="{71A5CDEE-FDBD-4B37-97CB-A6EE1D7A33E3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90877A-079A-4694-94DE-15D800496368}" srcId="{71A5CDEE-FDBD-4B37-97CB-A6EE1D7A33E3}" destId="{52D5F9BE-743F-4AB2-B1DC-2A3B52465E15}" srcOrd="0" destOrd="0" parTransId="{659DB10D-269D-4D42-82C6-D39A7CFB4008}" sibTransId="{A0B9EAEE-5297-47AE-8E54-31DD4E66487D}"/>
    <dgm:cxn modelId="{044FCE06-0032-42DF-81FB-7D24F32B9302}" type="presOf" srcId="{1108C66D-2636-4FED-AB47-38213B603B1F}" destId="{E948E233-E4AC-4387-B19A-FAF3D6AA35B8}" srcOrd="0" destOrd="0" presId="urn:microsoft.com/office/officeart/2005/8/layout/chevron2"/>
    <dgm:cxn modelId="{3895E567-30B2-44D7-A7A7-57777C97B639}" srcId="{8C5231A5-6F9E-40D3-9ED1-F3C169CB9F34}" destId="{1108C66D-2636-4FED-AB47-38213B603B1F}" srcOrd="0" destOrd="0" parTransId="{2AE0CCA5-6695-4E7B-90A5-4DEE783E007E}" sibTransId="{9883631D-4698-447F-92B9-933A4151A623}"/>
    <dgm:cxn modelId="{1B6495FE-1FFE-4DD9-83B9-E6A64772EE02}" srcId="{B4CECAF7-928D-4995-8FF6-92AB0506603F}" destId="{0F1BEEA9-90EE-4D55-87EA-155674948C65}" srcOrd="0" destOrd="0" parTransId="{413D7808-EE97-4F3D-A3BB-1489EEBE7CE8}" sibTransId="{AD27DAD4-359B-48D6-A9D2-2880C50B83F5}"/>
    <dgm:cxn modelId="{2B18CEC9-F596-4EE8-989D-E8DA75AD07A9}" type="presOf" srcId="{8C5231A5-6F9E-40D3-9ED1-F3C169CB9F34}" destId="{B8E74889-9275-468E-9A6E-FC0212FDAAE4}" srcOrd="0" destOrd="0" presId="urn:microsoft.com/office/officeart/2005/8/layout/chevron2"/>
    <dgm:cxn modelId="{9185FD1F-0023-4605-9FC8-A52BC1E83ED4}" srcId="{1C668A51-55DC-40E5-9E80-7B5B497FBC0B}" destId="{6A24B73F-3205-46B7-A987-459D67BD5FE7}" srcOrd="0" destOrd="0" parTransId="{F17D0B71-1E35-475A-8F01-FE3398BC7EC2}" sibTransId="{F0DE7EC4-669B-4A3B-9952-E84021F356AC}"/>
    <dgm:cxn modelId="{9209E997-FAA8-462E-A922-41B30105D7BA}" type="presOf" srcId="{71A5CDEE-FDBD-4B37-97CB-A6EE1D7A33E3}" destId="{76019CFB-E5D0-4775-8696-F3FC63039589}" srcOrd="0" destOrd="0" presId="urn:microsoft.com/office/officeart/2005/8/layout/chevron2"/>
    <dgm:cxn modelId="{DCFC1F0D-F973-40C7-B635-51ED36899D22}" type="presOf" srcId="{E7DDE410-4F1A-4D71-9F89-B6E8087FDC0F}" destId="{14D2F55C-0A0A-4527-8AF1-4A8813B26299}" srcOrd="0" destOrd="0" presId="urn:microsoft.com/office/officeart/2005/8/layout/chevron2"/>
    <dgm:cxn modelId="{9306F7CB-6681-4ED3-A1CA-D88960F99BD3}" type="presOf" srcId="{2338F2E0-3FF7-4582-BD1F-AFB52F434CB2}" destId="{59723357-97EF-485A-8986-03FBED8058F8}" srcOrd="0" destOrd="0" presId="urn:microsoft.com/office/officeart/2005/8/layout/chevron2"/>
    <dgm:cxn modelId="{330AC60A-673C-4BB4-BC04-E8B29ACE5558}" type="presOf" srcId="{76DF5E27-8889-4761-AF35-B1528807B612}" destId="{3B023E1C-192F-4339-A02A-07D57A79CE9A}" srcOrd="0" destOrd="0" presId="urn:microsoft.com/office/officeart/2005/8/layout/chevron2"/>
    <dgm:cxn modelId="{53D71C5F-6EBE-41BC-84FD-DBC3E5436544}" type="presOf" srcId="{0F1BEEA9-90EE-4D55-87EA-155674948C65}" destId="{12D6F41F-DFB8-42ED-94CF-1BAA3BFB7749}" srcOrd="0" destOrd="0" presId="urn:microsoft.com/office/officeart/2005/8/layout/chevron2"/>
    <dgm:cxn modelId="{92C3FC8B-EB0B-4DBE-8015-B01A53F3B377}" srcId="{76DF5E27-8889-4761-AF35-B1528807B612}" destId="{1C668A51-55DC-40E5-9E80-7B5B497FBC0B}" srcOrd="1" destOrd="0" parTransId="{DEC153B4-AD24-493F-ABC1-8779341E389F}" sibTransId="{D50BD1B5-204D-46F1-9CF2-F48D753F184D}"/>
    <dgm:cxn modelId="{E087CB04-CC6A-479F-8DCE-7F1B9490D117}" srcId="{76DF5E27-8889-4761-AF35-B1528807B612}" destId="{B4CECAF7-928D-4995-8FF6-92AB0506603F}" srcOrd="3" destOrd="0" parTransId="{18052FB6-69D1-4B4D-9DB2-835D47BC4BCA}" sibTransId="{32DE86DA-D8A9-4A4B-95D4-35B344C4A8AB}"/>
    <dgm:cxn modelId="{C949F672-C685-47D5-AD7B-F5BCE574E36D}" srcId="{76DF5E27-8889-4761-AF35-B1528807B612}" destId="{71A5CDEE-FDBD-4B37-97CB-A6EE1D7A33E3}" srcOrd="4" destOrd="0" parTransId="{0DBA1583-464C-44CC-BF20-0A6A212D123A}" sibTransId="{671ADD0E-8245-4A75-8933-55427DDE3525}"/>
    <dgm:cxn modelId="{14C91674-02BC-45B2-AE5A-C0C242293F32}" type="presOf" srcId="{B4CECAF7-928D-4995-8FF6-92AB0506603F}" destId="{F7A00103-296B-4CD1-95FB-69538571AE41}" srcOrd="0" destOrd="0" presId="urn:microsoft.com/office/officeart/2005/8/layout/chevron2"/>
    <dgm:cxn modelId="{90045228-B50D-4FCA-A70B-BAB50EC7EA8C}" srcId="{76DF5E27-8889-4761-AF35-B1528807B612}" destId="{2338F2E0-3FF7-4582-BD1F-AFB52F434CB2}" srcOrd="0" destOrd="0" parTransId="{C8579530-5704-461C-9C85-AA4261C1BB0C}" sibTransId="{F1BFA29A-0F99-49BF-814C-BD91FC326C84}"/>
    <dgm:cxn modelId="{2A66BE52-A926-4EED-9081-6E444D66A600}" type="presOf" srcId="{52D5F9BE-743F-4AB2-B1DC-2A3B52465E15}" destId="{F13B5491-1BE8-4718-B86D-363877604A9C}" srcOrd="0" destOrd="0" presId="urn:microsoft.com/office/officeart/2005/8/layout/chevron2"/>
    <dgm:cxn modelId="{572F85A3-6724-49CA-A6A3-79D003441FD2}" type="presOf" srcId="{6A24B73F-3205-46B7-A987-459D67BD5FE7}" destId="{09CECA0B-3ADA-4136-BB4C-BCE3A1CCD50C}" srcOrd="0" destOrd="0" presId="urn:microsoft.com/office/officeart/2005/8/layout/chevron2"/>
    <dgm:cxn modelId="{794DCDF5-FD30-4A3D-B4F3-423D904D873E}" srcId="{2338F2E0-3FF7-4582-BD1F-AFB52F434CB2}" destId="{E7DDE410-4F1A-4D71-9F89-B6E8087FDC0F}" srcOrd="0" destOrd="0" parTransId="{379D8326-D9BA-4672-8ADE-26CF69DE342A}" sibTransId="{B2EA6140-2ACB-4516-915A-B96D6298AF95}"/>
    <dgm:cxn modelId="{A6B09089-BC1D-4190-B581-BD67BE56ED0D}" srcId="{76DF5E27-8889-4761-AF35-B1528807B612}" destId="{8C5231A5-6F9E-40D3-9ED1-F3C169CB9F34}" srcOrd="2" destOrd="0" parTransId="{4099A80D-0988-426A-A10E-2BC3DFE645C3}" sibTransId="{B8208D99-75B3-45F0-8EDC-B7BB6F3BD0DD}"/>
    <dgm:cxn modelId="{27090F04-73C1-4346-B49C-A17FE1E78C1F}" type="presOf" srcId="{1C668A51-55DC-40E5-9E80-7B5B497FBC0B}" destId="{B19A3666-98B1-4B47-8E48-9DAEEF7501BB}" srcOrd="0" destOrd="0" presId="urn:microsoft.com/office/officeart/2005/8/layout/chevron2"/>
    <dgm:cxn modelId="{35B2B1B6-F1B7-4CE6-A36A-3A8733B1C3C2}" type="presParOf" srcId="{3B023E1C-192F-4339-A02A-07D57A79CE9A}" destId="{0B7577F1-5674-4131-A7F0-FDAA7B9DD6D7}" srcOrd="0" destOrd="0" presId="urn:microsoft.com/office/officeart/2005/8/layout/chevron2"/>
    <dgm:cxn modelId="{329AB22F-512B-406A-BAC5-27E9911DA147}" type="presParOf" srcId="{0B7577F1-5674-4131-A7F0-FDAA7B9DD6D7}" destId="{59723357-97EF-485A-8986-03FBED8058F8}" srcOrd="0" destOrd="0" presId="urn:microsoft.com/office/officeart/2005/8/layout/chevron2"/>
    <dgm:cxn modelId="{152E9DA3-38FE-40B7-ABDA-F4AC8AB0DBEB}" type="presParOf" srcId="{0B7577F1-5674-4131-A7F0-FDAA7B9DD6D7}" destId="{14D2F55C-0A0A-4527-8AF1-4A8813B26299}" srcOrd="1" destOrd="0" presId="urn:microsoft.com/office/officeart/2005/8/layout/chevron2"/>
    <dgm:cxn modelId="{3C4C0C77-DEB4-49BE-A2DE-1E309D7DE925}" type="presParOf" srcId="{3B023E1C-192F-4339-A02A-07D57A79CE9A}" destId="{1A24505F-2E98-4303-BCE6-2D68FB7D3FBE}" srcOrd="1" destOrd="0" presId="urn:microsoft.com/office/officeart/2005/8/layout/chevron2"/>
    <dgm:cxn modelId="{8291CC05-AF58-44E7-BCB4-5B59196C8AAE}" type="presParOf" srcId="{3B023E1C-192F-4339-A02A-07D57A79CE9A}" destId="{2016FE15-7F8E-436F-BE27-B7594612AF0B}" srcOrd="2" destOrd="0" presId="urn:microsoft.com/office/officeart/2005/8/layout/chevron2"/>
    <dgm:cxn modelId="{3B85C14F-3C6E-4A8E-8400-4DE4D2E307E9}" type="presParOf" srcId="{2016FE15-7F8E-436F-BE27-B7594612AF0B}" destId="{B19A3666-98B1-4B47-8E48-9DAEEF7501BB}" srcOrd="0" destOrd="0" presId="urn:microsoft.com/office/officeart/2005/8/layout/chevron2"/>
    <dgm:cxn modelId="{4310A0B2-FCB2-498F-9FE1-2AD2ACB63B8F}" type="presParOf" srcId="{2016FE15-7F8E-436F-BE27-B7594612AF0B}" destId="{09CECA0B-3ADA-4136-BB4C-BCE3A1CCD50C}" srcOrd="1" destOrd="0" presId="urn:microsoft.com/office/officeart/2005/8/layout/chevron2"/>
    <dgm:cxn modelId="{2023EE4F-4200-44F9-9792-3374F92E14D4}" type="presParOf" srcId="{3B023E1C-192F-4339-A02A-07D57A79CE9A}" destId="{629D913A-B5DB-4796-9C3E-9D4B0D11ADF3}" srcOrd="3" destOrd="0" presId="urn:microsoft.com/office/officeart/2005/8/layout/chevron2"/>
    <dgm:cxn modelId="{7AF84B16-1026-418A-8286-152D997D3769}" type="presParOf" srcId="{3B023E1C-192F-4339-A02A-07D57A79CE9A}" destId="{D90AF1E5-0516-4849-A270-9B948022FD4E}" srcOrd="4" destOrd="0" presId="urn:microsoft.com/office/officeart/2005/8/layout/chevron2"/>
    <dgm:cxn modelId="{E0CE7988-5EB9-42FE-BFEC-0F10BA0F0C03}" type="presParOf" srcId="{D90AF1E5-0516-4849-A270-9B948022FD4E}" destId="{B8E74889-9275-468E-9A6E-FC0212FDAAE4}" srcOrd="0" destOrd="0" presId="urn:microsoft.com/office/officeart/2005/8/layout/chevron2"/>
    <dgm:cxn modelId="{CDAA3F77-D115-40C1-BE00-93F8F6237C40}" type="presParOf" srcId="{D90AF1E5-0516-4849-A270-9B948022FD4E}" destId="{E948E233-E4AC-4387-B19A-FAF3D6AA35B8}" srcOrd="1" destOrd="0" presId="urn:microsoft.com/office/officeart/2005/8/layout/chevron2"/>
    <dgm:cxn modelId="{D1D57B30-821F-4B47-AA72-70277387225E}" type="presParOf" srcId="{3B023E1C-192F-4339-A02A-07D57A79CE9A}" destId="{9DC6A92D-B441-4EF4-AD93-9A0184C9BD6F}" srcOrd="5" destOrd="0" presId="urn:microsoft.com/office/officeart/2005/8/layout/chevron2"/>
    <dgm:cxn modelId="{1E3D97CA-93AF-4246-BD0A-B9C521CB9448}" type="presParOf" srcId="{3B023E1C-192F-4339-A02A-07D57A79CE9A}" destId="{A33F8613-90F1-43E2-BE7B-366B92B6991E}" srcOrd="6" destOrd="0" presId="urn:microsoft.com/office/officeart/2005/8/layout/chevron2"/>
    <dgm:cxn modelId="{F8DDDE58-9E19-4769-966D-5A06F40160D8}" type="presParOf" srcId="{A33F8613-90F1-43E2-BE7B-366B92B6991E}" destId="{F7A00103-296B-4CD1-95FB-69538571AE41}" srcOrd="0" destOrd="0" presId="urn:microsoft.com/office/officeart/2005/8/layout/chevron2"/>
    <dgm:cxn modelId="{8F88DA0B-E858-44A3-BA8B-26F8D3BCF30D}" type="presParOf" srcId="{A33F8613-90F1-43E2-BE7B-366B92B6991E}" destId="{12D6F41F-DFB8-42ED-94CF-1BAA3BFB7749}" srcOrd="1" destOrd="0" presId="urn:microsoft.com/office/officeart/2005/8/layout/chevron2"/>
    <dgm:cxn modelId="{B78F627E-0251-4726-81A4-26DF84265DA9}" type="presParOf" srcId="{3B023E1C-192F-4339-A02A-07D57A79CE9A}" destId="{692B36C6-5DF5-46BF-A96E-D2D12347FDC6}" srcOrd="7" destOrd="0" presId="urn:microsoft.com/office/officeart/2005/8/layout/chevron2"/>
    <dgm:cxn modelId="{473645A6-0A5B-43B3-8EE2-AC58E072C8BD}" type="presParOf" srcId="{3B023E1C-192F-4339-A02A-07D57A79CE9A}" destId="{C5B58F20-CF42-4CEE-8359-357C8DEF02AA}" srcOrd="8" destOrd="0" presId="urn:microsoft.com/office/officeart/2005/8/layout/chevron2"/>
    <dgm:cxn modelId="{3CB17DB7-302E-455A-88FE-31ADA92345AD}" type="presParOf" srcId="{C5B58F20-CF42-4CEE-8359-357C8DEF02AA}" destId="{76019CFB-E5D0-4775-8696-F3FC63039589}" srcOrd="0" destOrd="0" presId="urn:microsoft.com/office/officeart/2005/8/layout/chevron2"/>
    <dgm:cxn modelId="{B04593F5-7B62-4A72-B850-E8BFAE82C7F1}" type="presParOf" srcId="{C5B58F20-CF42-4CEE-8359-357C8DEF02AA}" destId="{F13B5491-1BE8-4718-B86D-363877604A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95A966-7911-40B4-A7F5-F164067277D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CBFE0A9-A3D9-4D4E-B725-C901AE2F4C72}">
      <dgm:prSet phldrT="[Text]"/>
      <dgm:spPr/>
      <dgm:t>
        <a:bodyPr/>
        <a:lstStyle/>
        <a:p>
          <a:r>
            <a:rPr lang="en-US" dirty="0" smtClean="0"/>
            <a:t>Define needs</a:t>
          </a:r>
          <a:endParaRPr lang="en-US" dirty="0"/>
        </a:p>
      </dgm:t>
    </dgm:pt>
    <dgm:pt modelId="{CDBEF308-85AE-48BA-983A-627C761814C5}" type="parTrans" cxnId="{5C0A8E53-AF9F-408D-8F03-0B71636F2B66}">
      <dgm:prSet/>
      <dgm:spPr/>
      <dgm:t>
        <a:bodyPr/>
        <a:lstStyle/>
        <a:p>
          <a:endParaRPr lang="en-US"/>
        </a:p>
      </dgm:t>
    </dgm:pt>
    <dgm:pt modelId="{49BFDCE6-0CF9-4320-9F65-5436E2386376}" type="sibTrans" cxnId="{5C0A8E53-AF9F-408D-8F03-0B71636F2B66}">
      <dgm:prSet/>
      <dgm:spPr/>
      <dgm:t>
        <a:bodyPr/>
        <a:lstStyle/>
        <a:p>
          <a:endParaRPr lang="en-US"/>
        </a:p>
      </dgm:t>
    </dgm:pt>
    <dgm:pt modelId="{95597086-37E4-4AB7-88B8-186B0506E755}">
      <dgm:prSet phldrT="[Text]"/>
      <dgm:spPr/>
      <dgm:t>
        <a:bodyPr/>
        <a:lstStyle/>
        <a:p>
          <a:r>
            <a:rPr lang="en-US" dirty="0" smtClean="0"/>
            <a:t>Generic Specifications</a:t>
          </a:r>
          <a:endParaRPr lang="en-US" dirty="0"/>
        </a:p>
      </dgm:t>
    </dgm:pt>
    <dgm:pt modelId="{8A9EDEDB-5803-4EB7-A57B-1E08FA9B996A}" type="parTrans" cxnId="{1FB9C955-5129-4B78-BA67-A48E8BD75504}">
      <dgm:prSet/>
      <dgm:spPr/>
      <dgm:t>
        <a:bodyPr/>
        <a:lstStyle/>
        <a:p>
          <a:endParaRPr lang="en-US"/>
        </a:p>
      </dgm:t>
    </dgm:pt>
    <dgm:pt modelId="{C56D47C9-42E9-4E8F-9236-220F16D3E767}" type="sibTrans" cxnId="{1FB9C955-5129-4B78-BA67-A48E8BD75504}">
      <dgm:prSet/>
      <dgm:spPr/>
      <dgm:t>
        <a:bodyPr/>
        <a:lstStyle/>
        <a:p>
          <a:endParaRPr lang="en-US"/>
        </a:p>
      </dgm:t>
    </dgm:pt>
    <dgm:pt modelId="{01C7CB69-C4C5-490C-AC35-AA8352A4DCDB}">
      <dgm:prSet phldrT="[Text]"/>
      <dgm:spPr/>
      <dgm:t>
        <a:bodyPr/>
        <a:lstStyle/>
        <a:p>
          <a:r>
            <a:rPr lang="en-US" dirty="0" smtClean="0"/>
            <a:t>Quality Criteria</a:t>
          </a:r>
          <a:endParaRPr lang="en-US" dirty="0"/>
        </a:p>
      </dgm:t>
    </dgm:pt>
    <dgm:pt modelId="{BBA83036-067E-4A86-82E2-D83660C1552C}" type="parTrans" cxnId="{B8BDD7B5-9E87-4319-AFAC-73C905CBCC56}">
      <dgm:prSet/>
      <dgm:spPr/>
      <dgm:t>
        <a:bodyPr/>
        <a:lstStyle/>
        <a:p>
          <a:endParaRPr lang="en-US"/>
        </a:p>
      </dgm:t>
    </dgm:pt>
    <dgm:pt modelId="{1CA03336-0E87-4CFC-95B5-115207BF67C7}" type="sibTrans" cxnId="{B8BDD7B5-9E87-4319-AFAC-73C905CBCC56}">
      <dgm:prSet/>
      <dgm:spPr/>
      <dgm:t>
        <a:bodyPr/>
        <a:lstStyle/>
        <a:p>
          <a:endParaRPr lang="en-US"/>
        </a:p>
      </dgm:t>
    </dgm:pt>
    <dgm:pt modelId="{9BA78719-FD0E-4B7B-A09B-3269193D007B}" type="pres">
      <dgm:prSet presAssocID="{2C95A966-7911-40B4-A7F5-F164067277D5}" presName="CompostProcess" presStyleCnt="0">
        <dgm:presLayoutVars>
          <dgm:dir/>
          <dgm:resizeHandles val="exact"/>
        </dgm:presLayoutVars>
      </dgm:prSet>
      <dgm:spPr/>
    </dgm:pt>
    <dgm:pt modelId="{71AACAC4-7285-4183-9609-D3CC731C35AF}" type="pres">
      <dgm:prSet presAssocID="{2C95A966-7911-40B4-A7F5-F164067277D5}" presName="arrow" presStyleLbl="bgShp" presStyleIdx="0" presStyleCnt="1"/>
      <dgm:spPr/>
    </dgm:pt>
    <dgm:pt modelId="{85B65B51-0F0C-4B21-B9B8-AE73A3FF4BAA}" type="pres">
      <dgm:prSet presAssocID="{2C95A966-7911-40B4-A7F5-F164067277D5}" presName="linearProcess" presStyleCnt="0"/>
      <dgm:spPr/>
    </dgm:pt>
    <dgm:pt modelId="{695984C5-2DED-4C49-984A-76540A17370F}" type="pres">
      <dgm:prSet presAssocID="{6CBFE0A9-A3D9-4D4E-B725-C901AE2F4C7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327CA-7972-4E35-87D1-988E9405B4BC}" type="pres">
      <dgm:prSet presAssocID="{49BFDCE6-0CF9-4320-9F65-5436E2386376}" presName="sibTrans" presStyleCnt="0"/>
      <dgm:spPr/>
    </dgm:pt>
    <dgm:pt modelId="{1895B826-AB0A-41C5-A82A-900E5FBDBE0F}" type="pres">
      <dgm:prSet presAssocID="{95597086-37E4-4AB7-88B8-186B0506E755}" presName="textNode" presStyleLbl="node1" presStyleIdx="1" presStyleCnt="3" custLinFactNeighborX="23869" custLinFactNeighborY="36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812B28-7C02-4B0F-91B7-4E874046FFB4}" type="pres">
      <dgm:prSet presAssocID="{C56D47C9-42E9-4E8F-9236-220F16D3E767}" presName="sibTrans" presStyleCnt="0"/>
      <dgm:spPr/>
    </dgm:pt>
    <dgm:pt modelId="{12B54E0B-E0BF-4966-BAE6-4EBF16760A57}" type="pres">
      <dgm:prSet presAssocID="{01C7CB69-C4C5-490C-AC35-AA8352A4DCD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BDD7B5-9E87-4319-AFAC-73C905CBCC56}" srcId="{2C95A966-7911-40B4-A7F5-F164067277D5}" destId="{01C7CB69-C4C5-490C-AC35-AA8352A4DCDB}" srcOrd="2" destOrd="0" parTransId="{BBA83036-067E-4A86-82E2-D83660C1552C}" sibTransId="{1CA03336-0E87-4CFC-95B5-115207BF67C7}"/>
    <dgm:cxn modelId="{1FB9C955-5129-4B78-BA67-A48E8BD75504}" srcId="{2C95A966-7911-40B4-A7F5-F164067277D5}" destId="{95597086-37E4-4AB7-88B8-186B0506E755}" srcOrd="1" destOrd="0" parTransId="{8A9EDEDB-5803-4EB7-A57B-1E08FA9B996A}" sibTransId="{C56D47C9-42E9-4E8F-9236-220F16D3E767}"/>
    <dgm:cxn modelId="{2925C70B-BE65-4D2B-9A80-3D68FF0CDF55}" type="presOf" srcId="{6CBFE0A9-A3D9-4D4E-B725-C901AE2F4C72}" destId="{695984C5-2DED-4C49-984A-76540A17370F}" srcOrd="0" destOrd="0" presId="urn:microsoft.com/office/officeart/2005/8/layout/hProcess9"/>
    <dgm:cxn modelId="{23048B4C-E8A2-4D32-BD2F-28AB7A419C67}" type="presOf" srcId="{01C7CB69-C4C5-490C-AC35-AA8352A4DCDB}" destId="{12B54E0B-E0BF-4966-BAE6-4EBF16760A57}" srcOrd="0" destOrd="0" presId="urn:microsoft.com/office/officeart/2005/8/layout/hProcess9"/>
    <dgm:cxn modelId="{347F080A-10D8-4FC4-991A-80A2DA8DC328}" type="presOf" srcId="{95597086-37E4-4AB7-88B8-186B0506E755}" destId="{1895B826-AB0A-41C5-A82A-900E5FBDBE0F}" srcOrd="0" destOrd="0" presId="urn:microsoft.com/office/officeart/2005/8/layout/hProcess9"/>
    <dgm:cxn modelId="{261C058D-0173-4711-975D-C85BB15C8AAF}" type="presOf" srcId="{2C95A966-7911-40B4-A7F5-F164067277D5}" destId="{9BA78719-FD0E-4B7B-A09B-3269193D007B}" srcOrd="0" destOrd="0" presId="urn:microsoft.com/office/officeart/2005/8/layout/hProcess9"/>
    <dgm:cxn modelId="{5C0A8E53-AF9F-408D-8F03-0B71636F2B66}" srcId="{2C95A966-7911-40B4-A7F5-F164067277D5}" destId="{6CBFE0A9-A3D9-4D4E-B725-C901AE2F4C72}" srcOrd="0" destOrd="0" parTransId="{CDBEF308-85AE-48BA-983A-627C761814C5}" sibTransId="{49BFDCE6-0CF9-4320-9F65-5436E2386376}"/>
    <dgm:cxn modelId="{9354E90E-6D31-41EE-889F-162D4CD18CBD}" type="presParOf" srcId="{9BA78719-FD0E-4B7B-A09B-3269193D007B}" destId="{71AACAC4-7285-4183-9609-D3CC731C35AF}" srcOrd="0" destOrd="0" presId="urn:microsoft.com/office/officeart/2005/8/layout/hProcess9"/>
    <dgm:cxn modelId="{B66DF26D-1256-4A37-A824-8989C30AB510}" type="presParOf" srcId="{9BA78719-FD0E-4B7B-A09B-3269193D007B}" destId="{85B65B51-0F0C-4B21-B9B8-AE73A3FF4BAA}" srcOrd="1" destOrd="0" presId="urn:microsoft.com/office/officeart/2005/8/layout/hProcess9"/>
    <dgm:cxn modelId="{F6D3B8BA-AF77-4F3E-9527-8A6EB7BB7A85}" type="presParOf" srcId="{85B65B51-0F0C-4B21-B9B8-AE73A3FF4BAA}" destId="{695984C5-2DED-4C49-984A-76540A17370F}" srcOrd="0" destOrd="0" presId="urn:microsoft.com/office/officeart/2005/8/layout/hProcess9"/>
    <dgm:cxn modelId="{CBA8D256-BCE5-45F3-A412-42257E2FAD67}" type="presParOf" srcId="{85B65B51-0F0C-4B21-B9B8-AE73A3FF4BAA}" destId="{E97327CA-7972-4E35-87D1-988E9405B4BC}" srcOrd="1" destOrd="0" presId="urn:microsoft.com/office/officeart/2005/8/layout/hProcess9"/>
    <dgm:cxn modelId="{ED379326-3616-4A88-90DF-BF9EAD3D6286}" type="presParOf" srcId="{85B65B51-0F0C-4B21-B9B8-AE73A3FF4BAA}" destId="{1895B826-AB0A-41C5-A82A-900E5FBDBE0F}" srcOrd="2" destOrd="0" presId="urn:microsoft.com/office/officeart/2005/8/layout/hProcess9"/>
    <dgm:cxn modelId="{2C1F8D4E-2EE9-471A-A3FC-CC4786082A91}" type="presParOf" srcId="{85B65B51-0F0C-4B21-B9B8-AE73A3FF4BAA}" destId="{75812B28-7C02-4B0F-91B7-4E874046FFB4}" srcOrd="3" destOrd="0" presId="urn:microsoft.com/office/officeart/2005/8/layout/hProcess9"/>
    <dgm:cxn modelId="{8F287948-3731-4FC8-A6DA-F614EC2BC3AE}" type="presParOf" srcId="{85B65B51-0F0C-4B21-B9B8-AE73A3FF4BAA}" destId="{12B54E0B-E0BF-4966-BAE6-4EBF16760A5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3AC84-574F-457D-AFD1-EFF4DA2316EE}">
      <dsp:nvSpPr>
        <dsp:cNvPr id="0" name=""/>
        <dsp:cNvSpPr/>
      </dsp:nvSpPr>
      <dsp:spPr>
        <a:xfrm>
          <a:off x="1897074" y="1268"/>
          <a:ext cx="1311250" cy="13112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Identify need – obtain quote/s</a:t>
          </a:r>
          <a:endParaRPr lang="en-US" sz="900" kern="1200" dirty="0"/>
        </a:p>
      </dsp:txBody>
      <dsp:txXfrm>
        <a:off x="2089102" y="193296"/>
        <a:ext cx="927194" cy="927194"/>
      </dsp:txXfrm>
    </dsp:sp>
    <dsp:sp modelId="{63FA3710-E016-4A6A-8D96-345D40DF0685}">
      <dsp:nvSpPr>
        <dsp:cNvPr id="0" name=""/>
        <dsp:cNvSpPr/>
      </dsp:nvSpPr>
      <dsp:spPr>
        <a:xfrm rot="2160000">
          <a:off x="3166861" y="1008427"/>
          <a:ext cx="348480" cy="4425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176844" y="1066211"/>
        <a:ext cx="243936" cy="265528"/>
      </dsp:txXfrm>
    </dsp:sp>
    <dsp:sp modelId="{030E0B33-2060-4C83-950D-65ACCB6667A6}">
      <dsp:nvSpPr>
        <dsp:cNvPr id="0" name=""/>
        <dsp:cNvSpPr/>
      </dsp:nvSpPr>
      <dsp:spPr>
        <a:xfrm>
          <a:off x="3489836" y="1158477"/>
          <a:ext cx="1311250" cy="13112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Create web </a:t>
          </a:r>
          <a:r>
            <a:rPr lang="en-US" sz="900" kern="1200" dirty="0" err="1" smtClean="0"/>
            <a:t>req</a:t>
          </a:r>
          <a:r>
            <a:rPr lang="en-US" sz="900" kern="1200" dirty="0" smtClean="0"/>
            <a:t> and obtain approvals</a:t>
          </a:r>
          <a:endParaRPr lang="en-US" sz="900" kern="1200" dirty="0"/>
        </a:p>
      </dsp:txBody>
      <dsp:txXfrm>
        <a:off x="3681864" y="1350505"/>
        <a:ext cx="927194" cy="927194"/>
      </dsp:txXfrm>
    </dsp:sp>
    <dsp:sp modelId="{9C6EFEA1-F6A9-425A-86B4-294B03C6AEEB}">
      <dsp:nvSpPr>
        <dsp:cNvPr id="0" name=""/>
        <dsp:cNvSpPr/>
      </dsp:nvSpPr>
      <dsp:spPr>
        <a:xfrm rot="6480000">
          <a:off x="3670078" y="2519650"/>
          <a:ext cx="348480" cy="4425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3738503" y="2558445"/>
        <a:ext cx="243936" cy="265528"/>
      </dsp:txXfrm>
    </dsp:sp>
    <dsp:sp modelId="{E3806E69-BA2E-469C-A7B8-1B20A3DCCEF2}">
      <dsp:nvSpPr>
        <dsp:cNvPr id="0" name=""/>
        <dsp:cNvSpPr/>
      </dsp:nvSpPr>
      <dsp:spPr>
        <a:xfrm>
          <a:off x="2881455" y="3030880"/>
          <a:ext cx="1311250" cy="13112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Procurement Services reviews web </a:t>
          </a:r>
          <a:r>
            <a:rPr lang="en-US" sz="900" kern="1200" dirty="0" err="1" smtClean="0"/>
            <a:t>req</a:t>
          </a:r>
          <a:r>
            <a:rPr lang="en-US" sz="900" kern="1200" dirty="0" smtClean="0"/>
            <a:t> and places PO</a:t>
          </a:r>
          <a:endParaRPr lang="en-US" sz="900" kern="1200" dirty="0"/>
        </a:p>
      </dsp:txBody>
      <dsp:txXfrm>
        <a:off x="3073483" y="3222908"/>
        <a:ext cx="927194" cy="927194"/>
      </dsp:txXfrm>
    </dsp:sp>
    <dsp:sp modelId="{C124C45E-B22A-4516-A199-837392B8FDA6}">
      <dsp:nvSpPr>
        <dsp:cNvPr id="0" name=""/>
        <dsp:cNvSpPr/>
      </dsp:nvSpPr>
      <dsp:spPr>
        <a:xfrm rot="10800000">
          <a:off x="2388322" y="3465232"/>
          <a:ext cx="348480" cy="4425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2492866" y="3553741"/>
        <a:ext cx="243936" cy="265528"/>
      </dsp:txXfrm>
    </dsp:sp>
    <dsp:sp modelId="{D54DB2B6-DE02-4104-82D2-291F32155C63}">
      <dsp:nvSpPr>
        <dsp:cNvPr id="0" name=""/>
        <dsp:cNvSpPr/>
      </dsp:nvSpPr>
      <dsp:spPr>
        <a:xfrm>
          <a:off x="912694" y="3030880"/>
          <a:ext cx="1311250" cy="13112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Supplier delivers/receiving entered</a:t>
          </a:r>
          <a:endParaRPr lang="en-US" sz="900" kern="1200" dirty="0"/>
        </a:p>
      </dsp:txBody>
      <dsp:txXfrm>
        <a:off x="1104722" y="3222908"/>
        <a:ext cx="927194" cy="927194"/>
      </dsp:txXfrm>
    </dsp:sp>
    <dsp:sp modelId="{1A1D4F28-BE9D-468F-80C5-7CE9E1B39BAC}">
      <dsp:nvSpPr>
        <dsp:cNvPr id="0" name=""/>
        <dsp:cNvSpPr/>
      </dsp:nvSpPr>
      <dsp:spPr>
        <a:xfrm rot="15120000">
          <a:off x="1092936" y="2538410"/>
          <a:ext cx="348480" cy="4425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1161361" y="2676633"/>
        <a:ext cx="243936" cy="265528"/>
      </dsp:txXfrm>
    </dsp:sp>
    <dsp:sp modelId="{B1DFF4DE-7D88-4C31-B994-5EACEC5D11EC}">
      <dsp:nvSpPr>
        <dsp:cNvPr id="0" name=""/>
        <dsp:cNvSpPr/>
      </dsp:nvSpPr>
      <dsp:spPr>
        <a:xfrm>
          <a:off x="304313" y="1158477"/>
          <a:ext cx="1311250" cy="13112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Accounts Payable pays invoice</a:t>
          </a:r>
          <a:endParaRPr lang="en-US" sz="900" kern="1200" dirty="0"/>
        </a:p>
      </dsp:txBody>
      <dsp:txXfrm>
        <a:off x="496341" y="1350505"/>
        <a:ext cx="927194" cy="927194"/>
      </dsp:txXfrm>
    </dsp:sp>
    <dsp:sp modelId="{FC7584A5-E6DE-4E6C-BF78-F85C19C63DFC}">
      <dsp:nvSpPr>
        <dsp:cNvPr id="0" name=""/>
        <dsp:cNvSpPr/>
      </dsp:nvSpPr>
      <dsp:spPr>
        <a:xfrm rot="19440000">
          <a:off x="1574099" y="1020022"/>
          <a:ext cx="348480" cy="4425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1584082" y="1139256"/>
        <a:ext cx="243936" cy="2655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C4D40-386F-4B1C-AEC3-B7183D887F4C}">
      <dsp:nvSpPr>
        <dsp:cNvPr id="0" name=""/>
        <dsp:cNvSpPr/>
      </dsp:nvSpPr>
      <dsp:spPr>
        <a:xfrm rot="16200000">
          <a:off x="-1063873" y="1064617"/>
          <a:ext cx="4064000" cy="193476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500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For low-value purchases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Under $5,000 CAD per transaction, excluding applicable taxes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Instant payment</a:t>
          </a:r>
          <a:endParaRPr lang="en-US" sz="1600" kern="1200" dirty="0"/>
        </a:p>
      </dsp:txBody>
      <dsp:txXfrm rot="5400000">
        <a:off x="744" y="812800"/>
        <a:ext cx="1934765" cy="2438400"/>
      </dsp:txXfrm>
    </dsp:sp>
    <dsp:sp modelId="{50C06738-5E6D-4145-8C3E-787914152663}">
      <dsp:nvSpPr>
        <dsp:cNvPr id="0" name=""/>
        <dsp:cNvSpPr/>
      </dsp:nvSpPr>
      <dsp:spPr>
        <a:xfrm rot="16200000">
          <a:off x="1016000" y="1064617"/>
          <a:ext cx="4064000" cy="193476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500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Use within guidelines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Disallowable expenses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No splitting of purchases to avoid policy thresholds</a:t>
          </a:r>
          <a:endParaRPr lang="en-US" sz="1600" kern="1200" dirty="0"/>
        </a:p>
      </dsp:txBody>
      <dsp:txXfrm rot="5400000">
        <a:off x="2080617" y="812800"/>
        <a:ext cx="1934765" cy="2438400"/>
      </dsp:txXfrm>
    </dsp:sp>
    <dsp:sp modelId="{1E34EF7B-1FD3-4BC5-9D1A-C06B36D0CCE6}">
      <dsp:nvSpPr>
        <dsp:cNvPr id="0" name=""/>
        <dsp:cNvSpPr/>
      </dsp:nvSpPr>
      <dsp:spPr>
        <a:xfrm rot="16200000">
          <a:off x="3095873" y="1064617"/>
          <a:ext cx="4064000" cy="193476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500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User Responsibility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Reconcile statement by 15</a:t>
          </a:r>
          <a:r>
            <a:rPr lang="en-US" sz="1600" kern="1200" baseline="30000" dirty="0" smtClean="0"/>
            <a:t>th</a:t>
          </a:r>
          <a:r>
            <a:rPr lang="en-US" sz="1600" kern="1200" dirty="0" smtClean="0"/>
            <a:t> of each month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Responsible for all charges on p-card</a:t>
          </a:r>
          <a:endParaRPr lang="en-US" sz="1600" kern="1200" dirty="0"/>
        </a:p>
      </dsp:txBody>
      <dsp:txXfrm rot="5400000">
        <a:off x="4160490" y="812800"/>
        <a:ext cx="1934765" cy="2438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23357-97EF-485A-8986-03FBED8058F8}">
      <dsp:nvSpPr>
        <dsp:cNvPr id="0" name=""/>
        <dsp:cNvSpPr/>
      </dsp:nvSpPr>
      <dsp:spPr>
        <a:xfrm rot="5400000">
          <a:off x="-139836" y="143045"/>
          <a:ext cx="932241" cy="6525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900" kern="1200" dirty="0"/>
        </a:p>
      </dsp:txBody>
      <dsp:txXfrm rot="-5400000">
        <a:off x="1" y="329492"/>
        <a:ext cx="652568" cy="279673"/>
      </dsp:txXfrm>
    </dsp:sp>
    <dsp:sp modelId="{14D2F55C-0A0A-4527-8AF1-4A8813B26299}">
      <dsp:nvSpPr>
        <dsp:cNvPr id="0" name=""/>
        <dsp:cNvSpPr/>
      </dsp:nvSpPr>
      <dsp:spPr>
        <a:xfrm rot="5400000">
          <a:off x="3719006" y="-3063227"/>
          <a:ext cx="605956" cy="67388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Define Need/Requirements – meet with Senior Buyer</a:t>
          </a:r>
          <a:endParaRPr lang="en-US" sz="2000" kern="1200" dirty="0"/>
        </a:p>
      </dsp:txBody>
      <dsp:txXfrm rot="-5400000">
        <a:off x="652569" y="32790"/>
        <a:ext cx="6709251" cy="546796"/>
      </dsp:txXfrm>
    </dsp:sp>
    <dsp:sp modelId="{B19A3666-98B1-4B47-8E48-9DAEEF7501BB}">
      <dsp:nvSpPr>
        <dsp:cNvPr id="0" name=""/>
        <dsp:cNvSpPr/>
      </dsp:nvSpPr>
      <dsp:spPr>
        <a:xfrm rot="5400000">
          <a:off x="-139836" y="956130"/>
          <a:ext cx="932241" cy="6525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900" kern="1200" dirty="0"/>
        </a:p>
      </dsp:txBody>
      <dsp:txXfrm rot="-5400000">
        <a:off x="1" y="1142577"/>
        <a:ext cx="652568" cy="279673"/>
      </dsp:txXfrm>
    </dsp:sp>
    <dsp:sp modelId="{09CECA0B-3ADA-4136-BB4C-BCE3A1CCD50C}">
      <dsp:nvSpPr>
        <dsp:cNvPr id="0" name=""/>
        <dsp:cNvSpPr/>
      </dsp:nvSpPr>
      <dsp:spPr>
        <a:xfrm rot="5400000">
          <a:off x="3719006" y="-2250142"/>
          <a:ext cx="605956" cy="67388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Produce generic technical specifications &amp; quality criteria</a:t>
          </a:r>
          <a:endParaRPr lang="en-US" sz="2000" kern="1200" dirty="0"/>
        </a:p>
      </dsp:txBody>
      <dsp:txXfrm rot="-5400000">
        <a:off x="652569" y="845875"/>
        <a:ext cx="6709251" cy="546796"/>
      </dsp:txXfrm>
    </dsp:sp>
    <dsp:sp modelId="{B8E74889-9275-468E-9A6E-FC0212FDAAE4}">
      <dsp:nvSpPr>
        <dsp:cNvPr id="0" name=""/>
        <dsp:cNvSpPr/>
      </dsp:nvSpPr>
      <dsp:spPr>
        <a:xfrm rot="5400000">
          <a:off x="-139836" y="1769215"/>
          <a:ext cx="932241" cy="6525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900" kern="1200" dirty="0"/>
        </a:p>
      </dsp:txBody>
      <dsp:txXfrm rot="-5400000">
        <a:off x="1" y="1955662"/>
        <a:ext cx="652568" cy="279673"/>
      </dsp:txXfrm>
    </dsp:sp>
    <dsp:sp modelId="{E948E233-E4AC-4387-B19A-FAF3D6AA35B8}">
      <dsp:nvSpPr>
        <dsp:cNvPr id="0" name=""/>
        <dsp:cNvSpPr/>
      </dsp:nvSpPr>
      <dsp:spPr>
        <a:xfrm rot="5400000">
          <a:off x="3719006" y="-1466240"/>
          <a:ext cx="605956" cy="67388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Launch public tender – question period</a:t>
          </a:r>
          <a:endParaRPr lang="en-US" sz="2000" kern="1200" dirty="0"/>
        </a:p>
      </dsp:txBody>
      <dsp:txXfrm rot="-5400000">
        <a:off x="652569" y="1629777"/>
        <a:ext cx="6709251" cy="546796"/>
      </dsp:txXfrm>
    </dsp:sp>
    <dsp:sp modelId="{F7A00103-296B-4CD1-95FB-69538571AE41}">
      <dsp:nvSpPr>
        <dsp:cNvPr id="0" name=""/>
        <dsp:cNvSpPr/>
      </dsp:nvSpPr>
      <dsp:spPr>
        <a:xfrm rot="5400000">
          <a:off x="-139836" y="2582300"/>
          <a:ext cx="932241" cy="6525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900" kern="1200" dirty="0"/>
        </a:p>
      </dsp:txBody>
      <dsp:txXfrm rot="-5400000">
        <a:off x="1" y="2768747"/>
        <a:ext cx="652568" cy="279673"/>
      </dsp:txXfrm>
    </dsp:sp>
    <dsp:sp modelId="{12D6F41F-DFB8-42ED-94CF-1BAA3BFB7749}">
      <dsp:nvSpPr>
        <dsp:cNvPr id="0" name=""/>
        <dsp:cNvSpPr/>
      </dsp:nvSpPr>
      <dsp:spPr>
        <a:xfrm rot="5400000">
          <a:off x="3719006" y="-623972"/>
          <a:ext cx="605956" cy="67388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Receive bids/evaluation of quality</a:t>
          </a:r>
          <a:endParaRPr lang="en-US" sz="2000" kern="1200" dirty="0"/>
        </a:p>
      </dsp:txBody>
      <dsp:txXfrm rot="-5400000">
        <a:off x="652569" y="2472045"/>
        <a:ext cx="6709251" cy="546796"/>
      </dsp:txXfrm>
    </dsp:sp>
    <dsp:sp modelId="{76019CFB-E5D0-4775-8696-F3FC63039589}">
      <dsp:nvSpPr>
        <dsp:cNvPr id="0" name=""/>
        <dsp:cNvSpPr/>
      </dsp:nvSpPr>
      <dsp:spPr>
        <a:xfrm rot="5400000">
          <a:off x="-139836" y="3395385"/>
          <a:ext cx="932241" cy="6525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900" kern="1200" dirty="0"/>
        </a:p>
      </dsp:txBody>
      <dsp:txXfrm rot="-5400000">
        <a:off x="1" y="3581832"/>
        <a:ext cx="652568" cy="279673"/>
      </dsp:txXfrm>
    </dsp:sp>
    <dsp:sp modelId="{F13B5491-1BE8-4718-B86D-363877604A9C}">
      <dsp:nvSpPr>
        <dsp:cNvPr id="0" name=""/>
        <dsp:cNvSpPr/>
      </dsp:nvSpPr>
      <dsp:spPr>
        <a:xfrm rot="5400000">
          <a:off x="3719006" y="189112"/>
          <a:ext cx="605956" cy="67388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Award contract to winning bidder</a:t>
          </a:r>
          <a:endParaRPr lang="en-US" sz="2000" kern="1200" dirty="0"/>
        </a:p>
      </dsp:txBody>
      <dsp:txXfrm rot="-5400000">
        <a:off x="652569" y="3285129"/>
        <a:ext cx="6709251" cy="5467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AACAC4-7285-4183-9609-D3CC731C35AF}">
      <dsp:nvSpPr>
        <dsp:cNvPr id="0" name=""/>
        <dsp:cNvSpPr/>
      </dsp:nvSpPr>
      <dsp:spPr>
        <a:xfrm>
          <a:off x="371474" y="0"/>
          <a:ext cx="4210050" cy="14224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5984C5-2DED-4C49-984A-76540A17370F}">
      <dsp:nvSpPr>
        <dsp:cNvPr id="0" name=""/>
        <dsp:cNvSpPr/>
      </dsp:nvSpPr>
      <dsp:spPr>
        <a:xfrm>
          <a:off x="167840" y="426720"/>
          <a:ext cx="1485900" cy="56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Define needs</a:t>
          </a:r>
          <a:endParaRPr lang="en-US" sz="1500" kern="1200" dirty="0"/>
        </a:p>
      </dsp:txBody>
      <dsp:txXfrm>
        <a:off x="195614" y="454494"/>
        <a:ext cx="1430352" cy="513412"/>
      </dsp:txXfrm>
    </dsp:sp>
    <dsp:sp modelId="{1895B826-AB0A-41C5-A82A-900E5FBDBE0F}">
      <dsp:nvSpPr>
        <dsp:cNvPr id="0" name=""/>
        <dsp:cNvSpPr/>
      </dsp:nvSpPr>
      <dsp:spPr>
        <a:xfrm>
          <a:off x="1752599" y="447549"/>
          <a:ext cx="1485900" cy="56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Generic Specifications</a:t>
          </a:r>
          <a:endParaRPr lang="en-US" sz="1500" kern="1200" dirty="0"/>
        </a:p>
      </dsp:txBody>
      <dsp:txXfrm>
        <a:off x="1780373" y="475323"/>
        <a:ext cx="1430352" cy="513412"/>
      </dsp:txXfrm>
    </dsp:sp>
    <dsp:sp modelId="{12B54E0B-E0BF-4966-BAE6-4EBF16760A57}">
      <dsp:nvSpPr>
        <dsp:cNvPr id="0" name=""/>
        <dsp:cNvSpPr/>
      </dsp:nvSpPr>
      <dsp:spPr>
        <a:xfrm>
          <a:off x="3299259" y="426720"/>
          <a:ext cx="1485900" cy="56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Quality Criteria</a:t>
          </a:r>
          <a:endParaRPr lang="en-US" sz="1500" kern="1200" dirty="0"/>
        </a:p>
      </dsp:txBody>
      <dsp:txXfrm>
        <a:off x="3327033" y="454494"/>
        <a:ext cx="1430352" cy="513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2543ACF8-3F51-854F-91E9-AD86E324A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98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b="0" i="0" u="none" strike="noStrike" kern="1200" dirty="0" smtClean="0">
              <a:solidFill>
                <a:schemeClr val="tx1"/>
              </a:solidFill>
              <a:effectLst/>
              <a:latin typeface="Arial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3ACF8-3F51-854F-91E9-AD86E324A5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94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3ACF8-3F51-854F-91E9-AD86E324A5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949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3ACF8-3F51-854F-91E9-AD86E324A5D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183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99457" y="2852936"/>
            <a:ext cx="6725344" cy="768096"/>
          </a:xfrm>
        </p:spPr>
        <p:txBody>
          <a:bodyPr anchor="ctr"/>
          <a:lstStyle>
            <a:lvl1pPr algn="l">
              <a:defRPr sz="3200" baseline="0"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presentation title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99457" y="3652664"/>
            <a:ext cx="6725344" cy="766936"/>
          </a:xfrm>
        </p:spPr>
        <p:txBody>
          <a:bodyPr anchor="ctr"/>
          <a:lstStyle>
            <a:lvl1pPr marL="0" indent="0">
              <a:buFontTx/>
              <a:buNone/>
              <a:defRPr sz="2400"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presentation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08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1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107504" y="6525344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71BB4AF-9602-4A99-80DE-E331B60F8FC2}" type="slidenum">
              <a:rPr lang="en-CA" sz="1000" smtClean="0">
                <a:latin typeface="Arial" charset="0"/>
                <a:ea typeface="Arial" charset="0"/>
                <a:cs typeface="Arial" charset="0"/>
              </a:rPr>
              <a:t>‹#›</a:t>
            </a:fld>
            <a:endParaRPr lang="en-CA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774700"/>
            <a:ext cx="7772400" cy="368300"/>
          </a:xfrm>
        </p:spPr>
        <p:txBody>
          <a:bodyPr anchor="ctr"/>
          <a:lstStyle>
            <a:lvl1pPr marL="0" indent="0">
              <a:buNone/>
              <a:defRPr sz="1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slide subtitle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685800" y="381000"/>
            <a:ext cx="7772400" cy="384048"/>
          </a:xfrm>
        </p:spPr>
        <p:txBody>
          <a:bodyPr anchor="ctr"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025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">
          <p15:clr>
            <a:srgbClr val="FBAE40"/>
          </p15:clr>
        </p15:guide>
        <p15:guide id="2" orient="horz" pos="4080">
          <p15:clr>
            <a:srgbClr val="FBAE40"/>
          </p15:clr>
        </p15:guide>
        <p15:guide id="3" pos="432">
          <p15:clr>
            <a:srgbClr val="FBAE40"/>
          </p15:clr>
        </p15:guide>
        <p15:guide id="4" pos="5328">
          <p15:clr>
            <a:srgbClr val="FBAE40"/>
          </p15:clr>
        </p15:guide>
        <p15:guide id="5" orient="horz" pos="720">
          <p15:clr>
            <a:srgbClr val="FBAE40"/>
          </p15:clr>
        </p15:guide>
        <p15:guide id="6" orient="horz" pos="9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2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107504" y="6525344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71BB4AF-9602-4A99-80DE-E331B60F8FC2}" type="slidenum">
              <a:rPr lang="en-CA" sz="1000" smtClean="0">
                <a:latin typeface="Arial" charset="0"/>
                <a:ea typeface="Arial" charset="0"/>
                <a:cs typeface="Arial" charset="0"/>
              </a:rPr>
              <a:t>‹#›</a:t>
            </a:fld>
            <a:endParaRPr lang="en-CA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774700"/>
            <a:ext cx="7772400" cy="368300"/>
          </a:xfrm>
        </p:spPr>
        <p:txBody>
          <a:bodyPr anchor="ctr"/>
          <a:lstStyle>
            <a:lvl1pPr marL="0" indent="0">
              <a:buNone/>
              <a:defRPr sz="1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slide subtitle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685800" y="381000"/>
            <a:ext cx="7772400" cy="384048"/>
          </a:xfrm>
        </p:spPr>
        <p:txBody>
          <a:bodyPr anchor="ctr"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" userDrawn="1">
          <p15:clr>
            <a:srgbClr val="FBAE40"/>
          </p15:clr>
        </p15:guide>
        <p15:guide id="2" orient="horz" pos="4080" userDrawn="1">
          <p15:clr>
            <a:srgbClr val="FBAE40"/>
          </p15:clr>
        </p15:guide>
        <p15:guide id="3" pos="432" userDrawn="1">
          <p15:clr>
            <a:srgbClr val="FBAE40"/>
          </p15:clr>
        </p15:guide>
        <p15:guide id="4" pos="5328" userDrawn="1">
          <p15:clr>
            <a:srgbClr val="FBAE40"/>
          </p15:clr>
        </p15:guide>
        <p15:guide id="5" orient="horz" pos="720" userDrawn="1">
          <p15:clr>
            <a:srgbClr val="FBAE40"/>
          </p15:clr>
        </p15:guide>
        <p15:guide id="6" orient="horz" pos="960" userDrawn="1">
          <p15:clr>
            <a:srgbClr val="FBAE40"/>
          </p15:clr>
        </p15:guide>
        <p15:guide id="7" pos="2784" userDrawn="1">
          <p15:clr>
            <a:srgbClr val="FBAE40"/>
          </p15:clr>
        </p15:guide>
        <p15:guide id="8" pos="2880" userDrawn="1">
          <p15:clr>
            <a:srgbClr val="FBAE40"/>
          </p15:clr>
        </p15:guide>
        <p15:guide id="9" pos="297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044952"/>
            <a:ext cx="7772400" cy="768096"/>
          </a:xfrm>
        </p:spPr>
        <p:txBody>
          <a:bodyPr lIns="0" tIns="0" rIns="0" bIns="0" anchor="ctr"/>
          <a:lstStyle>
            <a:lvl1pPr>
              <a:defRPr sz="32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break title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07504" y="6525344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71BB4AF-9602-4A99-80DE-E331B60F8FC2}" type="slidenum">
              <a:rPr lang="en-CA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‹#›</a:t>
            </a:fld>
            <a:endParaRPr lang="en-CA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69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375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6" r:id="rId2"/>
    <p:sldLayoutId id="2147483675" r:id="rId3"/>
    <p:sldLayoutId id="2147483671" r:id="rId4"/>
    <p:sldLayoutId id="2147483673" r:id="rId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4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200">
          <a:solidFill>
            <a:schemeClr val="tx1"/>
          </a:solidFill>
          <a:latin typeface="Arial"/>
          <a:ea typeface="ＭＳ Ｐゴシック" pitchFamily="-3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space.concordia.ca/content/dam/cspace/services/financial/docs/Procurement_Card_Program_Procedures_Guidelines.pdf" TargetMode="External"/><Relationship Id="rId2" Type="http://schemas.openxmlformats.org/officeDocument/2006/relationships/hyperlink" Target="http://www.concordia.ca/content/dam/common/docs/policies/official-policies/CFO-20.pdf?utm_source=redirect&amp;utm_medium=pdf&amp;utm_campaign=CFO-20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pace.concordia.ca/services/budget-expenses-finance/corporate-card.html" TargetMode="External"/><Relationship Id="rId5" Type="http://schemas.openxmlformats.org/officeDocument/2006/relationships/hyperlink" Target="https://cspace.concordia.ca/content/dam/cspace/services/financial/docs/fis_access_request.pdf" TargetMode="External"/><Relationship Id="rId4" Type="http://schemas.openxmlformats.org/officeDocument/2006/relationships/hyperlink" Target="https://cspace.concordia.ca/content/dam/concordia/services/financial/docs/WRMARCH2013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fisadmin@Concordia.ca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9457" y="2438400"/>
            <a:ext cx="6725344" cy="1182632"/>
          </a:xfrm>
        </p:spPr>
        <p:txBody>
          <a:bodyPr/>
          <a:lstStyle/>
          <a:p>
            <a:pPr algn="ctr"/>
            <a:r>
              <a:rPr lang="en-CA" dirty="0"/>
              <a:t>Research Orientation for New Faculty Hires</a:t>
            </a:r>
            <a:br>
              <a:rPr lang="en-CA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CA" dirty="0"/>
              <a:t>Procurement Services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5257800"/>
            <a:ext cx="3429000" cy="990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CA" sz="1600" dirty="0" smtClean="0">
                <a:latin typeface="Gill Sans MT" panose="020B0502020104020203" pitchFamily="34" charset="0"/>
                <a:cs typeface="Arial" panose="020B0604020202020204" pitchFamily="34" charset="0"/>
              </a:rPr>
              <a:t>Helen McDonald</a:t>
            </a:r>
          </a:p>
          <a:p>
            <a:pPr algn="r"/>
            <a:r>
              <a:rPr lang="en-CA" sz="1600" dirty="0" smtClean="0">
                <a:latin typeface="Gill Sans MT" panose="020B0502020104020203" pitchFamily="34" charset="0"/>
                <a:cs typeface="Arial" panose="020B0604020202020204" pitchFamily="34" charset="0"/>
              </a:rPr>
              <a:t>Senior Buyer, Research</a:t>
            </a:r>
          </a:p>
          <a:p>
            <a:pPr algn="r"/>
            <a:endParaRPr lang="en-CA" sz="1600" dirty="0"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algn="r"/>
            <a:r>
              <a:rPr lang="en-CA" sz="1600" dirty="0" smtClean="0">
                <a:latin typeface="Gill Sans MT" panose="020B0502020104020203" pitchFamily="34" charset="0"/>
                <a:cs typeface="Arial" panose="020B0604020202020204" pitchFamily="34" charset="0"/>
              </a:rPr>
              <a:t>August 28, 2019</a:t>
            </a:r>
          </a:p>
        </p:txBody>
      </p:sp>
    </p:spTree>
    <p:extLst>
      <p:ext uri="{BB962C8B-B14F-4D97-AF65-F5344CB8AC3E}">
        <p14:creationId xmlns:p14="http://schemas.microsoft.com/office/powerpoint/2010/main" val="342183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914400"/>
            <a:ext cx="7772400" cy="368300"/>
          </a:xfrm>
        </p:spPr>
        <p:txBody>
          <a:bodyPr/>
          <a:lstStyle/>
          <a:p>
            <a:pPr algn="ctr"/>
            <a:r>
              <a:rPr lang="en-US" dirty="0" smtClean="0"/>
              <a:t>ACCMA (Authorization to Conclude a Contract by Mutual Agreement)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Exceptions to the Procurement Policy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32052"/>
            <a:ext cx="8841238" cy="14202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3276600"/>
            <a:ext cx="8077200" cy="2971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Exceptions to the tendering process can be evoked for certain reasons if only one supplier is available: see ACCMA tool and select the relevant article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two different versions, &lt;$101,100 and &gt;$101,100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Justification must be detailed, well researched and linked to the research and/or specific needs/teaching activities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value &gt;$25,000 requires the form to be written in French (and English if necessary)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relevant Buyer/Senior Buyer may ask additional questions/precisions – can also give guidance and advice</a:t>
            </a:r>
          </a:p>
          <a:p>
            <a:endParaRPr lang="en-C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08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US" dirty="0" smtClean="0"/>
              <a:t>Key Contacts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Procurement Team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1295400"/>
            <a:ext cx="8763000" cy="14671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Web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Reqs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are dispersed to different staff members within Procurement Services depending on the commodities and the dollar value of the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acquisitions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Millennium Web Requisitioning keeps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track of the web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req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status 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see approval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queue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782163"/>
              </p:ext>
            </p:extLst>
          </p:nvPr>
        </p:nvGraphicFramePr>
        <p:xfrm>
          <a:off x="1524000" y="2667000"/>
          <a:ext cx="62484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093576254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165534720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14777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Team Member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Role - Commodity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Extension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557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Helen</a:t>
                      </a:r>
                      <a:r>
                        <a:rPr lang="en-US" baseline="0" dirty="0" smtClean="0"/>
                        <a:t> McDonald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Senior Buyer Research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5082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986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Nadine Landry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Senior Buyer IT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3402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678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Christelle Rieu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Senior Buyer Facilities Management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3629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922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Aurelia Munteanu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Senior Buyer</a:t>
                      </a:r>
                      <a:r>
                        <a:rPr lang="en-US" baseline="0" dirty="0" smtClean="0"/>
                        <a:t> Operations &amp; General Services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3657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5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Marall Sarimazi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Assistant Buyer – computer purchases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3663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770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Mario Paradis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Systems Analyst – Web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Req</a:t>
                      </a:r>
                      <a:r>
                        <a:rPr lang="en-US" baseline="0" dirty="0" smtClean="0"/>
                        <a:t> &amp; ACCMA Tool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4048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481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Caroline Bogner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Senior Director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3655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648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00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CA" dirty="0" smtClean="0"/>
              <a:t>Useful Links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Procurement Services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295400"/>
            <a:ext cx="7848600" cy="5105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defRPr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CFO-20 Procurement Policy:</a:t>
            </a:r>
          </a:p>
          <a:p>
            <a:pPr>
              <a:defRPr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http://www.concordia.ca/content/dam/common/docs/policies/official-policies/CFO-20.pdf?utm_source=redirect&amp;utm_medium=pdf&amp;utm_campaign=CFO-20.pdf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P-Card User Procedures &amp; Guidelines:</a:t>
            </a:r>
          </a:p>
          <a:p>
            <a:pPr>
              <a:defRPr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https://cspace.concordia.ca/content/dam/cspace/services/financial/docs/Procurement_Card_Program_Procedures_Guidelines.pdf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Millennium Web Requisition User Guide:</a:t>
            </a:r>
          </a:p>
          <a:p>
            <a:pPr>
              <a:defRPr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https://cspace.concordia.ca/content/dam/concordia/services/financial/docs/WRMARCH2013.pdf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BPO Financial Information System Access Request Form: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</a:t>
            </a: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cspace.concordia.ca/content/dam/cspace/services/financial/docs/fis_access_request.pdf</a:t>
            </a:r>
            <a:endParaRPr lang="en-C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Corporate card &amp; travel information:</a:t>
            </a:r>
          </a:p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</a:t>
            </a: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cspace.concordia.ca/services/budget-expenses-finance/corporate-card.html</a:t>
            </a:r>
            <a:endParaRPr lang="en-C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1600" dirty="0"/>
          </a:p>
          <a:p>
            <a:endParaRPr lang="en-C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54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70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Procurement Services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524000"/>
            <a:ext cx="7696200" cy="12573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Responsible for the sourcing of all goods and services on behalf of the University, excluding construction </a:t>
            </a:r>
            <a:r>
              <a:rPr lang="en-CA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projects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Assistance with strategic planning &amp; support during the acquisition </a:t>
            </a: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Responsible for reporting contract information to the Government (</a:t>
            </a:r>
            <a:r>
              <a:rPr lang="en-CA" sz="1600" i="1" dirty="0" err="1"/>
              <a:t>Secrétariat</a:t>
            </a:r>
            <a:r>
              <a:rPr lang="en-CA" sz="1600" i="1" dirty="0"/>
              <a:t> du </a:t>
            </a:r>
            <a:r>
              <a:rPr lang="en-CA" sz="1600" i="1" dirty="0" err="1"/>
              <a:t>Conseil</a:t>
            </a:r>
            <a:r>
              <a:rPr lang="en-CA" sz="1600" i="1" dirty="0"/>
              <a:t> du </a:t>
            </a:r>
            <a:r>
              <a:rPr lang="en-CA" sz="1600" i="1" dirty="0" err="1" smtClean="0"/>
              <a:t>Trésor</a:t>
            </a:r>
            <a:r>
              <a:rPr lang="en-CA" sz="1600" i="1" dirty="0" smtClean="0"/>
              <a:t>)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CA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endParaRPr lang="en-CA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202193"/>
              </p:ext>
            </p:extLst>
          </p:nvPr>
        </p:nvGraphicFramePr>
        <p:xfrm>
          <a:off x="695864" y="3197352"/>
          <a:ext cx="7543800" cy="163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800">
                  <a:extLst>
                    <a:ext uri="{9D8B030D-6E8A-4147-A177-3AD203B41FA5}">
                      <a16:colId xmlns:a16="http://schemas.microsoft.com/office/drawing/2014/main" val="646070041"/>
                    </a:ext>
                  </a:extLst>
                </a:gridCol>
              </a:tblGrid>
              <a:tr h="4089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Procurement Services ensures compliance with:</a:t>
                      </a:r>
                      <a:endParaRPr lang="en-C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654807"/>
                  </a:ext>
                </a:extLst>
              </a:tr>
              <a:tr h="4089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C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Procurement Policy CFO-20</a:t>
                      </a:r>
                      <a:endParaRPr lang="en-C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885740"/>
                  </a:ext>
                </a:extLst>
              </a:tr>
              <a:tr h="4089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CA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LCOP Quebec Government laws concerning public procurements</a:t>
                      </a:r>
                      <a:endParaRPr lang="en-C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843558"/>
                  </a:ext>
                </a:extLst>
              </a:tr>
              <a:tr h="4089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Other internal University policies and procedures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2416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19400" y="879348"/>
            <a:ext cx="3505200" cy="228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Mandate</a:t>
            </a:r>
            <a:endParaRPr lang="en-CA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US" dirty="0" smtClean="0"/>
              <a:t>How does it affect me?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Procurement Policy (CFO-20)</a:t>
            </a:r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871199"/>
              </p:ext>
            </p:extLst>
          </p:nvPr>
        </p:nvGraphicFramePr>
        <p:xfrm>
          <a:off x="515112" y="2417636"/>
          <a:ext cx="83820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153104829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1085590415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85582556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436171719"/>
                    </a:ext>
                  </a:extLst>
                </a:gridCol>
              </a:tblGrid>
              <a:tr h="639381">
                <a:tc>
                  <a:txBody>
                    <a:bodyPr/>
                    <a:lstStyle/>
                    <a:p>
                      <a:r>
                        <a:rPr lang="en-US" dirty="0" smtClean="0"/>
                        <a:t>Dollar</a:t>
                      </a:r>
                      <a:r>
                        <a:rPr lang="en-US" baseline="0" dirty="0" smtClean="0"/>
                        <a:t> Threshold </a:t>
                      </a:r>
                      <a:r>
                        <a:rPr lang="en-US" sz="1400" baseline="0" dirty="0" smtClean="0"/>
                        <a:t>(CAD pre-tax)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Procurement</a:t>
                      </a:r>
                      <a:r>
                        <a:rPr lang="en-US" baseline="0" dirty="0" smtClean="0"/>
                        <a:t> Process</a:t>
                      </a:r>
                      <a:endParaRPr lang="en-C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638974"/>
                  </a:ext>
                </a:extLst>
              </a:tr>
              <a:tr h="639381">
                <a:tc>
                  <a:txBody>
                    <a:bodyPr/>
                    <a:lstStyle/>
                    <a:p>
                      <a:r>
                        <a:rPr lang="en-US" dirty="0" smtClean="0"/>
                        <a:t>&lt;$5,000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P-card</a:t>
                      </a:r>
                      <a:r>
                        <a:rPr lang="en-US" baseline="0" dirty="0" smtClean="0"/>
                        <a:t> or Web </a:t>
                      </a:r>
                      <a:r>
                        <a:rPr lang="en-US" baseline="0" dirty="0" err="1" smtClean="0"/>
                        <a:t>Req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Requisitioner</a:t>
                      </a:r>
                      <a:r>
                        <a:rPr lang="en-US" baseline="0" dirty="0" smtClean="0"/>
                        <a:t> sources 1 quote</a:t>
                      </a:r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539779"/>
                  </a:ext>
                </a:extLst>
              </a:tr>
              <a:tr h="1463739">
                <a:tc>
                  <a:txBody>
                    <a:bodyPr/>
                    <a:lstStyle/>
                    <a:p>
                      <a:r>
                        <a:rPr lang="en-US" dirty="0" smtClean="0"/>
                        <a:t>&gt;$5,000 - &lt;$100,000*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 </a:t>
                      </a:r>
                      <a:r>
                        <a:rPr lang="en-US" dirty="0" err="1" smtClean="0"/>
                        <a:t>Req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Min.</a:t>
                      </a:r>
                      <a:r>
                        <a:rPr lang="en-US" baseline="0" dirty="0" smtClean="0"/>
                        <a:t> 2 quotes are required.**</a:t>
                      </a:r>
                    </a:p>
                    <a:p>
                      <a:r>
                        <a:rPr lang="en-US" baseline="0" dirty="0" err="1" smtClean="0"/>
                        <a:t>Requisitioner</a:t>
                      </a:r>
                      <a:r>
                        <a:rPr lang="en-US" baseline="0" dirty="0" smtClean="0"/>
                        <a:t> sources 1 or more quote/s. Procurement Services to obtain more quotes if required</a:t>
                      </a:r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980019"/>
                  </a:ext>
                </a:extLst>
              </a:tr>
              <a:tr h="405956">
                <a:tc>
                  <a:txBody>
                    <a:bodyPr/>
                    <a:lstStyle/>
                    <a:p>
                      <a:r>
                        <a:rPr lang="en-US" dirty="0" smtClean="0"/>
                        <a:t>&gt;$100,000*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 </a:t>
                      </a:r>
                      <a:r>
                        <a:rPr lang="en-US" dirty="0" err="1" smtClean="0"/>
                        <a:t>Req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</a:t>
                      </a:r>
                      <a:r>
                        <a:rPr lang="en-US" baseline="0" dirty="0" smtClean="0"/>
                        <a:t> Tender performed by Procurement Services</a:t>
                      </a:r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06196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5112" y="1361218"/>
            <a:ext cx="8592312" cy="838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procurement process thresholds for all goods and services, excluding construction is followed according to the tender threshold summary outlined below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It is prohibited to split or segment a procurement requirement to avoid these thresholds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5112" y="5943600"/>
            <a:ext cx="739140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* As per the current policy – however,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public tender thresholds are indexed every 2 years in conjunction with the rate of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inflation. Currently at $101,100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**Pilot project in place for certain departments (up to $25,000 threshold with 1 quote)</a:t>
            </a:r>
            <a:endParaRPr lang="en-CA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72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990600"/>
            <a:ext cx="7772400" cy="368300"/>
          </a:xfrm>
        </p:spPr>
        <p:txBody>
          <a:bodyPr/>
          <a:lstStyle/>
          <a:p>
            <a:pPr algn="ctr"/>
            <a:r>
              <a:rPr lang="en-CA" dirty="0" smtClean="0"/>
              <a:t>Millennium Web Requisitioning System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How to request goods and services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87452"/>
            <a:ext cx="8434484" cy="13311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5300" y="3352800"/>
            <a:ext cx="8153400" cy="3505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request access, send an email to the Business Process Office (BPO) at </a:t>
            </a: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fisadmin@Concordia.ca</a:t>
            </a:r>
            <a:endParaRPr lang="en-C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request training on web </a:t>
            </a:r>
            <a:r>
              <a:rPr lang="en-CA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req</a:t>
            </a: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send an email to Mario Paradis for information on the next training session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Complete a web </a:t>
            </a:r>
            <a:r>
              <a:rPr lang="en-CA" sz="1600" dirty="0" err="1">
                <a:latin typeface="Arial" panose="020B0604020202020204" pitchFamily="34" charset="0"/>
                <a:cs typeface="Arial" panose="020B0604020202020204" pitchFamily="34" charset="0"/>
              </a:rPr>
              <a:t>req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and send it through your department for </a:t>
            </a: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approval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to upload relevant quotation and any additional required documents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Pricing should always be pre-tax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If US dollars, please specify in the comments section, but do not convert the amount to CAD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If non-CAD or non-USD, please convert amount to CAD and include exchange rate used</a:t>
            </a:r>
            <a:endParaRPr lang="en-C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4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14400" y="922274"/>
            <a:ext cx="7772400" cy="368300"/>
          </a:xfrm>
        </p:spPr>
        <p:txBody>
          <a:bodyPr/>
          <a:lstStyle/>
          <a:p>
            <a:pPr algn="ctr"/>
            <a:r>
              <a:rPr lang="en-US" dirty="0" smtClean="0"/>
              <a:t>Procurement to Payment cycle via web </a:t>
            </a:r>
            <a:r>
              <a:rPr lang="en-US" dirty="0" err="1" smtClean="0"/>
              <a:t>req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Procurement Services</a:t>
            </a:r>
            <a:endParaRPr lang="en-CA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34124156"/>
              </p:ext>
            </p:extLst>
          </p:nvPr>
        </p:nvGraphicFramePr>
        <p:xfrm>
          <a:off x="152400" y="1600200"/>
          <a:ext cx="5105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86400" y="1828800"/>
            <a:ext cx="3200400" cy="426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Define needs/requirements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Obtain quote/s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web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req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and obtain approvals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Procurement Services to place purchase order with vendor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Inform Procurement Services of unexpected delays in delivery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Goods need to be received via the loading dock to ensure receipt in the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Once invoice is received from vendor, a 3-way match is required with the PO and receiving to release payment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Goods have to be received before expiry date of research fund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96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38200" y="990600"/>
            <a:ext cx="7772400" cy="368300"/>
          </a:xfrm>
        </p:spPr>
        <p:txBody>
          <a:bodyPr/>
          <a:lstStyle/>
          <a:p>
            <a:pPr algn="ctr"/>
            <a:r>
              <a:rPr lang="en-US" dirty="0" smtClean="0"/>
              <a:t>P-Card (Procurement card) program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request goods and services</a:t>
            </a:r>
            <a:endParaRPr lang="en-CA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30344754"/>
              </p:ext>
            </p:extLst>
          </p:nvPr>
        </p:nvGraphicFramePr>
        <p:xfrm>
          <a:off x="1371600" y="160889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6096000"/>
            <a:ext cx="8458200" cy="685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P-card from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Helene Tiramola, Accounts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Payable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</a:p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**Obtain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departmental approval before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requesting**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12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23900" y="990600"/>
            <a:ext cx="7772400" cy="368300"/>
          </a:xfrm>
        </p:spPr>
        <p:txBody>
          <a:bodyPr/>
          <a:lstStyle/>
          <a:p>
            <a:pPr algn="ctr"/>
            <a:r>
              <a:rPr lang="en-US" dirty="0" smtClean="0"/>
              <a:t>Threshold for Public Tender = $101,100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Public Tender Requirements</a:t>
            </a:r>
            <a:endParaRPr lang="en-CA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52371441"/>
              </p:ext>
            </p:extLst>
          </p:nvPr>
        </p:nvGraphicFramePr>
        <p:xfrm>
          <a:off x="914400" y="1752600"/>
          <a:ext cx="73914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5070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Public Tender Requirements</a:t>
            </a:r>
            <a:endParaRPr lang="en-C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11704571"/>
              </p:ext>
            </p:extLst>
          </p:nvPr>
        </p:nvGraphicFramePr>
        <p:xfrm>
          <a:off x="1981200" y="1371600"/>
          <a:ext cx="4953000" cy="142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2819400"/>
            <a:ext cx="7010400" cy="3429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Define Needs - requirements need to be clear and precise, no ambiguity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market to understand competition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Produce generic specifications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If quality/price tender – work with Senior Buyer to create criteria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 available during tender posting for technical questions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to plan acquisition to allow enough time to complete the procurement process &amp; be aware of manufacturing lead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66900" y="925749"/>
            <a:ext cx="5181600" cy="279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How to prepare</a:t>
            </a:r>
          </a:p>
        </p:txBody>
      </p:sp>
    </p:spTree>
    <p:extLst>
      <p:ext uri="{BB962C8B-B14F-4D97-AF65-F5344CB8AC3E}">
        <p14:creationId xmlns:p14="http://schemas.microsoft.com/office/powerpoint/2010/main" val="116517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7992" y="814324"/>
            <a:ext cx="7772400" cy="368300"/>
          </a:xfrm>
        </p:spPr>
        <p:txBody>
          <a:bodyPr/>
          <a:lstStyle/>
          <a:p>
            <a:pPr algn="ctr"/>
            <a:r>
              <a:rPr lang="en-US" dirty="0" smtClean="0"/>
              <a:t>New Legal Requirements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Autorit</a:t>
            </a:r>
            <a:r>
              <a:rPr lang="en-CA" dirty="0" smtClean="0"/>
              <a:t>é</a:t>
            </a:r>
            <a:r>
              <a:rPr lang="en-US" dirty="0" smtClean="0"/>
              <a:t> des march</a:t>
            </a:r>
            <a:r>
              <a:rPr lang="en-CA" dirty="0" smtClean="0"/>
              <a:t>é</a:t>
            </a:r>
            <a:r>
              <a:rPr lang="en-US" dirty="0" smtClean="0"/>
              <a:t>s publics (AMP)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524000"/>
            <a:ext cx="7315200" cy="3657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AMP was created for oversight of public procurement and the application of legislation and regulations governing public contracts in Quebec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They have a mandate to oversee all public contracts and to ensure compliance with the public tendering and contract award processes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They are able to receive complaints from interested persons: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Conditions in the call for tender compromises the treatment of competitors with integrity and fairness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requirements outlined don’t allow qualified firms to participate in the competition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tender documents are not compliant with public procurement laws and regulations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They have various powers, which allows them to issue orders, make recommendations or suspend/cancel contracts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C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4572000"/>
            <a:ext cx="7010400" cy="1676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C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72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CONCORDIA UNIVERSITY">
      <a:dk1>
        <a:srgbClr val="000000"/>
      </a:dk1>
      <a:lt1>
        <a:srgbClr val="FFFFFF"/>
      </a:lt1>
      <a:dk2>
        <a:srgbClr val="000000"/>
      </a:dk2>
      <a:lt2>
        <a:srgbClr val="BCBCBC"/>
      </a:lt2>
      <a:accent1>
        <a:srgbClr val="801329"/>
      </a:accent1>
      <a:accent2>
        <a:srgbClr val="E83F21"/>
      </a:accent2>
      <a:accent3>
        <a:srgbClr val="00776F"/>
      </a:accent3>
      <a:accent4>
        <a:srgbClr val="E90065"/>
      </a:accent4>
      <a:accent5>
        <a:srgbClr val="1598D6"/>
      </a:accent5>
      <a:accent6>
        <a:srgbClr val="7BC224"/>
      </a:accent6>
      <a:hlink>
        <a:srgbClr val="801329"/>
      </a:hlink>
      <a:folHlink>
        <a:srgbClr val="0E317B"/>
      </a:folHlink>
    </a:clrScheme>
    <a:fontScheme name="Concordia-PPT">
      <a:majorFont>
        <a:latin typeface="GillSans Bold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lnDef>
    <a:txDef>
      <a:spPr>
        <a:noFill/>
      </a:spPr>
      <a:bodyPr wrap="none" lIns="0" tIns="0" rIns="0" bIns="0" rtlCol="0">
        <a:noAutofit/>
      </a:bodyPr>
      <a:lstStyle>
        <a:defPPr>
          <a:defRPr sz="16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Concordia-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9" id="{0C38AE85-08E7-C74C-B2B8-7960D041C521}" vid="{55C64367-58A5-8A40-A72D-B6767387A30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Concordia-Powerpoint-template-page-numbers-4x3</Template>
  <TotalTime>9922</TotalTime>
  <Words>1015</Words>
  <Application>Microsoft Office PowerPoint</Application>
  <PresentationFormat>On-screen Show (4:3)</PresentationFormat>
  <Paragraphs>168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Arial Bold</vt:lpstr>
      <vt:lpstr>Gill Sans MT</vt:lpstr>
      <vt:lpstr>GillSans Bold</vt:lpstr>
      <vt:lpstr>Times</vt:lpstr>
      <vt:lpstr>Wingdings</vt:lpstr>
      <vt:lpstr>Default Theme</vt:lpstr>
      <vt:lpstr>Research Orientation for New Faculty Hires </vt:lpstr>
      <vt:lpstr>Procurement Services</vt:lpstr>
      <vt:lpstr>Procurement Policy (CFO-20)</vt:lpstr>
      <vt:lpstr>How to request goods and services</vt:lpstr>
      <vt:lpstr>Procurement Services</vt:lpstr>
      <vt:lpstr>How to request goods and services</vt:lpstr>
      <vt:lpstr>Public Tender Requirements</vt:lpstr>
      <vt:lpstr>Public Tender Requirements</vt:lpstr>
      <vt:lpstr>Autorité des marchés publics (AMP)</vt:lpstr>
      <vt:lpstr>Exceptions to the Procurement Policy</vt:lpstr>
      <vt:lpstr>Procurement Team</vt:lpstr>
      <vt:lpstr>Procurement Services</vt:lpstr>
      <vt:lpstr>PowerPoint Presentation</vt:lpstr>
    </vt:vector>
  </TitlesOfParts>
  <Company>Concordia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Emmanuel Cambresy</dc:creator>
  <cp:lastModifiedBy>Helen McDonald</cp:lastModifiedBy>
  <cp:revision>116</cp:revision>
  <dcterms:created xsi:type="dcterms:W3CDTF">2019-07-17T15:41:36Z</dcterms:created>
  <dcterms:modified xsi:type="dcterms:W3CDTF">2019-08-29T13:52:59Z</dcterms:modified>
</cp:coreProperties>
</file>