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75" r:id="rId2"/>
  </p:sldMasterIdLst>
  <p:notesMasterIdLst>
    <p:notesMasterId r:id="rId18"/>
  </p:notesMasterIdLst>
  <p:sldIdLst>
    <p:sldId id="256" r:id="rId3"/>
    <p:sldId id="257" r:id="rId4"/>
    <p:sldId id="267" r:id="rId5"/>
    <p:sldId id="266" r:id="rId6"/>
    <p:sldId id="262" r:id="rId7"/>
    <p:sldId id="270" r:id="rId8"/>
    <p:sldId id="263" r:id="rId9"/>
    <p:sldId id="274" r:id="rId10"/>
    <p:sldId id="272" r:id="rId11"/>
    <p:sldId id="273" r:id="rId12"/>
    <p:sldId id="271" r:id="rId13"/>
    <p:sldId id="275" r:id="rId14"/>
    <p:sldId id="265" r:id="rId15"/>
    <p:sldId id="268" r:id="rId16"/>
    <p:sldId id="26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422"/>
    <a:srgbClr val="333399"/>
    <a:srgbClr val="6666FF"/>
    <a:srgbClr val="9966FF"/>
    <a:srgbClr val="E6723E"/>
    <a:srgbClr val="60C3E6"/>
    <a:srgbClr val="73C8D3"/>
    <a:srgbClr val="CC3300"/>
    <a:srgbClr val="7BC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11" autoAdjust="0"/>
  </p:normalViewPr>
  <p:slideViewPr>
    <p:cSldViewPr>
      <p:cViewPr varScale="1">
        <p:scale>
          <a:sx n="84" d="100"/>
          <a:sy n="84" d="100"/>
        </p:scale>
        <p:origin x="5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94288"/>
        <c:axId val="206194680"/>
      </c:lineChart>
      <c:catAx>
        <c:axId val="206194288"/>
        <c:scaling>
          <c:orientation val="minMax"/>
        </c:scaling>
        <c:delete val="0"/>
        <c:axPos val="b"/>
        <c:majorTickMark val="out"/>
        <c:minorTickMark val="none"/>
        <c:tickLblPos val="nextTo"/>
        <c:crossAx val="206194680"/>
        <c:crosses val="autoZero"/>
        <c:auto val="1"/>
        <c:lblAlgn val="ctr"/>
        <c:lblOffset val="100"/>
        <c:noMultiLvlLbl val="0"/>
      </c:catAx>
      <c:valAx>
        <c:axId val="206194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19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E9DCE-F28A-46C9-A0DE-5C8761F89F79}" type="doc">
      <dgm:prSet loTypeId="urn:microsoft.com/office/officeart/2005/8/layout/cycle2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B3530B9-0811-4764-B5A8-AB372F5642C2}">
      <dgm:prSet custT="1"/>
      <dgm:spPr/>
      <dgm:t>
        <a:bodyPr/>
        <a:lstStyle/>
        <a:p>
          <a:pPr rtl="0"/>
          <a:r>
            <a:rPr lang="en-US" sz="800" dirty="0" smtClean="0"/>
            <a:t>Administrative Services</a:t>
          </a:r>
          <a:endParaRPr lang="en-US" sz="800" dirty="0"/>
        </a:p>
      </dgm:t>
    </dgm:pt>
    <dgm:pt modelId="{82ABACD3-BED2-4308-BC76-7D05FAEA8762}" type="parTrans" cxnId="{2BD75FF8-A085-4DB2-9915-BD9370000974}">
      <dgm:prSet/>
      <dgm:spPr/>
      <dgm:t>
        <a:bodyPr/>
        <a:lstStyle/>
        <a:p>
          <a:endParaRPr lang="en-US" sz="850"/>
        </a:p>
      </dgm:t>
    </dgm:pt>
    <dgm:pt modelId="{50A2394D-7160-4520-B61B-09DEE3D8EBB5}" type="sibTrans" cxnId="{2BD75FF8-A085-4DB2-9915-BD9370000974}">
      <dgm:prSet custT="1"/>
      <dgm:spPr/>
      <dgm:t>
        <a:bodyPr/>
        <a:lstStyle/>
        <a:p>
          <a:endParaRPr lang="en-US" sz="850"/>
        </a:p>
      </dgm:t>
    </dgm:pt>
    <dgm:pt modelId="{A6E83F77-8EAE-4F7E-8781-66EC27A0887A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850" dirty="0" smtClean="0"/>
            <a:t>Strategic and Institutional Research Initiatives</a:t>
          </a:r>
          <a:endParaRPr lang="en-US" sz="850" dirty="0"/>
        </a:p>
      </dgm:t>
    </dgm:pt>
    <dgm:pt modelId="{5D30ABC0-11E2-433A-AF18-1B0777F9C4E1}" type="parTrans" cxnId="{339D1FC5-D90D-4051-901F-A1E249DC2593}">
      <dgm:prSet/>
      <dgm:spPr/>
      <dgm:t>
        <a:bodyPr/>
        <a:lstStyle/>
        <a:p>
          <a:endParaRPr lang="en-US" sz="850"/>
        </a:p>
      </dgm:t>
    </dgm:pt>
    <dgm:pt modelId="{79B0E54A-4938-45BF-B838-865AA13361CC}" type="sibTrans" cxnId="{339D1FC5-D90D-4051-901F-A1E249DC2593}">
      <dgm:prSet custT="1"/>
      <dgm:spPr/>
      <dgm:t>
        <a:bodyPr/>
        <a:lstStyle/>
        <a:p>
          <a:endParaRPr lang="en-US" sz="850"/>
        </a:p>
      </dgm:t>
    </dgm:pt>
    <dgm:pt modelId="{1A529E70-8A59-40CD-969A-2A3151DBFD5F}">
      <dgm:prSet custT="1"/>
      <dgm:spPr>
        <a:solidFill>
          <a:srgbClr val="339966"/>
        </a:solidFill>
      </dgm:spPr>
      <dgm:t>
        <a:bodyPr/>
        <a:lstStyle/>
        <a:p>
          <a:pPr rtl="0"/>
          <a:r>
            <a:rPr lang="en-US" sz="850" dirty="0" smtClean="0"/>
            <a:t>Research Development</a:t>
          </a:r>
          <a:endParaRPr lang="en-US" sz="850" dirty="0"/>
        </a:p>
      </dgm:t>
    </dgm:pt>
    <dgm:pt modelId="{CFA3CA6B-1FFD-47AE-8D98-098B1F05334D}" type="parTrans" cxnId="{04567003-552A-4519-A1C5-CB2935D1249B}">
      <dgm:prSet/>
      <dgm:spPr/>
      <dgm:t>
        <a:bodyPr/>
        <a:lstStyle/>
        <a:p>
          <a:endParaRPr lang="en-US" sz="850"/>
        </a:p>
      </dgm:t>
    </dgm:pt>
    <dgm:pt modelId="{FA7FB2F8-3C3B-44E6-8FAB-9440811684D4}" type="sibTrans" cxnId="{04567003-552A-4519-A1C5-CB2935D1249B}">
      <dgm:prSet custT="1"/>
      <dgm:spPr/>
      <dgm:t>
        <a:bodyPr/>
        <a:lstStyle/>
        <a:p>
          <a:endParaRPr lang="en-US" sz="850"/>
        </a:p>
      </dgm:t>
    </dgm:pt>
    <dgm:pt modelId="{BBB38538-7E66-496F-9837-897BFDA2EFE1}">
      <dgm:prSet custT="1"/>
      <dgm:spPr>
        <a:solidFill>
          <a:srgbClr val="996600"/>
        </a:solidFill>
      </dgm:spPr>
      <dgm:t>
        <a:bodyPr/>
        <a:lstStyle/>
        <a:p>
          <a:pPr rtl="0"/>
          <a:r>
            <a:rPr lang="en-US" sz="800" dirty="0" smtClean="0"/>
            <a:t>Research Grants Administration</a:t>
          </a:r>
          <a:endParaRPr lang="en-US" sz="800" dirty="0"/>
        </a:p>
      </dgm:t>
    </dgm:pt>
    <dgm:pt modelId="{591E5D69-9A67-4AEE-A118-B0D615451E49}" type="parTrans" cxnId="{4F8AC5A1-B6FD-4010-B7A3-AD8961EB4EE9}">
      <dgm:prSet/>
      <dgm:spPr/>
      <dgm:t>
        <a:bodyPr/>
        <a:lstStyle/>
        <a:p>
          <a:endParaRPr lang="en-US" sz="850"/>
        </a:p>
      </dgm:t>
    </dgm:pt>
    <dgm:pt modelId="{499FB4B0-007C-40F1-B903-1849B0484042}" type="sibTrans" cxnId="{4F8AC5A1-B6FD-4010-B7A3-AD8961EB4EE9}">
      <dgm:prSet custT="1"/>
      <dgm:spPr/>
      <dgm:t>
        <a:bodyPr/>
        <a:lstStyle/>
        <a:p>
          <a:endParaRPr lang="en-US" sz="850"/>
        </a:p>
      </dgm:t>
    </dgm:pt>
    <dgm:pt modelId="{A881DD7E-A5EB-4838-AF56-CB2A55078270}">
      <dgm:prSet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850" dirty="0" smtClean="0"/>
            <a:t>Research Partnerships and Innovation</a:t>
          </a:r>
          <a:endParaRPr lang="en-US" sz="850" dirty="0"/>
        </a:p>
      </dgm:t>
    </dgm:pt>
    <dgm:pt modelId="{04FC8005-0256-4368-9F94-B1CD565034B6}" type="parTrans" cxnId="{C72B8D6B-A917-418D-83F4-C49E409E5307}">
      <dgm:prSet/>
      <dgm:spPr/>
      <dgm:t>
        <a:bodyPr/>
        <a:lstStyle/>
        <a:p>
          <a:endParaRPr lang="en-US" sz="850"/>
        </a:p>
      </dgm:t>
    </dgm:pt>
    <dgm:pt modelId="{3B2936D8-776A-4E94-AAB7-5049989C996A}" type="sibTrans" cxnId="{C72B8D6B-A917-418D-83F4-C49E409E5307}">
      <dgm:prSet custT="1"/>
      <dgm:spPr/>
      <dgm:t>
        <a:bodyPr/>
        <a:lstStyle/>
        <a:p>
          <a:endParaRPr lang="en-US" sz="850"/>
        </a:p>
      </dgm:t>
    </dgm:pt>
    <dgm:pt modelId="{450B7827-D9EB-4CD9-8BE9-AE80A6F74DE6}">
      <dgm:prSet custT="1"/>
      <dgm:spPr>
        <a:solidFill>
          <a:srgbClr val="009999"/>
        </a:solidFill>
      </dgm:spPr>
      <dgm:t>
        <a:bodyPr/>
        <a:lstStyle/>
        <a:p>
          <a:pPr rtl="0"/>
          <a:r>
            <a:rPr lang="en-US" sz="850" dirty="0" smtClean="0"/>
            <a:t>Research Ethics</a:t>
          </a:r>
          <a:endParaRPr lang="en-US" sz="850" dirty="0"/>
        </a:p>
      </dgm:t>
    </dgm:pt>
    <dgm:pt modelId="{79E9EC45-5A5C-4B76-B606-E5BB3A69E58A}" type="parTrans" cxnId="{AE6D741C-8F27-406A-ADAF-B3E946AF660D}">
      <dgm:prSet/>
      <dgm:spPr/>
      <dgm:t>
        <a:bodyPr/>
        <a:lstStyle/>
        <a:p>
          <a:endParaRPr lang="en-US" sz="850"/>
        </a:p>
      </dgm:t>
    </dgm:pt>
    <dgm:pt modelId="{5EAAB088-2FC8-413B-BBD0-3024DD7574E4}" type="sibTrans" cxnId="{AE6D741C-8F27-406A-ADAF-B3E946AF660D}">
      <dgm:prSet custT="1"/>
      <dgm:spPr/>
      <dgm:t>
        <a:bodyPr/>
        <a:lstStyle/>
        <a:p>
          <a:endParaRPr lang="en-US" sz="850"/>
        </a:p>
      </dgm:t>
    </dgm:pt>
    <dgm:pt modelId="{6B33F761-0F67-46FD-A4D1-5DF399F37BB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850" dirty="0" smtClean="0"/>
            <a:t>Research Events and Information Systems</a:t>
          </a:r>
          <a:endParaRPr lang="en-US" sz="850" dirty="0"/>
        </a:p>
      </dgm:t>
    </dgm:pt>
    <dgm:pt modelId="{5A82DB37-A65E-4E67-8013-5C9A680ECC03}" type="parTrans" cxnId="{C1DBB6AE-BE5E-4E6C-B020-4C94A6468BFC}">
      <dgm:prSet/>
      <dgm:spPr/>
      <dgm:t>
        <a:bodyPr/>
        <a:lstStyle/>
        <a:p>
          <a:endParaRPr lang="en-US" sz="850"/>
        </a:p>
      </dgm:t>
    </dgm:pt>
    <dgm:pt modelId="{914B8C53-DC52-4313-BFA4-BDD1624EB0EB}" type="sibTrans" cxnId="{C1DBB6AE-BE5E-4E6C-B020-4C94A6468BFC}">
      <dgm:prSet custT="1"/>
      <dgm:spPr/>
      <dgm:t>
        <a:bodyPr/>
        <a:lstStyle/>
        <a:p>
          <a:endParaRPr lang="en-US" sz="850"/>
        </a:p>
      </dgm:t>
    </dgm:pt>
    <dgm:pt modelId="{203897FB-AF9B-4462-B930-EE852E4D5F00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850" dirty="0" smtClean="0"/>
            <a:t>Knowledge Mobilization</a:t>
          </a:r>
          <a:endParaRPr lang="en-US" sz="850" dirty="0"/>
        </a:p>
      </dgm:t>
    </dgm:pt>
    <dgm:pt modelId="{5A765A77-9742-46F9-B29D-DC8D9C36EBD8}" type="parTrans" cxnId="{7435A51A-C9EA-4EF8-8170-64B6D96845BC}">
      <dgm:prSet/>
      <dgm:spPr/>
      <dgm:t>
        <a:bodyPr/>
        <a:lstStyle/>
        <a:p>
          <a:endParaRPr lang="en-US" sz="850"/>
        </a:p>
      </dgm:t>
    </dgm:pt>
    <dgm:pt modelId="{CE4C0ED3-1303-40AE-99FA-632126509973}" type="sibTrans" cxnId="{7435A51A-C9EA-4EF8-8170-64B6D96845BC}">
      <dgm:prSet custT="1"/>
      <dgm:spPr/>
      <dgm:t>
        <a:bodyPr/>
        <a:lstStyle/>
        <a:p>
          <a:endParaRPr lang="en-US" sz="850"/>
        </a:p>
      </dgm:t>
    </dgm:pt>
    <dgm:pt modelId="{3C2008C4-7645-4F7C-92FD-6FF059C0E5C5}" type="pres">
      <dgm:prSet presAssocID="{35BE9DCE-F28A-46C9-A0DE-5C8761F89F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D625738-C49D-4570-BFBC-6525D41DDBC5}" type="pres">
      <dgm:prSet presAssocID="{7B3530B9-0811-4764-B5A8-AB372F5642C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510261D-DD0F-44F8-BCC4-C89D356D4230}" type="pres">
      <dgm:prSet presAssocID="{50A2394D-7160-4520-B61B-09DEE3D8EBB5}" presName="sibTrans" presStyleLbl="sibTrans2D1" presStyleIdx="0" presStyleCnt="8"/>
      <dgm:spPr/>
      <dgm:t>
        <a:bodyPr/>
        <a:lstStyle/>
        <a:p>
          <a:endParaRPr lang="en-CA"/>
        </a:p>
      </dgm:t>
    </dgm:pt>
    <dgm:pt modelId="{5403DCD6-3A3F-4A18-A762-DABFB009E9EC}" type="pres">
      <dgm:prSet presAssocID="{50A2394D-7160-4520-B61B-09DEE3D8EBB5}" presName="connectorText" presStyleLbl="sibTrans2D1" presStyleIdx="0" presStyleCnt="8"/>
      <dgm:spPr/>
      <dgm:t>
        <a:bodyPr/>
        <a:lstStyle/>
        <a:p>
          <a:endParaRPr lang="en-CA"/>
        </a:p>
      </dgm:t>
    </dgm:pt>
    <dgm:pt modelId="{A626C235-7196-42C4-99FB-B88E634CFB60}" type="pres">
      <dgm:prSet presAssocID="{A6E83F77-8EAE-4F7E-8781-66EC27A0887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136111D-8302-425B-8171-93C8D3798139}" type="pres">
      <dgm:prSet presAssocID="{79B0E54A-4938-45BF-B838-865AA13361CC}" presName="sibTrans" presStyleLbl="sibTrans2D1" presStyleIdx="1" presStyleCnt="8"/>
      <dgm:spPr/>
      <dgm:t>
        <a:bodyPr/>
        <a:lstStyle/>
        <a:p>
          <a:endParaRPr lang="en-CA"/>
        </a:p>
      </dgm:t>
    </dgm:pt>
    <dgm:pt modelId="{1F7E9291-C369-44EF-8C83-D1834075AC3A}" type="pres">
      <dgm:prSet presAssocID="{79B0E54A-4938-45BF-B838-865AA13361CC}" presName="connectorText" presStyleLbl="sibTrans2D1" presStyleIdx="1" presStyleCnt="8"/>
      <dgm:spPr/>
      <dgm:t>
        <a:bodyPr/>
        <a:lstStyle/>
        <a:p>
          <a:endParaRPr lang="en-CA"/>
        </a:p>
      </dgm:t>
    </dgm:pt>
    <dgm:pt modelId="{C14E7067-C645-4217-8D92-C56FD447AE5A}" type="pres">
      <dgm:prSet presAssocID="{1A529E70-8A59-40CD-969A-2A3151DBFD5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8EFC83C-E3FF-43AC-B751-0497EF4D32DC}" type="pres">
      <dgm:prSet presAssocID="{FA7FB2F8-3C3B-44E6-8FAB-9440811684D4}" presName="sibTrans" presStyleLbl="sibTrans2D1" presStyleIdx="2" presStyleCnt="8"/>
      <dgm:spPr/>
      <dgm:t>
        <a:bodyPr/>
        <a:lstStyle/>
        <a:p>
          <a:endParaRPr lang="en-CA"/>
        </a:p>
      </dgm:t>
    </dgm:pt>
    <dgm:pt modelId="{B8D88469-227C-4554-9C2F-0F2865614F3C}" type="pres">
      <dgm:prSet presAssocID="{FA7FB2F8-3C3B-44E6-8FAB-9440811684D4}" presName="connectorText" presStyleLbl="sibTrans2D1" presStyleIdx="2" presStyleCnt="8"/>
      <dgm:spPr/>
      <dgm:t>
        <a:bodyPr/>
        <a:lstStyle/>
        <a:p>
          <a:endParaRPr lang="en-CA"/>
        </a:p>
      </dgm:t>
    </dgm:pt>
    <dgm:pt modelId="{EB89A513-37DB-4713-90CB-7C9E516697EA}" type="pres">
      <dgm:prSet presAssocID="{BBB38538-7E66-496F-9837-897BFDA2EFE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0DFDAE3-1E89-4376-9D7F-C37DB32A1B06}" type="pres">
      <dgm:prSet presAssocID="{499FB4B0-007C-40F1-B903-1849B0484042}" presName="sibTrans" presStyleLbl="sibTrans2D1" presStyleIdx="3" presStyleCnt="8"/>
      <dgm:spPr/>
      <dgm:t>
        <a:bodyPr/>
        <a:lstStyle/>
        <a:p>
          <a:endParaRPr lang="en-CA"/>
        </a:p>
      </dgm:t>
    </dgm:pt>
    <dgm:pt modelId="{D1CE0587-A80F-4F33-905B-8C3F555976F4}" type="pres">
      <dgm:prSet presAssocID="{499FB4B0-007C-40F1-B903-1849B0484042}" presName="connectorText" presStyleLbl="sibTrans2D1" presStyleIdx="3" presStyleCnt="8"/>
      <dgm:spPr/>
      <dgm:t>
        <a:bodyPr/>
        <a:lstStyle/>
        <a:p>
          <a:endParaRPr lang="en-CA"/>
        </a:p>
      </dgm:t>
    </dgm:pt>
    <dgm:pt modelId="{9E4D8FAD-6867-4C47-A6CA-D8AC54A457A7}" type="pres">
      <dgm:prSet presAssocID="{A881DD7E-A5EB-4838-AF56-CB2A5507827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70CC8C3-99F9-4E3C-B5DB-A30C80676C32}" type="pres">
      <dgm:prSet presAssocID="{3B2936D8-776A-4E94-AAB7-5049989C996A}" presName="sibTrans" presStyleLbl="sibTrans2D1" presStyleIdx="4" presStyleCnt="8"/>
      <dgm:spPr/>
      <dgm:t>
        <a:bodyPr/>
        <a:lstStyle/>
        <a:p>
          <a:endParaRPr lang="en-CA"/>
        </a:p>
      </dgm:t>
    </dgm:pt>
    <dgm:pt modelId="{EC4A40F8-FA12-4E02-9C7E-D0ABFDFEB1F6}" type="pres">
      <dgm:prSet presAssocID="{3B2936D8-776A-4E94-AAB7-5049989C996A}" presName="connectorText" presStyleLbl="sibTrans2D1" presStyleIdx="4" presStyleCnt="8"/>
      <dgm:spPr/>
      <dgm:t>
        <a:bodyPr/>
        <a:lstStyle/>
        <a:p>
          <a:endParaRPr lang="en-CA"/>
        </a:p>
      </dgm:t>
    </dgm:pt>
    <dgm:pt modelId="{7C62F4AE-AE5C-4A64-AD65-0952A2C3C295}" type="pres">
      <dgm:prSet presAssocID="{450B7827-D9EB-4CD9-8BE9-AE80A6F74DE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52A139-C3B4-493E-AEF7-185FFE289031}" type="pres">
      <dgm:prSet presAssocID="{5EAAB088-2FC8-413B-BBD0-3024DD7574E4}" presName="sibTrans" presStyleLbl="sibTrans2D1" presStyleIdx="5" presStyleCnt="8"/>
      <dgm:spPr/>
      <dgm:t>
        <a:bodyPr/>
        <a:lstStyle/>
        <a:p>
          <a:endParaRPr lang="en-CA"/>
        </a:p>
      </dgm:t>
    </dgm:pt>
    <dgm:pt modelId="{28F4038D-9862-47AB-8C47-EAAFA1CB0B2E}" type="pres">
      <dgm:prSet presAssocID="{5EAAB088-2FC8-413B-BBD0-3024DD7574E4}" presName="connectorText" presStyleLbl="sibTrans2D1" presStyleIdx="5" presStyleCnt="8"/>
      <dgm:spPr/>
      <dgm:t>
        <a:bodyPr/>
        <a:lstStyle/>
        <a:p>
          <a:endParaRPr lang="en-CA"/>
        </a:p>
      </dgm:t>
    </dgm:pt>
    <dgm:pt modelId="{3B27A928-2DF5-499E-92EA-80684B5B59B3}" type="pres">
      <dgm:prSet presAssocID="{6B33F761-0F67-46FD-A4D1-5DF399F37BB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E353FEA-5CD0-45B5-BF80-1E61D360B297}" type="pres">
      <dgm:prSet presAssocID="{914B8C53-DC52-4313-BFA4-BDD1624EB0EB}" presName="sibTrans" presStyleLbl="sibTrans2D1" presStyleIdx="6" presStyleCnt="8"/>
      <dgm:spPr/>
      <dgm:t>
        <a:bodyPr/>
        <a:lstStyle/>
        <a:p>
          <a:endParaRPr lang="en-CA"/>
        </a:p>
      </dgm:t>
    </dgm:pt>
    <dgm:pt modelId="{5792E6B7-7511-485D-A198-2E7B7EFD19A7}" type="pres">
      <dgm:prSet presAssocID="{914B8C53-DC52-4313-BFA4-BDD1624EB0EB}" presName="connectorText" presStyleLbl="sibTrans2D1" presStyleIdx="6" presStyleCnt="8"/>
      <dgm:spPr/>
      <dgm:t>
        <a:bodyPr/>
        <a:lstStyle/>
        <a:p>
          <a:endParaRPr lang="en-CA"/>
        </a:p>
      </dgm:t>
    </dgm:pt>
    <dgm:pt modelId="{2EB82754-49CD-46CD-8572-FB4B1068F844}" type="pres">
      <dgm:prSet presAssocID="{203897FB-AF9B-4462-B930-EE852E4D5F0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02279E-9A5F-4E84-B225-7D02D549FC81}" type="pres">
      <dgm:prSet presAssocID="{CE4C0ED3-1303-40AE-99FA-632126509973}" presName="sibTrans" presStyleLbl="sibTrans2D1" presStyleIdx="7" presStyleCnt="8"/>
      <dgm:spPr/>
      <dgm:t>
        <a:bodyPr/>
        <a:lstStyle/>
        <a:p>
          <a:endParaRPr lang="en-CA"/>
        </a:p>
      </dgm:t>
    </dgm:pt>
    <dgm:pt modelId="{621081A6-CCCF-409E-93CF-4266D7638E4D}" type="pres">
      <dgm:prSet presAssocID="{CE4C0ED3-1303-40AE-99FA-632126509973}" presName="connectorText" presStyleLbl="sibTrans2D1" presStyleIdx="7" presStyleCnt="8"/>
      <dgm:spPr/>
      <dgm:t>
        <a:bodyPr/>
        <a:lstStyle/>
        <a:p>
          <a:endParaRPr lang="en-CA"/>
        </a:p>
      </dgm:t>
    </dgm:pt>
  </dgm:ptLst>
  <dgm:cxnLst>
    <dgm:cxn modelId="{1FD58D14-C134-474C-846F-030EC9CE8A96}" type="presOf" srcId="{BBB38538-7E66-496F-9837-897BFDA2EFE1}" destId="{EB89A513-37DB-4713-90CB-7C9E516697EA}" srcOrd="0" destOrd="0" presId="urn:microsoft.com/office/officeart/2005/8/layout/cycle2"/>
    <dgm:cxn modelId="{4F8AC5A1-B6FD-4010-B7A3-AD8961EB4EE9}" srcId="{35BE9DCE-F28A-46C9-A0DE-5C8761F89F79}" destId="{BBB38538-7E66-496F-9837-897BFDA2EFE1}" srcOrd="3" destOrd="0" parTransId="{591E5D69-9A67-4AEE-A118-B0D615451E49}" sibTransId="{499FB4B0-007C-40F1-B903-1849B0484042}"/>
    <dgm:cxn modelId="{1B5FA28F-AA0B-4AC0-AB82-D533DC389691}" type="presOf" srcId="{203897FB-AF9B-4462-B930-EE852E4D5F00}" destId="{2EB82754-49CD-46CD-8572-FB4B1068F844}" srcOrd="0" destOrd="0" presId="urn:microsoft.com/office/officeart/2005/8/layout/cycle2"/>
    <dgm:cxn modelId="{7B61222B-A33C-4F52-9887-497E1CB756B6}" type="presOf" srcId="{1A529E70-8A59-40CD-969A-2A3151DBFD5F}" destId="{C14E7067-C645-4217-8D92-C56FD447AE5A}" srcOrd="0" destOrd="0" presId="urn:microsoft.com/office/officeart/2005/8/layout/cycle2"/>
    <dgm:cxn modelId="{A714F489-9F05-4F2A-8457-F84B02455182}" type="presOf" srcId="{5EAAB088-2FC8-413B-BBD0-3024DD7574E4}" destId="{28F4038D-9862-47AB-8C47-EAAFA1CB0B2E}" srcOrd="1" destOrd="0" presId="urn:microsoft.com/office/officeart/2005/8/layout/cycle2"/>
    <dgm:cxn modelId="{04567003-552A-4519-A1C5-CB2935D1249B}" srcId="{35BE9DCE-F28A-46C9-A0DE-5C8761F89F79}" destId="{1A529E70-8A59-40CD-969A-2A3151DBFD5F}" srcOrd="2" destOrd="0" parTransId="{CFA3CA6B-1FFD-47AE-8D98-098B1F05334D}" sibTransId="{FA7FB2F8-3C3B-44E6-8FAB-9440811684D4}"/>
    <dgm:cxn modelId="{D417BF3E-C46A-4724-B121-A705ACE311C1}" type="presOf" srcId="{7B3530B9-0811-4764-B5A8-AB372F5642C2}" destId="{CD625738-C49D-4570-BFBC-6525D41DDBC5}" srcOrd="0" destOrd="0" presId="urn:microsoft.com/office/officeart/2005/8/layout/cycle2"/>
    <dgm:cxn modelId="{E69E7685-DAB9-4FDE-9851-C4545C496D3D}" type="presOf" srcId="{79B0E54A-4938-45BF-B838-865AA13361CC}" destId="{A136111D-8302-425B-8171-93C8D3798139}" srcOrd="0" destOrd="0" presId="urn:microsoft.com/office/officeart/2005/8/layout/cycle2"/>
    <dgm:cxn modelId="{0FA891BE-2265-4BB6-BE79-F993CAF1DD3A}" type="presOf" srcId="{3B2936D8-776A-4E94-AAB7-5049989C996A}" destId="{170CC8C3-99F9-4E3C-B5DB-A30C80676C32}" srcOrd="0" destOrd="0" presId="urn:microsoft.com/office/officeart/2005/8/layout/cycle2"/>
    <dgm:cxn modelId="{D3B9046C-D2CF-4EDA-8FFC-1A7F94A2E22A}" type="presOf" srcId="{499FB4B0-007C-40F1-B903-1849B0484042}" destId="{D1CE0587-A80F-4F33-905B-8C3F555976F4}" srcOrd="1" destOrd="0" presId="urn:microsoft.com/office/officeart/2005/8/layout/cycle2"/>
    <dgm:cxn modelId="{5A391BB7-E040-4C5D-8A8F-1900BCCD78E4}" type="presOf" srcId="{CE4C0ED3-1303-40AE-99FA-632126509973}" destId="{0002279E-9A5F-4E84-B225-7D02D549FC81}" srcOrd="0" destOrd="0" presId="urn:microsoft.com/office/officeart/2005/8/layout/cycle2"/>
    <dgm:cxn modelId="{7D06AE61-B1FA-4C3A-80FD-9A975A38FB2D}" type="presOf" srcId="{6B33F761-0F67-46FD-A4D1-5DF399F37BB4}" destId="{3B27A928-2DF5-499E-92EA-80684B5B59B3}" srcOrd="0" destOrd="0" presId="urn:microsoft.com/office/officeart/2005/8/layout/cycle2"/>
    <dgm:cxn modelId="{339D1FC5-D90D-4051-901F-A1E249DC2593}" srcId="{35BE9DCE-F28A-46C9-A0DE-5C8761F89F79}" destId="{A6E83F77-8EAE-4F7E-8781-66EC27A0887A}" srcOrd="1" destOrd="0" parTransId="{5D30ABC0-11E2-433A-AF18-1B0777F9C4E1}" sibTransId="{79B0E54A-4938-45BF-B838-865AA13361CC}"/>
    <dgm:cxn modelId="{082A2322-43EE-4B06-BE51-C1202B64439A}" type="presOf" srcId="{499FB4B0-007C-40F1-B903-1849B0484042}" destId="{A0DFDAE3-1E89-4376-9D7F-C37DB32A1B06}" srcOrd="0" destOrd="0" presId="urn:microsoft.com/office/officeart/2005/8/layout/cycle2"/>
    <dgm:cxn modelId="{9167292E-91C5-43AC-A688-EF92B398DABF}" type="presOf" srcId="{3B2936D8-776A-4E94-AAB7-5049989C996A}" destId="{EC4A40F8-FA12-4E02-9C7E-D0ABFDFEB1F6}" srcOrd="1" destOrd="0" presId="urn:microsoft.com/office/officeart/2005/8/layout/cycle2"/>
    <dgm:cxn modelId="{A287EA50-5208-4AB4-8C53-33C005BFF6DD}" type="presOf" srcId="{FA7FB2F8-3C3B-44E6-8FAB-9440811684D4}" destId="{B8D88469-227C-4554-9C2F-0F2865614F3C}" srcOrd="1" destOrd="0" presId="urn:microsoft.com/office/officeart/2005/8/layout/cycle2"/>
    <dgm:cxn modelId="{C72B8D6B-A917-418D-83F4-C49E409E5307}" srcId="{35BE9DCE-F28A-46C9-A0DE-5C8761F89F79}" destId="{A881DD7E-A5EB-4838-AF56-CB2A55078270}" srcOrd="4" destOrd="0" parTransId="{04FC8005-0256-4368-9F94-B1CD565034B6}" sibTransId="{3B2936D8-776A-4E94-AAB7-5049989C996A}"/>
    <dgm:cxn modelId="{A1A9F1DE-0038-454E-B97D-CE6FD87B84C1}" type="presOf" srcId="{5EAAB088-2FC8-413B-BBD0-3024DD7574E4}" destId="{8152A139-C3B4-493E-AEF7-185FFE289031}" srcOrd="0" destOrd="0" presId="urn:microsoft.com/office/officeart/2005/8/layout/cycle2"/>
    <dgm:cxn modelId="{AE6D741C-8F27-406A-ADAF-B3E946AF660D}" srcId="{35BE9DCE-F28A-46C9-A0DE-5C8761F89F79}" destId="{450B7827-D9EB-4CD9-8BE9-AE80A6F74DE6}" srcOrd="5" destOrd="0" parTransId="{79E9EC45-5A5C-4B76-B606-E5BB3A69E58A}" sibTransId="{5EAAB088-2FC8-413B-BBD0-3024DD7574E4}"/>
    <dgm:cxn modelId="{7E273F75-3A36-4A9C-80E2-C3D7EE87CDFA}" type="presOf" srcId="{A881DD7E-A5EB-4838-AF56-CB2A55078270}" destId="{9E4D8FAD-6867-4C47-A6CA-D8AC54A457A7}" srcOrd="0" destOrd="0" presId="urn:microsoft.com/office/officeart/2005/8/layout/cycle2"/>
    <dgm:cxn modelId="{C1DBB6AE-BE5E-4E6C-B020-4C94A6468BFC}" srcId="{35BE9DCE-F28A-46C9-A0DE-5C8761F89F79}" destId="{6B33F761-0F67-46FD-A4D1-5DF399F37BB4}" srcOrd="6" destOrd="0" parTransId="{5A82DB37-A65E-4E67-8013-5C9A680ECC03}" sibTransId="{914B8C53-DC52-4313-BFA4-BDD1624EB0EB}"/>
    <dgm:cxn modelId="{0496AF8A-50A0-4EE1-B29D-AB59395F8E91}" type="presOf" srcId="{A6E83F77-8EAE-4F7E-8781-66EC27A0887A}" destId="{A626C235-7196-42C4-99FB-B88E634CFB60}" srcOrd="0" destOrd="0" presId="urn:microsoft.com/office/officeart/2005/8/layout/cycle2"/>
    <dgm:cxn modelId="{D782A40E-F7DD-4B5D-9C36-EF91A1D34D07}" type="presOf" srcId="{FA7FB2F8-3C3B-44E6-8FAB-9440811684D4}" destId="{58EFC83C-E3FF-43AC-B751-0497EF4D32DC}" srcOrd="0" destOrd="0" presId="urn:microsoft.com/office/officeart/2005/8/layout/cycle2"/>
    <dgm:cxn modelId="{7435A51A-C9EA-4EF8-8170-64B6D96845BC}" srcId="{35BE9DCE-F28A-46C9-A0DE-5C8761F89F79}" destId="{203897FB-AF9B-4462-B930-EE852E4D5F00}" srcOrd="7" destOrd="0" parTransId="{5A765A77-9742-46F9-B29D-DC8D9C36EBD8}" sibTransId="{CE4C0ED3-1303-40AE-99FA-632126509973}"/>
    <dgm:cxn modelId="{2BDC6181-29CA-4D87-9691-6664B7C5B904}" type="presOf" srcId="{50A2394D-7160-4520-B61B-09DEE3D8EBB5}" destId="{8510261D-DD0F-44F8-BCC4-C89D356D4230}" srcOrd="0" destOrd="0" presId="urn:microsoft.com/office/officeart/2005/8/layout/cycle2"/>
    <dgm:cxn modelId="{CC778956-5477-4E40-BE01-99215BA3A530}" type="presOf" srcId="{914B8C53-DC52-4313-BFA4-BDD1624EB0EB}" destId="{5792E6B7-7511-485D-A198-2E7B7EFD19A7}" srcOrd="1" destOrd="0" presId="urn:microsoft.com/office/officeart/2005/8/layout/cycle2"/>
    <dgm:cxn modelId="{B011A5C5-C263-42C0-B31B-63DEA07CA42B}" type="presOf" srcId="{35BE9DCE-F28A-46C9-A0DE-5C8761F89F79}" destId="{3C2008C4-7645-4F7C-92FD-6FF059C0E5C5}" srcOrd="0" destOrd="0" presId="urn:microsoft.com/office/officeart/2005/8/layout/cycle2"/>
    <dgm:cxn modelId="{05A7BFCD-B005-4A88-A403-5FA09657118E}" type="presOf" srcId="{CE4C0ED3-1303-40AE-99FA-632126509973}" destId="{621081A6-CCCF-409E-93CF-4266D7638E4D}" srcOrd="1" destOrd="0" presId="urn:microsoft.com/office/officeart/2005/8/layout/cycle2"/>
    <dgm:cxn modelId="{ED3B9F99-47BB-4372-9A5D-313920F08DD4}" type="presOf" srcId="{450B7827-D9EB-4CD9-8BE9-AE80A6F74DE6}" destId="{7C62F4AE-AE5C-4A64-AD65-0952A2C3C295}" srcOrd="0" destOrd="0" presId="urn:microsoft.com/office/officeart/2005/8/layout/cycle2"/>
    <dgm:cxn modelId="{2BD75FF8-A085-4DB2-9915-BD9370000974}" srcId="{35BE9DCE-F28A-46C9-A0DE-5C8761F89F79}" destId="{7B3530B9-0811-4764-B5A8-AB372F5642C2}" srcOrd="0" destOrd="0" parTransId="{82ABACD3-BED2-4308-BC76-7D05FAEA8762}" sibTransId="{50A2394D-7160-4520-B61B-09DEE3D8EBB5}"/>
    <dgm:cxn modelId="{E60D25C0-4997-4596-960E-864FD82779D7}" type="presOf" srcId="{79B0E54A-4938-45BF-B838-865AA13361CC}" destId="{1F7E9291-C369-44EF-8C83-D1834075AC3A}" srcOrd="1" destOrd="0" presId="urn:microsoft.com/office/officeart/2005/8/layout/cycle2"/>
    <dgm:cxn modelId="{321D5192-D81E-4D43-BC2E-7963634616C3}" type="presOf" srcId="{914B8C53-DC52-4313-BFA4-BDD1624EB0EB}" destId="{CE353FEA-5CD0-45B5-BF80-1E61D360B297}" srcOrd="0" destOrd="0" presId="urn:microsoft.com/office/officeart/2005/8/layout/cycle2"/>
    <dgm:cxn modelId="{3F2FD1A7-8877-489A-AFA6-C870F819AD92}" type="presOf" srcId="{50A2394D-7160-4520-B61B-09DEE3D8EBB5}" destId="{5403DCD6-3A3F-4A18-A762-DABFB009E9EC}" srcOrd="1" destOrd="0" presId="urn:microsoft.com/office/officeart/2005/8/layout/cycle2"/>
    <dgm:cxn modelId="{93C53150-C3B5-4ACC-A1C8-5EB8A18930AD}" type="presParOf" srcId="{3C2008C4-7645-4F7C-92FD-6FF059C0E5C5}" destId="{CD625738-C49D-4570-BFBC-6525D41DDBC5}" srcOrd="0" destOrd="0" presId="urn:microsoft.com/office/officeart/2005/8/layout/cycle2"/>
    <dgm:cxn modelId="{8A5A42FD-FA1F-429E-937C-9F26812BE090}" type="presParOf" srcId="{3C2008C4-7645-4F7C-92FD-6FF059C0E5C5}" destId="{8510261D-DD0F-44F8-BCC4-C89D356D4230}" srcOrd="1" destOrd="0" presId="urn:microsoft.com/office/officeart/2005/8/layout/cycle2"/>
    <dgm:cxn modelId="{EC5C6733-33F5-4E29-B09D-710C58747DA0}" type="presParOf" srcId="{8510261D-DD0F-44F8-BCC4-C89D356D4230}" destId="{5403DCD6-3A3F-4A18-A762-DABFB009E9EC}" srcOrd="0" destOrd="0" presId="urn:microsoft.com/office/officeart/2005/8/layout/cycle2"/>
    <dgm:cxn modelId="{22EC0CDA-1A8B-41F4-ABA5-7CF191E31A8F}" type="presParOf" srcId="{3C2008C4-7645-4F7C-92FD-6FF059C0E5C5}" destId="{A626C235-7196-42C4-99FB-B88E634CFB60}" srcOrd="2" destOrd="0" presId="urn:microsoft.com/office/officeart/2005/8/layout/cycle2"/>
    <dgm:cxn modelId="{FA6C4EBC-9FA7-4E65-B3FB-373D41D87743}" type="presParOf" srcId="{3C2008C4-7645-4F7C-92FD-6FF059C0E5C5}" destId="{A136111D-8302-425B-8171-93C8D3798139}" srcOrd="3" destOrd="0" presId="urn:microsoft.com/office/officeart/2005/8/layout/cycle2"/>
    <dgm:cxn modelId="{EF183E82-9B45-40A2-8A26-CF43DE5D55E7}" type="presParOf" srcId="{A136111D-8302-425B-8171-93C8D3798139}" destId="{1F7E9291-C369-44EF-8C83-D1834075AC3A}" srcOrd="0" destOrd="0" presId="urn:microsoft.com/office/officeart/2005/8/layout/cycle2"/>
    <dgm:cxn modelId="{B7C59A45-A7F7-4286-976C-679AEB4835EA}" type="presParOf" srcId="{3C2008C4-7645-4F7C-92FD-6FF059C0E5C5}" destId="{C14E7067-C645-4217-8D92-C56FD447AE5A}" srcOrd="4" destOrd="0" presId="urn:microsoft.com/office/officeart/2005/8/layout/cycle2"/>
    <dgm:cxn modelId="{10F17BF8-B39A-4DC2-B7ED-51C928E67F0F}" type="presParOf" srcId="{3C2008C4-7645-4F7C-92FD-6FF059C0E5C5}" destId="{58EFC83C-E3FF-43AC-B751-0497EF4D32DC}" srcOrd="5" destOrd="0" presId="urn:microsoft.com/office/officeart/2005/8/layout/cycle2"/>
    <dgm:cxn modelId="{FBCD3A6F-AA25-4065-85FA-A4D248B73100}" type="presParOf" srcId="{58EFC83C-E3FF-43AC-B751-0497EF4D32DC}" destId="{B8D88469-227C-4554-9C2F-0F2865614F3C}" srcOrd="0" destOrd="0" presId="urn:microsoft.com/office/officeart/2005/8/layout/cycle2"/>
    <dgm:cxn modelId="{0B68FF0C-C914-4BB0-84B9-8E56C48B75F1}" type="presParOf" srcId="{3C2008C4-7645-4F7C-92FD-6FF059C0E5C5}" destId="{EB89A513-37DB-4713-90CB-7C9E516697EA}" srcOrd="6" destOrd="0" presId="urn:microsoft.com/office/officeart/2005/8/layout/cycle2"/>
    <dgm:cxn modelId="{040BD61D-A19D-426A-96E4-80AAB428F9B6}" type="presParOf" srcId="{3C2008C4-7645-4F7C-92FD-6FF059C0E5C5}" destId="{A0DFDAE3-1E89-4376-9D7F-C37DB32A1B06}" srcOrd="7" destOrd="0" presId="urn:microsoft.com/office/officeart/2005/8/layout/cycle2"/>
    <dgm:cxn modelId="{5582D968-9893-4701-86FE-34363BB881C7}" type="presParOf" srcId="{A0DFDAE3-1E89-4376-9D7F-C37DB32A1B06}" destId="{D1CE0587-A80F-4F33-905B-8C3F555976F4}" srcOrd="0" destOrd="0" presId="urn:microsoft.com/office/officeart/2005/8/layout/cycle2"/>
    <dgm:cxn modelId="{377AFA91-3803-4EB7-BBF2-4535A9AE8FEC}" type="presParOf" srcId="{3C2008C4-7645-4F7C-92FD-6FF059C0E5C5}" destId="{9E4D8FAD-6867-4C47-A6CA-D8AC54A457A7}" srcOrd="8" destOrd="0" presId="urn:microsoft.com/office/officeart/2005/8/layout/cycle2"/>
    <dgm:cxn modelId="{7DE20E72-A7F2-4427-A141-8AF0F42F9ED8}" type="presParOf" srcId="{3C2008C4-7645-4F7C-92FD-6FF059C0E5C5}" destId="{170CC8C3-99F9-4E3C-B5DB-A30C80676C32}" srcOrd="9" destOrd="0" presId="urn:microsoft.com/office/officeart/2005/8/layout/cycle2"/>
    <dgm:cxn modelId="{F171DB3A-4F47-47C6-9138-999F8A21AA59}" type="presParOf" srcId="{170CC8C3-99F9-4E3C-B5DB-A30C80676C32}" destId="{EC4A40F8-FA12-4E02-9C7E-D0ABFDFEB1F6}" srcOrd="0" destOrd="0" presId="urn:microsoft.com/office/officeart/2005/8/layout/cycle2"/>
    <dgm:cxn modelId="{5928642D-54D4-459D-9F25-137F433817B3}" type="presParOf" srcId="{3C2008C4-7645-4F7C-92FD-6FF059C0E5C5}" destId="{7C62F4AE-AE5C-4A64-AD65-0952A2C3C295}" srcOrd="10" destOrd="0" presId="urn:microsoft.com/office/officeart/2005/8/layout/cycle2"/>
    <dgm:cxn modelId="{C98CB8F1-30FF-49AA-B0DA-BB7EC5B78D9D}" type="presParOf" srcId="{3C2008C4-7645-4F7C-92FD-6FF059C0E5C5}" destId="{8152A139-C3B4-493E-AEF7-185FFE289031}" srcOrd="11" destOrd="0" presId="urn:microsoft.com/office/officeart/2005/8/layout/cycle2"/>
    <dgm:cxn modelId="{6A38448B-7A1E-4EDA-A69E-18C5A97B9EA6}" type="presParOf" srcId="{8152A139-C3B4-493E-AEF7-185FFE289031}" destId="{28F4038D-9862-47AB-8C47-EAAFA1CB0B2E}" srcOrd="0" destOrd="0" presId="urn:microsoft.com/office/officeart/2005/8/layout/cycle2"/>
    <dgm:cxn modelId="{AD25FF60-0AEB-448C-BBD8-2DA94841D8F7}" type="presParOf" srcId="{3C2008C4-7645-4F7C-92FD-6FF059C0E5C5}" destId="{3B27A928-2DF5-499E-92EA-80684B5B59B3}" srcOrd="12" destOrd="0" presId="urn:microsoft.com/office/officeart/2005/8/layout/cycle2"/>
    <dgm:cxn modelId="{AD6D911E-D58F-455B-AACF-2D24D824216B}" type="presParOf" srcId="{3C2008C4-7645-4F7C-92FD-6FF059C0E5C5}" destId="{CE353FEA-5CD0-45B5-BF80-1E61D360B297}" srcOrd="13" destOrd="0" presId="urn:microsoft.com/office/officeart/2005/8/layout/cycle2"/>
    <dgm:cxn modelId="{872EDFED-CB0C-4C42-AAD1-ED53800D8155}" type="presParOf" srcId="{CE353FEA-5CD0-45B5-BF80-1E61D360B297}" destId="{5792E6B7-7511-485D-A198-2E7B7EFD19A7}" srcOrd="0" destOrd="0" presId="urn:microsoft.com/office/officeart/2005/8/layout/cycle2"/>
    <dgm:cxn modelId="{2CEA6975-36B7-46E1-AB07-B6843620C084}" type="presParOf" srcId="{3C2008C4-7645-4F7C-92FD-6FF059C0E5C5}" destId="{2EB82754-49CD-46CD-8572-FB4B1068F844}" srcOrd="14" destOrd="0" presId="urn:microsoft.com/office/officeart/2005/8/layout/cycle2"/>
    <dgm:cxn modelId="{DF23EBEA-BC64-4384-A40A-A3F011B53F04}" type="presParOf" srcId="{3C2008C4-7645-4F7C-92FD-6FF059C0E5C5}" destId="{0002279E-9A5F-4E84-B225-7D02D549FC81}" srcOrd="15" destOrd="0" presId="urn:microsoft.com/office/officeart/2005/8/layout/cycle2"/>
    <dgm:cxn modelId="{3DC133BB-6F4F-41F5-AC8F-0CAFCFBC772E}" type="presParOf" srcId="{0002279E-9A5F-4E84-B225-7D02D549FC81}" destId="{621081A6-CCCF-409E-93CF-4266D7638E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73455-C6BE-4E29-B49B-26D9853F68B7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F1434670-93FF-4D40-A162-1F1E6F42AAE8}">
      <dgm:prSet phldrT="[Text]"/>
      <dgm:spPr>
        <a:xfrm>
          <a:off x="1476163" y="6535"/>
          <a:ext cx="3456385" cy="414538"/>
        </a:xfrm>
      </dgm:spPr>
      <dgm:t>
        <a:bodyPr/>
        <a:lstStyle/>
        <a:p>
          <a:pPr algn="ctr"/>
          <a:r>
            <a:rPr lang="en-US" dirty="0" smtClean="0"/>
            <a:t>Seminars &amp; invited talks</a:t>
          </a:r>
          <a:endParaRPr lang="en-US" dirty="0"/>
        </a:p>
      </dgm:t>
    </dgm:pt>
    <dgm:pt modelId="{9D746C24-60A1-4574-ADD5-92D1C5A12AB3}" type="parTrans" cxnId="{8DEF859F-B762-44C1-8741-6BE3EE03420E}">
      <dgm:prSet/>
      <dgm:spPr/>
      <dgm:t>
        <a:bodyPr/>
        <a:lstStyle/>
        <a:p>
          <a:pPr algn="ctr"/>
          <a:endParaRPr lang="en-US"/>
        </a:p>
      </dgm:t>
    </dgm:pt>
    <dgm:pt modelId="{4F0BAB39-A9AC-4429-AD7B-422DA602FDB4}" type="sibTrans" cxnId="{8DEF859F-B762-44C1-8741-6BE3EE03420E}">
      <dgm:prSet/>
      <dgm:spPr/>
      <dgm:t>
        <a:bodyPr/>
        <a:lstStyle/>
        <a:p>
          <a:pPr algn="ctr"/>
          <a:endParaRPr lang="en-US"/>
        </a:p>
      </dgm:t>
    </dgm:pt>
    <dgm:pt modelId="{6967EDAD-FB60-449B-B471-B157D2069D30}">
      <dgm:prSet phldrT="[Text]"/>
      <dgm:spPr>
        <a:xfrm>
          <a:off x="1479663" y="435977"/>
          <a:ext cx="3449385" cy="414538"/>
        </a:xfrm>
      </dgm:spPr>
      <dgm:t>
        <a:bodyPr/>
        <a:lstStyle/>
        <a:p>
          <a:pPr algn="ctr"/>
          <a:r>
            <a:rPr lang="en-US" dirty="0" smtClean="0"/>
            <a:t>Open Houses                    </a:t>
          </a:r>
          <a:endParaRPr lang="en-US" dirty="0"/>
        </a:p>
      </dgm:t>
    </dgm:pt>
    <dgm:pt modelId="{668DBD6A-4E5E-4CB6-BB28-D6E1C86D770F}" type="parTrans" cxnId="{D5672A3C-CD18-47CA-9C7A-20CEDCEA2E15}">
      <dgm:prSet/>
      <dgm:spPr/>
      <dgm:t>
        <a:bodyPr/>
        <a:lstStyle/>
        <a:p>
          <a:pPr algn="ctr"/>
          <a:endParaRPr lang="en-US"/>
        </a:p>
      </dgm:t>
    </dgm:pt>
    <dgm:pt modelId="{70F6C4D7-610A-4414-B513-7A3D91B9FF51}" type="sibTrans" cxnId="{D5672A3C-CD18-47CA-9C7A-20CEDCEA2E15}">
      <dgm:prSet/>
      <dgm:spPr/>
      <dgm:t>
        <a:bodyPr/>
        <a:lstStyle/>
        <a:p>
          <a:pPr algn="ctr"/>
          <a:endParaRPr lang="en-US"/>
        </a:p>
      </dgm:t>
    </dgm:pt>
    <dgm:pt modelId="{E5F14023-2F18-4065-B6B8-59B39DB94FAC}">
      <dgm:prSet phldrT="[Text]"/>
      <dgm:spPr>
        <a:xfrm>
          <a:off x="1476167" y="871163"/>
          <a:ext cx="3456377" cy="414538"/>
        </a:xfrm>
      </dgm:spPr>
      <dgm:t>
        <a:bodyPr/>
        <a:lstStyle/>
        <a:p>
          <a:pPr algn="ctr"/>
          <a:r>
            <a:rPr lang="en-US" dirty="0" smtClean="0"/>
            <a:t>Lab/Company Visits</a:t>
          </a:r>
          <a:endParaRPr lang="en-US" dirty="0"/>
        </a:p>
      </dgm:t>
    </dgm:pt>
    <dgm:pt modelId="{546E8FCE-7B71-4FC5-90B2-3DA9034D51CE}" type="parTrans" cxnId="{101A8C83-ED32-41A4-8D9F-30AEBF1EAD36}">
      <dgm:prSet/>
      <dgm:spPr/>
      <dgm:t>
        <a:bodyPr/>
        <a:lstStyle/>
        <a:p>
          <a:pPr algn="ctr"/>
          <a:endParaRPr lang="en-US"/>
        </a:p>
      </dgm:t>
    </dgm:pt>
    <dgm:pt modelId="{23DAFDEB-5787-45D2-B53C-A6E710FE8A3C}" type="sibTrans" cxnId="{101A8C83-ED32-41A4-8D9F-30AEBF1EAD36}">
      <dgm:prSet/>
      <dgm:spPr/>
      <dgm:t>
        <a:bodyPr/>
        <a:lstStyle/>
        <a:p>
          <a:pPr algn="ctr"/>
          <a:endParaRPr lang="en-US"/>
        </a:p>
      </dgm:t>
    </dgm:pt>
    <dgm:pt modelId="{F915A6EE-5DEC-4BD6-AB66-2FB963B62B93}">
      <dgm:prSet/>
      <dgm:spPr>
        <a:xfrm>
          <a:off x="1476165" y="1741772"/>
          <a:ext cx="3456381" cy="414538"/>
        </a:xfrm>
      </dgm:spPr>
      <dgm:t>
        <a:bodyPr/>
        <a:lstStyle/>
        <a:p>
          <a:pPr algn="ctr"/>
          <a:r>
            <a:rPr lang="en-US" dirty="0" smtClean="0"/>
            <a:t>Teaching &amp; co-teaching</a:t>
          </a:r>
          <a:endParaRPr lang="en-US" dirty="0"/>
        </a:p>
      </dgm:t>
    </dgm:pt>
    <dgm:pt modelId="{6D795054-20B3-456E-9F08-43996A259B50}" type="parTrans" cxnId="{DB9B081E-B355-49D1-B2B7-495F92F8597F}">
      <dgm:prSet/>
      <dgm:spPr/>
      <dgm:t>
        <a:bodyPr/>
        <a:lstStyle/>
        <a:p>
          <a:pPr algn="ctr"/>
          <a:endParaRPr lang="en-US"/>
        </a:p>
      </dgm:t>
    </dgm:pt>
    <dgm:pt modelId="{F7559AE9-A505-4184-A292-8B55E562F706}" type="sibTrans" cxnId="{DB9B081E-B355-49D1-B2B7-495F92F8597F}">
      <dgm:prSet/>
      <dgm:spPr/>
      <dgm:t>
        <a:bodyPr/>
        <a:lstStyle/>
        <a:p>
          <a:pPr algn="ctr"/>
          <a:endParaRPr lang="en-US"/>
        </a:p>
      </dgm:t>
    </dgm:pt>
    <dgm:pt modelId="{4FB29E36-0CF5-4FFE-8481-B69AA492E5CB}">
      <dgm:prSet/>
      <dgm:spPr>
        <a:xfrm>
          <a:off x="1476163" y="2177037"/>
          <a:ext cx="3456384" cy="414538"/>
        </a:xfrm>
      </dgm:spPr>
      <dgm:t>
        <a:bodyPr/>
        <a:lstStyle/>
        <a:p>
          <a:pPr algn="ctr"/>
          <a:r>
            <a:rPr lang="en-US" dirty="0" smtClean="0"/>
            <a:t>Match-making Events</a:t>
          </a:r>
          <a:endParaRPr lang="en-US" dirty="0"/>
        </a:p>
      </dgm:t>
    </dgm:pt>
    <dgm:pt modelId="{862148E7-EB56-41D6-AA32-72AA89C8CE40}" type="parTrans" cxnId="{33A7B180-5BE7-4FD6-870E-74F27C6584D5}">
      <dgm:prSet/>
      <dgm:spPr/>
      <dgm:t>
        <a:bodyPr/>
        <a:lstStyle/>
        <a:p>
          <a:pPr algn="ctr"/>
          <a:endParaRPr lang="en-US"/>
        </a:p>
      </dgm:t>
    </dgm:pt>
    <dgm:pt modelId="{4AE9AF12-B6C2-419C-8136-6AED6D231B95}" type="sibTrans" cxnId="{33A7B180-5BE7-4FD6-870E-74F27C6584D5}">
      <dgm:prSet/>
      <dgm:spPr/>
      <dgm:t>
        <a:bodyPr/>
        <a:lstStyle/>
        <a:p>
          <a:pPr algn="ctr"/>
          <a:endParaRPr lang="en-US"/>
        </a:p>
      </dgm:t>
    </dgm:pt>
    <dgm:pt modelId="{D463FA0C-B0CD-4E3D-95C8-9278924469C1}" type="pres">
      <dgm:prSet presAssocID="{B7973455-C6BE-4E29-B49B-26D9853F68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489F9D-BB6F-4F1E-9722-2C3C09690244}" type="pres">
      <dgm:prSet presAssocID="{F1434670-93FF-4D40-A162-1F1E6F42AAE8}" presName="parentText" presStyleLbl="node1" presStyleIdx="0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06884E0-43E5-48ED-AA03-2698BCB38A82}" type="pres">
      <dgm:prSet presAssocID="{4F0BAB39-A9AC-4429-AD7B-422DA602FDB4}" presName="spacer" presStyleCnt="0"/>
      <dgm:spPr/>
      <dgm:t>
        <a:bodyPr/>
        <a:lstStyle/>
        <a:p>
          <a:endParaRPr lang="en-US"/>
        </a:p>
      </dgm:t>
    </dgm:pt>
    <dgm:pt modelId="{E9158616-D1DA-410A-B6CE-106F8169B5B7}" type="pres">
      <dgm:prSet presAssocID="{6967EDAD-FB60-449B-B471-B157D2069D30}" presName="parentText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4816416-CAF9-4F1F-B256-8B82EDA492D5}" type="pres">
      <dgm:prSet presAssocID="{70F6C4D7-610A-4414-B513-7A3D91B9FF51}" presName="spacer" presStyleCnt="0"/>
      <dgm:spPr/>
      <dgm:t>
        <a:bodyPr/>
        <a:lstStyle/>
        <a:p>
          <a:endParaRPr lang="en-US"/>
        </a:p>
      </dgm:t>
    </dgm:pt>
    <dgm:pt modelId="{63081B06-B929-4C54-A4C8-02C2221A66E2}" type="pres">
      <dgm:prSet presAssocID="{E5F14023-2F18-4065-B6B8-59B39DB94FAC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0C8671-DC76-4318-9BEE-0E42F519DCEA}" type="pres">
      <dgm:prSet presAssocID="{23DAFDEB-5787-45D2-B53C-A6E710FE8A3C}" presName="spacer" presStyleCnt="0"/>
      <dgm:spPr/>
      <dgm:t>
        <a:bodyPr/>
        <a:lstStyle/>
        <a:p>
          <a:endParaRPr lang="en-US"/>
        </a:p>
      </dgm:t>
    </dgm:pt>
    <dgm:pt modelId="{E40A879D-5D50-46D1-AA14-F907CDDEF945}" type="pres">
      <dgm:prSet presAssocID="{F915A6EE-5DEC-4BD6-AB66-2FB963B62B93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FC5928-5908-4547-9B3A-B760D37DDC78}" type="pres">
      <dgm:prSet presAssocID="{F7559AE9-A505-4184-A292-8B55E562F706}" presName="spacer" presStyleCnt="0"/>
      <dgm:spPr/>
      <dgm:t>
        <a:bodyPr/>
        <a:lstStyle/>
        <a:p>
          <a:endParaRPr lang="en-US"/>
        </a:p>
      </dgm:t>
    </dgm:pt>
    <dgm:pt modelId="{E728E016-B0F9-41A7-A078-DF9C81885F06}" type="pres">
      <dgm:prSet presAssocID="{4FB29E36-0CF5-4FFE-8481-B69AA492E5CB}" presName="parentText" presStyleLbl="node1" presStyleIdx="4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7ECE666-939C-4CC3-B135-74B5957BD6CA}" type="presOf" srcId="{F1434670-93FF-4D40-A162-1F1E6F42AAE8}" destId="{A4489F9D-BB6F-4F1E-9722-2C3C09690244}" srcOrd="0" destOrd="0" presId="urn:microsoft.com/office/officeart/2005/8/layout/vList2"/>
    <dgm:cxn modelId="{7809C96A-389E-4343-8535-3153AACBE2B4}" type="presOf" srcId="{E5F14023-2F18-4065-B6B8-59B39DB94FAC}" destId="{63081B06-B929-4C54-A4C8-02C2221A66E2}" srcOrd="0" destOrd="0" presId="urn:microsoft.com/office/officeart/2005/8/layout/vList2"/>
    <dgm:cxn modelId="{33A7B180-5BE7-4FD6-870E-74F27C6584D5}" srcId="{B7973455-C6BE-4E29-B49B-26D9853F68B7}" destId="{4FB29E36-0CF5-4FFE-8481-B69AA492E5CB}" srcOrd="4" destOrd="0" parTransId="{862148E7-EB56-41D6-AA32-72AA89C8CE40}" sibTransId="{4AE9AF12-B6C2-419C-8136-6AED6D231B95}"/>
    <dgm:cxn modelId="{8DEF859F-B762-44C1-8741-6BE3EE03420E}" srcId="{B7973455-C6BE-4E29-B49B-26D9853F68B7}" destId="{F1434670-93FF-4D40-A162-1F1E6F42AAE8}" srcOrd="0" destOrd="0" parTransId="{9D746C24-60A1-4574-ADD5-92D1C5A12AB3}" sibTransId="{4F0BAB39-A9AC-4429-AD7B-422DA602FDB4}"/>
    <dgm:cxn modelId="{101A8C83-ED32-41A4-8D9F-30AEBF1EAD36}" srcId="{B7973455-C6BE-4E29-B49B-26D9853F68B7}" destId="{E5F14023-2F18-4065-B6B8-59B39DB94FAC}" srcOrd="2" destOrd="0" parTransId="{546E8FCE-7B71-4FC5-90B2-3DA9034D51CE}" sibTransId="{23DAFDEB-5787-45D2-B53C-A6E710FE8A3C}"/>
    <dgm:cxn modelId="{5FC77FF1-1095-45BB-A97E-7D501B24426A}" type="presOf" srcId="{F915A6EE-5DEC-4BD6-AB66-2FB963B62B93}" destId="{E40A879D-5D50-46D1-AA14-F907CDDEF945}" srcOrd="0" destOrd="0" presId="urn:microsoft.com/office/officeart/2005/8/layout/vList2"/>
    <dgm:cxn modelId="{31348BF7-8D6A-48A3-830E-3B93FE296037}" type="presOf" srcId="{B7973455-C6BE-4E29-B49B-26D9853F68B7}" destId="{D463FA0C-B0CD-4E3D-95C8-9278924469C1}" srcOrd="0" destOrd="0" presId="urn:microsoft.com/office/officeart/2005/8/layout/vList2"/>
    <dgm:cxn modelId="{D5672A3C-CD18-47CA-9C7A-20CEDCEA2E15}" srcId="{B7973455-C6BE-4E29-B49B-26D9853F68B7}" destId="{6967EDAD-FB60-449B-B471-B157D2069D30}" srcOrd="1" destOrd="0" parTransId="{668DBD6A-4E5E-4CB6-BB28-D6E1C86D770F}" sibTransId="{70F6C4D7-610A-4414-B513-7A3D91B9FF51}"/>
    <dgm:cxn modelId="{034ADB72-F579-43EB-80DE-93580B99A8A2}" type="presOf" srcId="{6967EDAD-FB60-449B-B471-B157D2069D30}" destId="{E9158616-D1DA-410A-B6CE-106F8169B5B7}" srcOrd="0" destOrd="0" presId="urn:microsoft.com/office/officeart/2005/8/layout/vList2"/>
    <dgm:cxn modelId="{DB9B081E-B355-49D1-B2B7-495F92F8597F}" srcId="{B7973455-C6BE-4E29-B49B-26D9853F68B7}" destId="{F915A6EE-5DEC-4BD6-AB66-2FB963B62B93}" srcOrd="3" destOrd="0" parTransId="{6D795054-20B3-456E-9F08-43996A259B50}" sibTransId="{F7559AE9-A505-4184-A292-8B55E562F706}"/>
    <dgm:cxn modelId="{E056CE87-7808-4553-96F9-4D4ADD702345}" type="presOf" srcId="{4FB29E36-0CF5-4FFE-8481-B69AA492E5CB}" destId="{E728E016-B0F9-41A7-A078-DF9C81885F06}" srcOrd="0" destOrd="0" presId="urn:microsoft.com/office/officeart/2005/8/layout/vList2"/>
    <dgm:cxn modelId="{16EEA9B4-5498-4445-AE42-EEDDD65C889B}" type="presParOf" srcId="{D463FA0C-B0CD-4E3D-95C8-9278924469C1}" destId="{A4489F9D-BB6F-4F1E-9722-2C3C09690244}" srcOrd="0" destOrd="0" presId="urn:microsoft.com/office/officeart/2005/8/layout/vList2"/>
    <dgm:cxn modelId="{65A83BE8-E90C-48D1-A05A-86FE2FD35600}" type="presParOf" srcId="{D463FA0C-B0CD-4E3D-95C8-9278924469C1}" destId="{806884E0-43E5-48ED-AA03-2698BCB38A82}" srcOrd="1" destOrd="0" presId="urn:microsoft.com/office/officeart/2005/8/layout/vList2"/>
    <dgm:cxn modelId="{F0275D9F-2464-4422-8468-F4D43EA35C6D}" type="presParOf" srcId="{D463FA0C-B0CD-4E3D-95C8-9278924469C1}" destId="{E9158616-D1DA-410A-B6CE-106F8169B5B7}" srcOrd="2" destOrd="0" presId="urn:microsoft.com/office/officeart/2005/8/layout/vList2"/>
    <dgm:cxn modelId="{BF6050CB-A5BF-4466-A995-E92E1F8A3462}" type="presParOf" srcId="{D463FA0C-B0CD-4E3D-95C8-9278924469C1}" destId="{F4816416-CAF9-4F1F-B256-8B82EDA492D5}" srcOrd="3" destOrd="0" presId="urn:microsoft.com/office/officeart/2005/8/layout/vList2"/>
    <dgm:cxn modelId="{32CF3BF4-B29A-41F3-B20E-59D5736A0BC0}" type="presParOf" srcId="{D463FA0C-B0CD-4E3D-95C8-9278924469C1}" destId="{63081B06-B929-4C54-A4C8-02C2221A66E2}" srcOrd="4" destOrd="0" presId="urn:microsoft.com/office/officeart/2005/8/layout/vList2"/>
    <dgm:cxn modelId="{1CB72A9E-67D9-409D-9F77-8AB23AF094D9}" type="presParOf" srcId="{D463FA0C-B0CD-4E3D-95C8-9278924469C1}" destId="{5A0C8671-DC76-4318-9BEE-0E42F519DCEA}" srcOrd="5" destOrd="0" presId="urn:microsoft.com/office/officeart/2005/8/layout/vList2"/>
    <dgm:cxn modelId="{B3CABE3A-C026-47FF-8719-43B49832FCFE}" type="presParOf" srcId="{D463FA0C-B0CD-4E3D-95C8-9278924469C1}" destId="{E40A879D-5D50-46D1-AA14-F907CDDEF945}" srcOrd="6" destOrd="0" presId="urn:microsoft.com/office/officeart/2005/8/layout/vList2"/>
    <dgm:cxn modelId="{E92381A3-7C82-4615-BC1B-40FB2ED595C1}" type="presParOf" srcId="{D463FA0C-B0CD-4E3D-95C8-9278924469C1}" destId="{3BFC5928-5908-4547-9B3A-B760D37DDC78}" srcOrd="7" destOrd="0" presId="urn:microsoft.com/office/officeart/2005/8/layout/vList2"/>
    <dgm:cxn modelId="{8BE9BCF5-83D1-48E3-94AE-CDFBCE7A2F53}" type="presParOf" srcId="{D463FA0C-B0CD-4E3D-95C8-9278924469C1}" destId="{E728E016-B0F9-41A7-A078-DF9C81885F0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B4D03A-116B-4341-A232-A360D5664C53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6C182E-B094-4F4C-B255-FFA686A56B9A}">
      <dgm:prSet phldrT="[Text]" custT="1"/>
      <dgm:spPr/>
      <dgm:t>
        <a:bodyPr/>
        <a:lstStyle/>
        <a:p>
          <a:r>
            <a:rPr lang="en-US" sz="2000" dirty="0" smtClean="0"/>
            <a:t>MESI</a:t>
          </a:r>
          <a:endParaRPr lang="en-US" sz="2000" dirty="0"/>
        </a:p>
      </dgm:t>
    </dgm:pt>
    <dgm:pt modelId="{D83C0E33-AA7A-4655-8518-77AEC49E47AC}" type="parTrans" cxnId="{B9FC591A-279C-4084-96CF-6F23F2793C16}">
      <dgm:prSet/>
      <dgm:spPr/>
      <dgm:t>
        <a:bodyPr/>
        <a:lstStyle/>
        <a:p>
          <a:endParaRPr lang="en-US"/>
        </a:p>
      </dgm:t>
    </dgm:pt>
    <dgm:pt modelId="{105F0FB7-29FB-4104-A610-AF008ABE8A37}" type="sibTrans" cxnId="{B9FC591A-279C-4084-96CF-6F23F2793C16}">
      <dgm:prSet/>
      <dgm:spPr/>
      <dgm:t>
        <a:bodyPr/>
        <a:lstStyle/>
        <a:p>
          <a:endParaRPr lang="en-US"/>
        </a:p>
      </dgm:t>
    </dgm:pt>
    <dgm:pt modelId="{0257CBF7-3AD0-459D-9E5E-7F49091A1488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Prompt</a:t>
          </a:r>
          <a:endParaRPr lang="en-US" dirty="0"/>
        </a:p>
      </dgm:t>
    </dgm:pt>
    <dgm:pt modelId="{0C09960A-9F3C-4D86-BCF7-69D97B2A4FA2}" type="parTrans" cxnId="{2E5B77A3-2D89-4CC8-BF4C-1D0666522B90}">
      <dgm:prSet/>
      <dgm:spPr>
        <a:solidFill>
          <a:srgbClr val="993300"/>
        </a:solidFill>
      </dgm:spPr>
      <dgm:t>
        <a:bodyPr/>
        <a:lstStyle/>
        <a:p>
          <a:endParaRPr lang="en-US"/>
        </a:p>
      </dgm:t>
    </dgm:pt>
    <dgm:pt modelId="{5E70A5D3-7EB0-412C-AFCD-23FC764205A2}" type="sibTrans" cxnId="{2E5B77A3-2D89-4CC8-BF4C-1D0666522B90}">
      <dgm:prSet/>
      <dgm:spPr/>
      <dgm:t>
        <a:bodyPr/>
        <a:lstStyle/>
        <a:p>
          <a:endParaRPr lang="en-US"/>
        </a:p>
      </dgm:t>
    </dgm:pt>
    <dgm:pt modelId="{DDDB9FD8-7AF5-433B-9867-3C1DE69D7A1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Prima</a:t>
          </a:r>
          <a:endParaRPr lang="en-US" dirty="0"/>
        </a:p>
      </dgm:t>
    </dgm:pt>
    <dgm:pt modelId="{7D849C98-D8B8-4ACB-A73C-1FEC880870DD}" type="parTrans" cxnId="{9E06348B-6B35-4A20-BB51-DD07B8A793BD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B8F2521-B4AA-49D0-A876-6097C2D7D2BF}" type="sibTrans" cxnId="{9E06348B-6B35-4A20-BB51-DD07B8A793BD}">
      <dgm:prSet/>
      <dgm:spPr/>
      <dgm:t>
        <a:bodyPr/>
        <a:lstStyle/>
        <a:p>
          <a:endParaRPr lang="en-US"/>
        </a:p>
      </dgm:t>
    </dgm:pt>
    <dgm:pt modelId="{1C4BC5C6-8FA7-4C70-BC2F-606952BF804D}">
      <dgm:prSet phldrT="[Text]"/>
      <dgm:spPr>
        <a:solidFill>
          <a:srgbClr val="33CCCC"/>
        </a:solidFill>
      </dgm:spPr>
      <dgm:t>
        <a:bodyPr/>
        <a:lstStyle/>
        <a:p>
          <a:r>
            <a:rPr lang="en-US" dirty="0" smtClean="0"/>
            <a:t>CRIAQ</a:t>
          </a:r>
          <a:endParaRPr lang="en-US" dirty="0"/>
        </a:p>
      </dgm:t>
    </dgm:pt>
    <dgm:pt modelId="{5D3BE333-68E2-4F16-8413-45ADC430CC79}" type="parTrans" cxnId="{BD4CDEF5-F91D-47E8-9E3E-68AB4D32D7B6}">
      <dgm:prSet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76729DF9-516A-4A01-9188-6C4362F8953D}" type="sibTrans" cxnId="{BD4CDEF5-F91D-47E8-9E3E-68AB4D32D7B6}">
      <dgm:prSet/>
      <dgm:spPr/>
      <dgm:t>
        <a:bodyPr/>
        <a:lstStyle/>
        <a:p>
          <a:endParaRPr lang="en-US"/>
        </a:p>
      </dgm:t>
    </dgm:pt>
    <dgm:pt modelId="{3A537F09-4AB3-4572-AD76-92D5B0DCDF33}">
      <dgm:prSet phldrT="[Text]"/>
      <dgm:spPr/>
      <dgm:t>
        <a:bodyPr/>
        <a:lstStyle/>
        <a:p>
          <a:r>
            <a:rPr lang="en-US" dirty="0" err="1" smtClean="0"/>
            <a:t>Inno-vEE</a:t>
          </a:r>
          <a:endParaRPr lang="en-US" dirty="0"/>
        </a:p>
      </dgm:t>
    </dgm:pt>
    <dgm:pt modelId="{22036FE0-D25C-4E81-819C-86A58F3C5BF3}" type="parTrans" cxnId="{410C9083-ACF7-405D-BC00-B03A74CF640C}">
      <dgm:prSet/>
      <dgm:spPr/>
      <dgm:t>
        <a:bodyPr/>
        <a:lstStyle/>
        <a:p>
          <a:endParaRPr lang="en-US"/>
        </a:p>
      </dgm:t>
    </dgm:pt>
    <dgm:pt modelId="{F9A42532-AC51-4417-A73C-4E4F998DFCC9}" type="sibTrans" cxnId="{410C9083-ACF7-405D-BC00-B03A74CF640C}">
      <dgm:prSet/>
      <dgm:spPr/>
      <dgm:t>
        <a:bodyPr/>
        <a:lstStyle/>
        <a:p>
          <a:endParaRPr lang="en-US"/>
        </a:p>
      </dgm:t>
    </dgm:pt>
    <dgm:pt modelId="{4A0F53C2-E972-4179-8760-D7A7CA0F8525}">
      <dgm:prSet/>
      <dgm:spPr>
        <a:solidFill>
          <a:srgbClr val="CC9900"/>
        </a:solidFill>
      </dgm:spPr>
      <dgm:t>
        <a:bodyPr/>
        <a:lstStyle/>
        <a:p>
          <a:r>
            <a:rPr lang="en-US" dirty="0" smtClean="0"/>
            <a:t>CRIBIQ</a:t>
          </a:r>
          <a:endParaRPr lang="en-US" dirty="0"/>
        </a:p>
      </dgm:t>
    </dgm:pt>
    <dgm:pt modelId="{2BFE3012-04B0-4831-80F6-6B54037DFD02}" type="parTrans" cxnId="{E9BB5E0D-4E40-4B1A-9F6C-2398E9489BF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E31774E-B416-48DF-9040-FF07338282C4}" type="sibTrans" cxnId="{E9BB5E0D-4E40-4B1A-9F6C-2398E9489BF8}">
      <dgm:prSet/>
      <dgm:spPr/>
      <dgm:t>
        <a:bodyPr/>
        <a:lstStyle/>
        <a:p>
          <a:endParaRPr lang="en-US"/>
        </a:p>
      </dgm:t>
    </dgm:pt>
    <dgm:pt modelId="{6A6F45B4-A21C-41D2-88BB-1FAB388E8C19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CQRDA</a:t>
          </a:r>
          <a:endParaRPr lang="en-US" dirty="0"/>
        </a:p>
      </dgm:t>
    </dgm:pt>
    <dgm:pt modelId="{979C92B2-D30B-4522-9001-F417E0D16622}" type="parTrans" cxnId="{C971DD43-2D11-4EAE-BC0D-4EB2ABDB4128}">
      <dgm:prSet/>
      <dgm:spPr/>
      <dgm:t>
        <a:bodyPr/>
        <a:lstStyle/>
        <a:p>
          <a:endParaRPr lang="en-US"/>
        </a:p>
      </dgm:t>
    </dgm:pt>
    <dgm:pt modelId="{5C8D508F-4288-4E59-A246-EEF2BF4F3FBC}" type="sibTrans" cxnId="{C971DD43-2D11-4EAE-BC0D-4EB2ABDB4128}">
      <dgm:prSet/>
      <dgm:spPr/>
      <dgm:t>
        <a:bodyPr/>
        <a:lstStyle/>
        <a:p>
          <a:endParaRPr lang="en-US"/>
        </a:p>
      </dgm:t>
    </dgm:pt>
    <dgm:pt modelId="{6AA01003-6B91-4655-A978-BE949B2C22CD}">
      <dgm:prSet/>
      <dgm:spPr>
        <a:solidFill>
          <a:srgbClr val="996600"/>
        </a:solidFill>
      </dgm:spPr>
      <dgm:t>
        <a:bodyPr/>
        <a:lstStyle/>
        <a:p>
          <a:r>
            <a:rPr lang="en-US" dirty="0" smtClean="0"/>
            <a:t>Quebec-</a:t>
          </a:r>
          <a:r>
            <a:rPr lang="en-US" dirty="0" err="1" smtClean="0"/>
            <a:t>Innove</a:t>
          </a:r>
          <a:endParaRPr lang="en-US" dirty="0"/>
        </a:p>
      </dgm:t>
    </dgm:pt>
    <dgm:pt modelId="{F08C285B-E6A8-40BA-8698-CBAFD3C7A0EB}" type="parTrans" cxnId="{ED2A1581-FF92-4E29-B693-452C6B4D67A2}">
      <dgm:prSet/>
      <dgm:spPr/>
      <dgm:t>
        <a:bodyPr/>
        <a:lstStyle/>
        <a:p>
          <a:endParaRPr lang="en-US"/>
        </a:p>
      </dgm:t>
    </dgm:pt>
    <dgm:pt modelId="{38ADF622-B248-48CF-B649-F3E66FBD06A4}" type="sibTrans" cxnId="{ED2A1581-FF92-4E29-B693-452C6B4D67A2}">
      <dgm:prSet/>
      <dgm:spPr/>
      <dgm:t>
        <a:bodyPr/>
        <a:lstStyle/>
        <a:p>
          <a:endParaRPr lang="en-US"/>
        </a:p>
      </dgm:t>
    </dgm:pt>
    <dgm:pt modelId="{4BF1A64F-971D-4479-9B97-38FF432F45C2}" type="pres">
      <dgm:prSet presAssocID="{5DB4D03A-116B-4341-A232-A360D5664C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9CE3C-A8B0-48AB-B6A6-A1B40F65B13B}" type="pres">
      <dgm:prSet presAssocID="{FB6C182E-B094-4F4C-B255-FFA686A56B9A}" presName="centerShape" presStyleLbl="node0" presStyleIdx="0" presStyleCnt="1"/>
      <dgm:spPr/>
      <dgm:t>
        <a:bodyPr/>
        <a:lstStyle/>
        <a:p>
          <a:endParaRPr lang="en-US"/>
        </a:p>
      </dgm:t>
    </dgm:pt>
    <dgm:pt modelId="{9E5C0D33-F0AF-4BDC-8443-FCAE1DB05B93}" type="pres">
      <dgm:prSet presAssocID="{0C09960A-9F3C-4D86-BCF7-69D97B2A4FA2}" presName="parTrans" presStyleLbl="sibTrans2D1" presStyleIdx="0" presStyleCnt="7"/>
      <dgm:spPr/>
      <dgm:t>
        <a:bodyPr/>
        <a:lstStyle/>
        <a:p>
          <a:endParaRPr lang="en-US"/>
        </a:p>
      </dgm:t>
    </dgm:pt>
    <dgm:pt modelId="{64F07FA9-C4AC-4BDD-8899-CB0DDCD1A6A1}" type="pres">
      <dgm:prSet presAssocID="{0C09960A-9F3C-4D86-BCF7-69D97B2A4FA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9E65BA2-6D63-4F10-8B2B-FDCD3280DA4B}" type="pres">
      <dgm:prSet presAssocID="{0257CBF7-3AD0-459D-9E5E-7F49091A148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2F112-AF68-411B-8D2C-950B0D1EE49A}" type="pres">
      <dgm:prSet presAssocID="{2BFE3012-04B0-4831-80F6-6B54037DFD02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A478739-F5D9-4BB2-9593-395921EE6A04}" type="pres">
      <dgm:prSet presAssocID="{2BFE3012-04B0-4831-80F6-6B54037DFD02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A0F06F6-A43E-4AE2-BACB-FF03848267F9}" type="pres">
      <dgm:prSet presAssocID="{4A0F53C2-E972-4179-8760-D7A7CA0F852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14574-5656-4A53-B229-6FCF8FC2A41C}" type="pres">
      <dgm:prSet presAssocID="{979C92B2-D30B-4522-9001-F417E0D16622}" presName="parTrans" presStyleLbl="sibTrans2D1" presStyleIdx="2" presStyleCnt="7"/>
      <dgm:spPr/>
      <dgm:t>
        <a:bodyPr/>
        <a:lstStyle/>
        <a:p>
          <a:endParaRPr lang="en-US"/>
        </a:p>
      </dgm:t>
    </dgm:pt>
    <dgm:pt modelId="{B065D3F6-3954-4FFB-BF47-9D154607EB04}" type="pres">
      <dgm:prSet presAssocID="{979C92B2-D30B-4522-9001-F417E0D16622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E8E6341F-6E92-447F-B96D-1B89756ACB6F}" type="pres">
      <dgm:prSet presAssocID="{6A6F45B4-A21C-41D2-88BB-1FAB388E8C1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CE3A0-8CCB-4816-BC25-E7EA1CB73A0D}" type="pres">
      <dgm:prSet presAssocID="{F08C285B-E6A8-40BA-8698-CBAFD3C7A0EB}" presName="parTrans" presStyleLbl="sibTrans2D1" presStyleIdx="3" presStyleCnt="7"/>
      <dgm:spPr/>
      <dgm:t>
        <a:bodyPr/>
        <a:lstStyle/>
        <a:p>
          <a:endParaRPr lang="en-US"/>
        </a:p>
      </dgm:t>
    </dgm:pt>
    <dgm:pt modelId="{2425CEAF-4971-4816-85A8-CB153D5536FC}" type="pres">
      <dgm:prSet presAssocID="{F08C285B-E6A8-40BA-8698-CBAFD3C7A0EB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F64D52F-594D-491D-A82C-095185D55B24}" type="pres">
      <dgm:prSet presAssocID="{6AA01003-6B91-4655-A978-BE949B2C22C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636BC-9428-41BF-9830-970A4F1C2A27}" type="pres">
      <dgm:prSet presAssocID="{7D849C98-D8B8-4ACB-A73C-1FEC880870DD}" presName="parTrans" presStyleLbl="sibTrans2D1" presStyleIdx="4" presStyleCnt="7"/>
      <dgm:spPr/>
      <dgm:t>
        <a:bodyPr/>
        <a:lstStyle/>
        <a:p>
          <a:endParaRPr lang="en-US"/>
        </a:p>
      </dgm:t>
    </dgm:pt>
    <dgm:pt modelId="{F4C4A739-3807-4235-B7E0-E2979770942E}" type="pres">
      <dgm:prSet presAssocID="{7D849C98-D8B8-4ACB-A73C-1FEC880870DD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DB6D225-1384-4EBB-8C91-B047517D611A}" type="pres">
      <dgm:prSet presAssocID="{DDDB9FD8-7AF5-433B-9867-3C1DE69D7A1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211FD-9BD6-47E8-A1F4-2EC5129587AF}" type="pres">
      <dgm:prSet presAssocID="{5D3BE333-68E2-4F16-8413-45ADC430CC79}" presName="parTrans" presStyleLbl="sibTrans2D1" presStyleIdx="5" presStyleCnt="7"/>
      <dgm:spPr/>
      <dgm:t>
        <a:bodyPr/>
        <a:lstStyle/>
        <a:p>
          <a:endParaRPr lang="en-US"/>
        </a:p>
      </dgm:t>
    </dgm:pt>
    <dgm:pt modelId="{D85D4300-B5A0-45F5-93F1-C51D7F342FCA}" type="pres">
      <dgm:prSet presAssocID="{5D3BE333-68E2-4F16-8413-45ADC430CC7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4920F30-9FB8-43BA-A6A2-0DA2D0E91E06}" type="pres">
      <dgm:prSet presAssocID="{1C4BC5C6-8FA7-4C70-BC2F-606952BF804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7EE72-E061-4117-80D8-8FA008063D30}" type="pres">
      <dgm:prSet presAssocID="{22036FE0-D25C-4E81-819C-86A58F3C5BF3}" presName="parTrans" presStyleLbl="sibTrans2D1" presStyleIdx="6" presStyleCnt="7"/>
      <dgm:spPr/>
      <dgm:t>
        <a:bodyPr/>
        <a:lstStyle/>
        <a:p>
          <a:endParaRPr lang="en-US"/>
        </a:p>
      </dgm:t>
    </dgm:pt>
    <dgm:pt modelId="{97D3A06A-B6DF-4508-AED7-149AA0AAC2D6}" type="pres">
      <dgm:prSet presAssocID="{22036FE0-D25C-4E81-819C-86A58F3C5BF3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1960D32-16D9-4365-9C73-50EAD7F662BD}" type="pres">
      <dgm:prSet presAssocID="{3A537F09-4AB3-4572-AD76-92D5B0DCDF3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51DC91-ED54-4E71-8BBD-145A26B65266}" type="presOf" srcId="{0C09960A-9F3C-4D86-BCF7-69D97B2A4FA2}" destId="{64F07FA9-C4AC-4BDD-8899-CB0DDCD1A6A1}" srcOrd="1" destOrd="0" presId="urn:microsoft.com/office/officeart/2005/8/layout/radial5"/>
    <dgm:cxn modelId="{B9FC591A-279C-4084-96CF-6F23F2793C16}" srcId="{5DB4D03A-116B-4341-A232-A360D5664C53}" destId="{FB6C182E-B094-4F4C-B255-FFA686A56B9A}" srcOrd="0" destOrd="0" parTransId="{D83C0E33-AA7A-4655-8518-77AEC49E47AC}" sibTransId="{105F0FB7-29FB-4104-A610-AF008ABE8A37}"/>
    <dgm:cxn modelId="{EE2ACCA8-A7BD-43F1-A3EF-EFBC6FBA00F7}" type="presOf" srcId="{5D3BE333-68E2-4F16-8413-45ADC430CC79}" destId="{342211FD-9BD6-47E8-A1F4-2EC5129587AF}" srcOrd="0" destOrd="0" presId="urn:microsoft.com/office/officeart/2005/8/layout/radial5"/>
    <dgm:cxn modelId="{4BBFBE35-680E-4782-98C4-07C740717179}" type="presOf" srcId="{FB6C182E-B094-4F4C-B255-FFA686A56B9A}" destId="{A1A9CE3C-A8B0-48AB-B6A6-A1B40F65B13B}" srcOrd="0" destOrd="0" presId="urn:microsoft.com/office/officeart/2005/8/layout/radial5"/>
    <dgm:cxn modelId="{7CAB7420-D8C9-43FE-A7FC-E16195B72B67}" type="presOf" srcId="{7D849C98-D8B8-4ACB-A73C-1FEC880870DD}" destId="{F4C4A739-3807-4235-B7E0-E2979770942E}" srcOrd="1" destOrd="0" presId="urn:microsoft.com/office/officeart/2005/8/layout/radial5"/>
    <dgm:cxn modelId="{5A603F6F-766F-4A42-91EF-600F398974A8}" type="presOf" srcId="{979C92B2-D30B-4522-9001-F417E0D16622}" destId="{81014574-5656-4A53-B229-6FCF8FC2A41C}" srcOrd="0" destOrd="0" presId="urn:microsoft.com/office/officeart/2005/8/layout/radial5"/>
    <dgm:cxn modelId="{E9BB5E0D-4E40-4B1A-9F6C-2398E9489BF8}" srcId="{FB6C182E-B094-4F4C-B255-FFA686A56B9A}" destId="{4A0F53C2-E972-4179-8760-D7A7CA0F8525}" srcOrd="1" destOrd="0" parTransId="{2BFE3012-04B0-4831-80F6-6B54037DFD02}" sibTransId="{CE31774E-B416-48DF-9040-FF07338282C4}"/>
    <dgm:cxn modelId="{519D9D23-C783-44E5-9ECF-0331BEC2EE40}" type="presOf" srcId="{0257CBF7-3AD0-459D-9E5E-7F49091A1488}" destId="{B9E65BA2-6D63-4F10-8B2B-FDCD3280DA4B}" srcOrd="0" destOrd="0" presId="urn:microsoft.com/office/officeart/2005/8/layout/radial5"/>
    <dgm:cxn modelId="{3409D409-B21F-4947-9473-322BD145B753}" type="presOf" srcId="{0C09960A-9F3C-4D86-BCF7-69D97B2A4FA2}" destId="{9E5C0D33-F0AF-4BDC-8443-FCAE1DB05B93}" srcOrd="0" destOrd="0" presId="urn:microsoft.com/office/officeart/2005/8/layout/radial5"/>
    <dgm:cxn modelId="{FE6D3EC5-A655-483C-B8F4-34F5A9FE0AF4}" type="presOf" srcId="{979C92B2-D30B-4522-9001-F417E0D16622}" destId="{B065D3F6-3954-4FFB-BF47-9D154607EB04}" srcOrd="1" destOrd="0" presId="urn:microsoft.com/office/officeart/2005/8/layout/radial5"/>
    <dgm:cxn modelId="{5ED9F594-0300-45B3-9643-3242A3E547C7}" type="presOf" srcId="{2BFE3012-04B0-4831-80F6-6B54037DFD02}" destId="{6A478739-F5D9-4BB2-9593-395921EE6A04}" srcOrd="1" destOrd="0" presId="urn:microsoft.com/office/officeart/2005/8/layout/radial5"/>
    <dgm:cxn modelId="{588C99D6-92B6-49E7-A453-EDDBF81E1CE0}" type="presOf" srcId="{DDDB9FD8-7AF5-433B-9867-3C1DE69D7A14}" destId="{ADB6D225-1384-4EBB-8C91-B047517D611A}" srcOrd="0" destOrd="0" presId="urn:microsoft.com/office/officeart/2005/8/layout/radial5"/>
    <dgm:cxn modelId="{BD4CDEF5-F91D-47E8-9E3E-68AB4D32D7B6}" srcId="{FB6C182E-B094-4F4C-B255-FFA686A56B9A}" destId="{1C4BC5C6-8FA7-4C70-BC2F-606952BF804D}" srcOrd="5" destOrd="0" parTransId="{5D3BE333-68E2-4F16-8413-45ADC430CC79}" sibTransId="{76729DF9-516A-4A01-9188-6C4362F8953D}"/>
    <dgm:cxn modelId="{556FDED4-7B32-4946-B047-51AC569AC4E3}" type="presOf" srcId="{5DB4D03A-116B-4341-A232-A360D5664C53}" destId="{4BF1A64F-971D-4479-9B97-38FF432F45C2}" srcOrd="0" destOrd="0" presId="urn:microsoft.com/office/officeart/2005/8/layout/radial5"/>
    <dgm:cxn modelId="{26AD63A0-B524-4A91-A487-F1C8D54C02C8}" type="presOf" srcId="{F08C285B-E6A8-40BA-8698-CBAFD3C7A0EB}" destId="{DB4CE3A0-8CCB-4816-BC25-E7EA1CB73A0D}" srcOrd="0" destOrd="0" presId="urn:microsoft.com/office/officeart/2005/8/layout/radial5"/>
    <dgm:cxn modelId="{E14643A2-26E1-4000-BF9B-B22530C1E1CC}" type="presOf" srcId="{22036FE0-D25C-4E81-819C-86A58F3C5BF3}" destId="{F007EE72-E061-4117-80D8-8FA008063D30}" srcOrd="0" destOrd="0" presId="urn:microsoft.com/office/officeart/2005/8/layout/radial5"/>
    <dgm:cxn modelId="{410C9083-ACF7-405D-BC00-B03A74CF640C}" srcId="{FB6C182E-B094-4F4C-B255-FFA686A56B9A}" destId="{3A537F09-4AB3-4572-AD76-92D5B0DCDF33}" srcOrd="6" destOrd="0" parTransId="{22036FE0-D25C-4E81-819C-86A58F3C5BF3}" sibTransId="{F9A42532-AC51-4417-A73C-4E4F998DFCC9}"/>
    <dgm:cxn modelId="{447AF18E-E0AF-4439-897B-4D8EB331EDEA}" type="presOf" srcId="{F08C285B-E6A8-40BA-8698-CBAFD3C7A0EB}" destId="{2425CEAF-4971-4816-85A8-CB153D5536FC}" srcOrd="1" destOrd="0" presId="urn:microsoft.com/office/officeart/2005/8/layout/radial5"/>
    <dgm:cxn modelId="{916E9401-BBAD-4887-8CCB-B031A637D265}" type="presOf" srcId="{22036FE0-D25C-4E81-819C-86A58F3C5BF3}" destId="{97D3A06A-B6DF-4508-AED7-149AA0AAC2D6}" srcOrd="1" destOrd="0" presId="urn:microsoft.com/office/officeart/2005/8/layout/radial5"/>
    <dgm:cxn modelId="{C971DD43-2D11-4EAE-BC0D-4EB2ABDB4128}" srcId="{FB6C182E-B094-4F4C-B255-FFA686A56B9A}" destId="{6A6F45B4-A21C-41D2-88BB-1FAB388E8C19}" srcOrd="2" destOrd="0" parTransId="{979C92B2-D30B-4522-9001-F417E0D16622}" sibTransId="{5C8D508F-4288-4E59-A246-EEF2BF4F3FBC}"/>
    <dgm:cxn modelId="{9E06348B-6B35-4A20-BB51-DD07B8A793BD}" srcId="{FB6C182E-B094-4F4C-B255-FFA686A56B9A}" destId="{DDDB9FD8-7AF5-433B-9867-3C1DE69D7A14}" srcOrd="4" destOrd="0" parTransId="{7D849C98-D8B8-4ACB-A73C-1FEC880870DD}" sibTransId="{4B8F2521-B4AA-49D0-A876-6097C2D7D2BF}"/>
    <dgm:cxn modelId="{2E5B77A3-2D89-4CC8-BF4C-1D0666522B90}" srcId="{FB6C182E-B094-4F4C-B255-FFA686A56B9A}" destId="{0257CBF7-3AD0-459D-9E5E-7F49091A1488}" srcOrd="0" destOrd="0" parTransId="{0C09960A-9F3C-4D86-BCF7-69D97B2A4FA2}" sibTransId="{5E70A5D3-7EB0-412C-AFCD-23FC764205A2}"/>
    <dgm:cxn modelId="{BD347825-7E32-4562-B56D-42BF5079664D}" type="presOf" srcId="{6AA01003-6B91-4655-A978-BE949B2C22CD}" destId="{AF64D52F-594D-491D-A82C-095185D55B24}" srcOrd="0" destOrd="0" presId="urn:microsoft.com/office/officeart/2005/8/layout/radial5"/>
    <dgm:cxn modelId="{0143507C-D118-47D2-B091-1A879F740F32}" type="presOf" srcId="{6A6F45B4-A21C-41D2-88BB-1FAB388E8C19}" destId="{E8E6341F-6E92-447F-B96D-1B89756ACB6F}" srcOrd="0" destOrd="0" presId="urn:microsoft.com/office/officeart/2005/8/layout/radial5"/>
    <dgm:cxn modelId="{9F71D6FE-8289-43DC-B6AD-733E878BB7E9}" type="presOf" srcId="{7D849C98-D8B8-4ACB-A73C-1FEC880870DD}" destId="{EAD636BC-9428-41BF-9830-970A4F1C2A27}" srcOrd="0" destOrd="0" presId="urn:microsoft.com/office/officeart/2005/8/layout/radial5"/>
    <dgm:cxn modelId="{2A2CFD69-3877-432D-ABCF-5330156A18FD}" type="presOf" srcId="{5D3BE333-68E2-4F16-8413-45ADC430CC79}" destId="{D85D4300-B5A0-45F5-93F1-C51D7F342FCA}" srcOrd="1" destOrd="0" presId="urn:microsoft.com/office/officeart/2005/8/layout/radial5"/>
    <dgm:cxn modelId="{E758B53C-C94E-4C8A-9B4B-5607CE759479}" type="presOf" srcId="{4A0F53C2-E972-4179-8760-D7A7CA0F8525}" destId="{0A0F06F6-A43E-4AE2-BACB-FF03848267F9}" srcOrd="0" destOrd="0" presId="urn:microsoft.com/office/officeart/2005/8/layout/radial5"/>
    <dgm:cxn modelId="{004C90B0-AFC9-4DCF-8CDF-5B4DA9174AA7}" type="presOf" srcId="{2BFE3012-04B0-4831-80F6-6B54037DFD02}" destId="{D1B2F112-AF68-411B-8D2C-950B0D1EE49A}" srcOrd="0" destOrd="0" presId="urn:microsoft.com/office/officeart/2005/8/layout/radial5"/>
    <dgm:cxn modelId="{ED2A1581-FF92-4E29-B693-452C6B4D67A2}" srcId="{FB6C182E-B094-4F4C-B255-FFA686A56B9A}" destId="{6AA01003-6B91-4655-A978-BE949B2C22CD}" srcOrd="3" destOrd="0" parTransId="{F08C285B-E6A8-40BA-8698-CBAFD3C7A0EB}" sibTransId="{38ADF622-B248-48CF-B649-F3E66FBD06A4}"/>
    <dgm:cxn modelId="{FAB25B94-23DE-46DA-9C6C-F2DBE766C5E6}" type="presOf" srcId="{1C4BC5C6-8FA7-4C70-BC2F-606952BF804D}" destId="{74920F30-9FB8-43BA-A6A2-0DA2D0E91E06}" srcOrd="0" destOrd="0" presId="urn:microsoft.com/office/officeart/2005/8/layout/radial5"/>
    <dgm:cxn modelId="{8CF554EE-44E2-478A-AAC8-BD48472BD8FC}" type="presOf" srcId="{3A537F09-4AB3-4572-AD76-92D5B0DCDF33}" destId="{A1960D32-16D9-4365-9C73-50EAD7F662BD}" srcOrd="0" destOrd="0" presId="urn:microsoft.com/office/officeart/2005/8/layout/radial5"/>
    <dgm:cxn modelId="{CD68A045-FFB8-4E08-B12F-431E211102B2}" type="presParOf" srcId="{4BF1A64F-971D-4479-9B97-38FF432F45C2}" destId="{A1A9CE3C-A8B0-48AB-B6A6-A1B40F65B13B}" srcOrd="0" destOrd="0" presId="urn:microsoft.com/office/officeart/2005/8/layout/radial5"/>
    <dgm:cxn modelId="{D6377C71-8EF6-4DAD-B525-017A4DFCF6BC}" type="presParOf" srcId="{4BF1A64F-971D-4479-9B97-38FF432F45C2}" destId="{9E5C0D33-F0AF-4BDC-8443-FCAE1DB05B93}" srcOrd="1" destOrd="0" presId="urn:microsoft.com/office/officeart/2005/8/layout/radial5"/>
    <dgm:cxn modelId="{A932F0EC-F65F-42C7-B8B0-BCC116E82158}" type="presParOf" srcId="{9E5C0D33-F0AF-4BDC-8443-FCAE1DB05B93}" destId="{64F07FA9-C4AC-4BDD-8899-CB0DDCD1A6A1}" srcOrd="0" destOrd="0" presId="urn:microsoft.com/office/officeart/2005/8/layout/radial5"/>
    <dgm:cxn modelId="{BBCA2863-EBCC-4A80-86B5-1E1CC2E6E7E3}" type="presParOf" srcId="{4BF1A64F-971D-4479-9B97-38FF432F45C2}" destId="{B9E65BA2-6D63-4F10-8B2B-FDCD3280DA4B}" srcOrd="2" destOrd="0" presId="urn:microsoft.com/office/officeart/2005/8/layout/radial5"/>
    <dgm:cxn modelId="{4DECFB40-0624-4094-8A31-7BBFACEB4C18}" type="presParOf" srcId="{4BF1A64F-971D-4479-9B97-38FF432F45C2}" destId="{D1B2F112-AF68-411B-8D2C-950B0D1EE49A}" srcOrd="3" destOrd="0" presId="urn:microsoft.com/office/officeart/2005/8/layout/radial5"/>
    <dgm:cxn modelId="{FF6DACDD-D139-4B65-83EC-280B6B35BAB1}" type="presParOf" srcId="{D1B2F112-AF68-411B-8D2C-950B0D1EE49A}" destId="{6A478739-F5D9-4BB2-9593-395921EE6A04}" srcOrd="0" destOrd="0" presId="urn:microsoft.com/office/officeart/2005/8/layout/radial5"/>
    <dgm:cxn modelId="{4F97CA04-736E-41B1-82DC-37D114A2ABA5}" type="presParOf" srcId="{4BF1A64F-971D-4479-9B97-38FF432F45C2}" destId="{0A0F06F6-A43E-4AE2-BACB-FF03848267F9}" srcOrd="4" destOrd="0" presId="urn:microsoft.com/office/officeart/2005/8/layout/radial5"/>
    <dgm:cxn modelId="{EE884198-324D-4624-B8FA-8256727451E2}" type="presParOf" srcId="{4BF1A64F-971D-4479-9B97-38FF432F45C2}" destId="{81014574-5656-4A53-B229-6FCF8FC2A41C}" srcOrd="5" destOrd="0" presId="urn:microsoft.com/office/officeart/2005/8/layout/radial5"/>
    <dgm:cxn modelId="{CE31CF08-1E67-4A69-B5E4-80AABB4682FB}" type="presParOf" srcId="{81014574-5656-4A53-B229-6FCF8FC2A41C}" destId="{B065D3F6-3954-4FFB-BF47-9D154607EB04}" srcOrd="0" destOrd="0" presId="urn:microsoft.com/office/officeart/2005/8/layout/radial5"/>
    <dgm:cxn modelId="{0E4F6B91-6851-4474-9815-4476EA48FFC7}" type="presParOf" srcId="{4BF1A64F-971D-4479-9B97-38FF432F45C2}" destId="{E8E6341F-6E92-447F-B96D-1B89756ACB6F}" srcOrd="6" destOrd="0" presId="urn:microsoft.com/office/officeart/2005/8/layout/radial5"/>
    <dgm:cxn modelId="{68A4609D-F3A8-4708-A080-7186B50A7100}" type="presParOf" srcId="{4BF1A64F-971D-4479-9B97-38FF432F45C2}" destId="{DB4CE3A0-8CCB-4816-BC25-E7EA1CB73A0D}" srcOrd="7" destOrd="0" presId="urn:microsoft.com/office/officeart/2005/8/layout/radial5"/>
    <dgm:cxn modelId="{D403A440-5737-4B6A-9B33-1243CAC7CFA0}" type="presParOf" srcId="{DB4CE3A0-8CCB-4816-BC25-E7EA1CB73A0D}" destId="{2425CEAF-4971-4816-85A8-CB153D5536FC}" srcOrd="0" destOrd="0" presId="urn:microsoft.com/office/officeart/2005/8/layout/radial5"/>
    <dgm:cxn modelId="{1ECA3E73-BF3E-4E87-928D-08289FEB7531}" type="presParOf" srcId="{4BF1A64F-971D-4479-9B97-38FF432F45C2}" destId="{AF64D52F-594D-491D-A82C-095185D55B24}" srcOrd="8" destOrd="0" presId="urn:microsoft.com/office/officeart/2005/8/layout/radial5"/>
    <dgm:cxn modelId="{B7ED4D8F-D7C5-46BB-A047-5908BC3DD72B}" type="presParOf" srcId="{4BF1A64F-971D-4479-9B97-38FF432F45C2}" destId="{EAD636BC-9428-41BF-9830-970A4F1C2A27}" srcOrd="9" destOrd="0" presId="urn:microsoft.com/office/officeart/2005/8/layout/radial5"/>
    <dgm:cxn modelId="{FABE2EB1-0304-41C9-A03F-CED2DCAC0665}" type="presParOf" srcId="{EAD636BC-9428-41BF-9830-970A4F1C2A27}" destId="{F4C4A739-3807-4235-B7E0-E2979770942E}" srcOrd="0" destOrd="0" presId="urn:microsoft.com/office/officeart/2005/8/layout/radial5"/>
    <dgm:cxn modelId="{26FCD21D-FC65-46EA-AC02-22DFF24DA55C}" type="presParOf" srcId="{4BF1A64F-971D-4479-9B97-38FF432F45C2}" destId="{ADB6D225-1384-4EBB-8C91-B047517D611A}" srcOrd="10" destOrd="0" presId="urn:microsoft.com/office/officeart/2005/8/layout/radial5"/>
    <dgm:cxn modelId="{61FB4123-8DAB-4260-BAA9-1270FC5160FF}" type="presParOf" srcId="{4BF1A64F-971D-4479-9B97-38FF432F45C2}" destId="{342211FD-9BD6-47E8-A1F4-2EC5129587AF}" srcOrd="11" destOrd="0" presId="urn:microsoft.com/office/officeart/2005/8/layout/radial5"/>
    <dgm:cxn modelId="{54878038-25A4-4B3A-8ECB-1AC4F9E2406F}" type="presParOf" srcId="{342211FD-9BD6-47E8-A1F4-2EC5129587AF}" destId="{D85D4300-B5A0-45F5-93F1-C51D7F342FCA}" srcOrd="0" destOrd="0" presId="urn:microsoft.com/office/officeart/2005/8/layout/radial5"/>
    <dgm:cxn modelId="{9EAF1D97-3B6B-42CC-9F05-26F8BABB3ED1}" type="presParOf" srcId="{4BF1A64F-971D-4479-9B97-38FF432F45C2}" destId="{74920F30-9FB8-43BA-A6A2-0DA2D0E91E06}" srcOrd="12" destOrd="0" presId="urn:microsoft.com/office/officeart/2005/8/layout/radial5"/>
    <dgm:cxn modelId="{46A2A3B8-1168-46FF-9672-F85DF6911C50}" type="presParOf" srcId="{4BF1A64F-971D-4479-9B97-38FF432F45C2}" destId="{F007EE72-E061-4117-80D8-8FA008063D30}" srcOrd="13" destOrd="0" presId="urn:microsoft.com/office/officeart/2005/8/layout/radial5"/>
    <dgm:cxn modelId="{4F1AF94A-E51A-49A7-826E-0B9F1A211906}" type="presParOf" srcId="{F007EE72-E061-4117-80D8-8FA008063D30}" destId="{97D3A06A-B6DF-4508-AED7-149AA0AAC2D6}" srcOrd="0" destOrd="0" presId="urn:microsoft.com/office/officeart/2005/8/layout/radial5"/>
    <dgm:cxn modelId="{72808176-766A-40F1-84FC-B2A0B532DE10}" type="presParOf" srcId="{4BF1A64F-971D-4479-9B97-38FF432F45C2}" destId="{A1960D32-16D9-4365-9C73-50EAD7F662B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092D57-8464-4DCB-A64A-316155DC083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F940D5-49F0-43B6-BC82-9557FD5DC24A}">
      <dgm:prSet phldrT="[Text]" custT="1"/>
      <dgm:spPr>
        <a:xfrm>
          <a:off x="1109238" y="3103"/>
          <a:ext cx="3029448" cy="1211779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Shelley Sitahal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6570C57-A387-4945-A1C2-BF65DB4F808B}" type="parTrans" cxnId="{3918A41C-D9F1-4F5D-887E-CEE3B4DA0DCD}">
      <dgm:prSet/>
      <dgm:spPr/>
      <dgm:t>
        <a:bodyPr/>
        <a:lstStyle/>
        <a:p>
          <a:endParaRPr lang="en-US"/>
        </a:p>
      </dgm:t>
    </dgm:pt>
    <dgm:pt modelId="{D6CE3312-C1FD-4C82-8CB4-D20C7AFD9EC6}" type="sibTrans" cxnId="{3918A41C-D9F1-4F5D-887E-CEE3B4DA0DCD}">
      <dgm:prSet/>
      <dgm:spPr/>
      <dgm:t>
        <a:bodyPr/>
        <a:lstStyle/>
        <a:p>
          <a:endParaRPr lang="en-US"/>
        </a:p>
      </dgm:t>
    </dgm:pt>
    <dgm:pt modelId="{57B23638-D7CB-4187-A1D8-9ED2B7B98303}">
      <dgm:prSet phldrT="[Text]" custT="1"/>
      <dgm:spPr>
        <a:xfrm>
          <a:off x="3744858" y="106104"/>
          <a:ext cx="2514442" cy="1005776"/>
        </a:xfrm>
        <a:prstGeom prst="chevron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Director </a:t>
          </a:r>
        </a:p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Shelley.Sitahal@concordia.ca</a:t>
          </a: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</a:t>
          </a:r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4874 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2C2CD38-17CF-48D7-A021-71A53BE88FF7}" type="parTrans" cxnId="{C84A8533-2076-4D5A-8291-737551ECA9C1}">
      <dgm:prSet/>
      <dgm:spPr/>
      <dgm:t>
        <a:bodyPr/>
        <a:lstStyle/>
        <a:p>
          <a:endParaRPr lang="en-US"/>
        </a:p>
      </dgm:t>
    </dgm:pt>
    <dgm:pt modelId="{E0EFD8E8-EA12-44DE-A9B0-D15DF7F9099E}" type="sibTrans" cxnId="{C84A8533-2076-4D5A-8291-737551ECA9C1}">
      <dgm:prSet/>
      <dgm:spPr/>
      <dgm:t>
        <a:bodyPr/>
        <a:lstStyle/>
        <a:p>
          <a:endParaRPr lang="en-US"/>
        </a:p>
      </dgm:t>
    </dgm:pt>
    <dgm:pt modelId="{15EBFAE5-CF37-4DFC-81FA-85A136E3875E}">
      <dgm:prSet phldrT="[Text]" custT="1"/>
      <dgm:spPr>
        <a:xfrm>
          <a:off x="1109238" y="1384531"/>
          <a:ext cx="3029448" cy="1211779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Vanessa Buzzelli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F3F6A2-2D22-47FE-BE06-A6DFDB9CE2F4}" type="parTrans" cxnId="{05173C36-112E-4314-8BEC-A20C028BBEE3}">
      <dgm:prSet/>
      <dgm:spPr/>
      <dgm:t>
        <a:bodyPr/>
        <a:lstStyle/>
        <a:p>
          <a:endParaRPr lang="en-US"/>
        </a:p>
      </dgm:t>
    </dgm:pt>
    <dgm:pt modelId="{5972DC02-EDFF-46E7-850D-3BEFFBEFF1A3}" type="sibTrans" cxnId="{05173C36-112E-4314-8BEC-A20C028BBEE3}">
      <dgm:prSet/>
      <dgm:spPr/>
      <dgm:t>
        <a:bodyPr/>
        <a:lstStyle/>
        <a:p>
          <a:endParaRPr lang="en-US"/>
        </a:p>
      </dgm:t>
    </dgm:pt>
    <dgm:pt modelId="{004E88CF-AA87-41C1-99A6-3E888F69F7B7}">
      <dgm:prSet phldrT="[Text]" custT="1"/>
      <dgm:spPr>
        <a:xfrm>
          <a:off x="3744862" y="1487532"/>
          <a:ext cx="2514442" cy="1005776"/>
        </a:xfrm>
        <a:prstGeom prst="chevron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Advisor Internship and Service Agreements </a:t>
          </a:r>
        </a:p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Vanessa.Buzzelli@concordia.ca </a:t>
          </a:r>
        </a:p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Ext. 4873  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28B8451-B3F7-40FA-9E16-5475150B2E84}" type="parTrans" cxnId="{1F6F6A2B-18E9-41DC-B8C5-062971BB89DE}">
      <dgm:prSet/>
      <dgm:spPr/>
      <dgm:t>
        <a:bodyPr/>
        <a:lstStyle/>
        <a:p>
          <a:endParaRPr lang="en-US"/>
        </a:p>
      </dgm:t>
    </dgm:pt>
    <dgm:pt modelId="{7523F1E6-86C4-454C-95DC-F4D9158657BE}" type="sibTrans" cxnId="{1F6F6A2B-18E9-41DC-B8C5-062971BB89DE}">
      <dgm:prSet/>
      <dgm:spPr/>
      <dgm:t>
        <a:bodyPr/>
        <a:lstStyle/>
        <a:p>
          <a:endParaRPr lang="en-US"/>
        </a:p>
      </dgm:t>
    </dgm:pt>
    <dgm:pt modelId="{BAF76673-7DFE-4C58-AD10-FCB1E665106B}">
      <dgm:prSet phldrT="[Text]" custT="1"/>
      <dgm:spPr>
        <a:xfrm>
          <a:off x="1109238" y="2765960"/>
          <a:ext cx="3029448" cy="1211779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Nadia Manni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FE8CF3F-E8C7-40B0-9572-50F24BCAEDC8}" type="parTrans" cxnId="{F2360FAD-6324-46E0-8460-6DBECF479B54}">
      <dgm:prSet/>
      <dgm:spPr/>
      <dgm:t>
        <a:bodyPr/>
        <a:lstStyle/>
        <a:p>
          <a:endParaRPr lang="en-US"/>
        </a:p>
      </dgm:t>
    </dgm:pt>
    <dgm:pt modelId="{0FB4AA3C-B9A3-4232-9E6A-A363DE8126D5}" type="sibTrans" cxnId="{F2360FAD-6324-46E0-8460-6DBECF479B54}">
      <dgm:prSet/>
      <dgm:spPr/>
      <dgm:t>
        <a:bodyPr/>
        <a:lstStyle/>
        <a:p>
          <a:endParaRPr lang="en-US"/>
        </a:p>
      </dgm:t>
    </dgm:pt>
    <dgm:pt modelId="{EE60FD1A-E10F-41A7-B440-C693F89C1451}">
      <dgm:prSet phldrT="[Text]" custT="1"/>
      <dgm:spPr>
        <a:xfrm>
          <a:off x="3744858" y="2868961"/>
          <a:ext cx="2514442" cy="1005776"/>
        </a:xfrm>
        <a:prstGeom prst="chevron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Research Agreements Specialist</a:t>
          </a:r>
        </a:p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Nadia.Manni@concordia.ca</a:t>
          </a:r>
        </a:p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Ext. 7336</a:t>
          </a: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B29ADB3-531C-451C-BBA5-3C2F4229D72A}" type="parTrans" cxnId="{0FA964D3-4125-4CD7-A651-B26248F8DE5F}">
      <dgm:prSet/>
      <dgm:spPr/>
      <dgm:t>
        <a:bodyPr/>
        <a:lstStyle/>
        <a:p>
          <a:endParaRPr lang="en-US"/>
        </a:p>
      </dgm:t>
    </dgm:pt>
    <dgm:pt modelId="{B0406FBF-9999-439B-A632-343ED36831E2}" type="sibTrans" cxnId="{0FA964D3-4125-4CD7-A651-B26248F8DE5F}">
      <dgm:prSet/>
      <dgm:spPr/>
      <dgm:t>
        <a:bodyPr/>
        <a:lstStyle/>
        <a:p>
          <a:endParaRPr lang="en-US"/>
        </a:p>
      </dgm:t>
    </dgm:pt>
    <dgm:pt modelId="{324EBE26-90DC-41BD-8EC9-DFC2C38E9498}">
      <dgm:prSet phldrT="[Text]" custT="1"/>
      <dgm:spPr>
        <a:xfrm>
          <a:off x="1109238" y="4147388"/>
          <a:ext cx="3029448" cy="1211779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Karan Singh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70FE49A-59F9-46DE-9E64-06EDC7FB350D}" type="parTrans" cxnId="{D0CCC060-9631-4369-9DBB-519CD52A8C32}">
      <dgm:prSet/>
      <dgm:spPr/>
      <dgm:t>
        <a:bodyPr/>
        <a:lstStyle/>
        <a:p>
          <a:endParaRPr lang="en-US"/>
        </a:p>
      </dgm:t>
    </dgm:pt>
    <dgm:pt modelId="{1193D9A4-E283-4920-95D5-715D979977D0}" type="sibTrans" cxnId="{D0CCC060-9631-4369-9DBB-519CD52A8C32}">
      <dgm:prSet/>
      <dgm:spPr/>
      <dgm:t>
        <a:bodyPr/>
        <a:lstStyle/>
        <a:p>
          <a:endParaRPr lang="en-US"/>
        </a:p>
      </dgm:t>
    </dgm:pt>
    <dgm:pt modelId="{0A300435-23AF-4692-A429-F8D99AFB1842}">
      <dgm:prSet custT="1"/>
      <dgm:spPr>
        <a:xfrm>
          <a:off x="3744858" y="4250390"/>
          <a:ext cx="2514442" cy="1005776"/>
        </a:xfrm>
        <a:prstGeom prst="chevron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Research Agreement Specialist</a:t>
          </a:r>
        </a:p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Karan.Singh@concordia.ca</a:t>
          </a:r>
        </a:p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Ext. 5917</a:t>
          </a: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4901998-3252-4C11-9FAF-079A9F83C2C5}" type="parTrans" cxnId="{8DF4651F-85F5-467F-8D49-148C551D13C3}">
      <dgm:prSet/>
      <dgm:spPr/>
      <dgm:t>
        <a:bodyPr/>
        <a:lstStyle/>
        <a:p>
          <a:endParaRPr lang="en-US"/>
        </a:p>
      </dgm:t>
    </dgm:pt>
    <dgm:pt modelId="{829F05C3-25AF-4EDB-B572-4EABEEA88F45}" type="sibTrans" cxnId="{8DF4651F-85F5-467F-8D49-148C551D13C3}">
      <dgm:prSet/>
      <dgm:spPr/>
      <dgm:t>
        <a:bodyPr/>
        <a:lstStyle/>
        <a:p>
          <a:endParaRPr lang="en-US"/>
        </a:p>
      </dgm:t>
    </dgm:pt>
    <dgm:pt modelId="{2010B2F0-AC22-4B9E-93F9-CD5E2B203452}">
      <dgm:prSet phldrT="[Text]" custT="1"/>
      <dgm:spPr>
        <a:xfrm>
          <a:off x="1109238" y="5528817"/>
          <a:ext cx="3029448" cy="1211779"/>
        </a:xfrm>
        <a:prstGeom prst="chevron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Cliff Pavlovic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FA486BD-ECED-4D5D-B49C-CC2AA0B1E9FE}" type="parTrans" cxnId="{97509A02-D705-463B-9108-B98CCFD58847}">
      <dgm:prSet/>
      <dgm:spPr/>
      <dgm:t>
        <a:bodyPr/>
        <a:lstStyle/>
        <a:p>
          <a:endParaRPr lang="en-US"/>
        </a:p>
      </dgm:t>
    </dgm:pt>
    <dgm:pt modelId="{9119FE07-0F88-48A6-A9A0-34A9FBF70A23}" type="sibTrans" cxnId="{97509A02-D705-463B-9108-B98CCFD58847}">
      <dgm:prSet/>
      <dgm:spPr/>
      <dgm:t>
        <a:bodyPr/>
        <a:lstStyle/>
        <a:p>
          <a:endParaRPr lang="en-US"/>
        </a:p>
      </dgm:t>
    </dgm:pt>
    <dgm:pt modelId="{32DBCAB1-9BA2-4E4F-B315-1F1597396DFA}">
      <dgm:prSet custT="1"/>
      <dgm:spPr>
        <a:xfrm>
          <a:off x="3744858" y="5631818"/>
          <a:ext cx="2514442" cy="1005776"/>
        </a:xfrm>
        <a:prstGeom prst="chevron">
          <a:avLst/>
        </a:prstGeom>
        <a:solidFill>
          <a:srgbClr val="F7964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796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C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Intellectual Property Specialist</a:t>
          </a:r>
        </a:p>
        <a:p>
          <a:pPr algn="ctr"/>
          <a:r>
            <a:rPr lang="fr-CA" sz="1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Cliff.Pavlovic@concordia.ca </a:t>
          </a:r>
          <a:r>
            <a:rPr lang="fr-C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  <a:p>
          <a:pPr algn="ctr"/>
          <a:r>
            <a:rPr lang="en-CA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Ext. 7340 </a:t>
          </a:r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B4A0A3F-CC4C-438F-910A-E1CB75042B0C}" type="parTrans" cxnId="{439376C0-D324-47D1-9213-CE7D2250603E}">
      <dgm:prSet/>
      <dgm:spPr/>
      <dgm:t>
        <a:bodyPr/>
        <a:lstStyle/>
        <a:p>
          <a:endParaRPr lang="en-US"/>
        </a:p>
      </dgm:t>
    </dgm:pt>
    <dgm:pt modelId="{96DE18C0-3D3A-4749-AA9A-BBF4F1BD3B13}" type="sibTrans" cxnId="{439376C0-D324-47D1-9213-CE7D2250603E}">
      <dgm:prSet/>
      <dgm:spPr/>
      <dgm:t>
        <a:bodyPr/>
        <a:lstStyle/>
        <a:p>
          <a:endParaRPr lang="en-US"/>
        </a:p>
      </dgm:t>
    </dgm:pt>
    <dgm:pt modelId="{A781C8E5-EC62-4C36-9866-CE574BD9954F}" type="pres">
      <dgm:prSet presAssocID="{7A092D57-8464-4DCB-A64A-316155DC083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BF16ABE7-F06F-4360-B121-EC5AD361862D}" type="pres">
      <dgm:prSet presAssocID="{49F940D5-49F0-43B6-BC82-9557FD5DC24A}" presName="horFlow" presStyleCnt="0"/>
      <dgm:spPr/>
    </dgm:pt>
    <dgm:pt modelId="{6111F72C-0F79-443E-B87C-6EAA19DDFA5D}" type="pres">
      <dgm:prSet presAssocID="{49F940D5-49F0-43B6-BC82-9557FD5DC24A}" presName="bigChev" presStyleLbl="node1" presStyleIdx="0" presStyleCnt="5"/>
      <dgm:spPr/>
      <dgm:t>
        <a:bodyPr/>
        <a:lstStyle/>
        <a:p>
          <a:endParaRPr lang="en-CA"/>
        </a:p>
      </dgm:t>
    </dgm:pt>
    <dgm:pt modelId="{1A3ACC2B-B538-4E4D-9733-C25CB2A34D75}" type="pres">
      <dgm:prSet presAssocID="{92C2CD38-17CF-48D7-A021-71A53BE88FF7}" presName="parTrans" presStyleCnt="0"/>
      <dgm:spPr/>
    </dgm:pt>
    <dgm:pt modelId="{E5840519-5965-4001-BC78-51736398C158}" type="pres">
      <dgm:prSet presAssocID="{57B23638-D7CB-4187-A1D8-9ED2B7B98303}" presName="node" presStyleLbl="alignAccFollowNode1" presStyleIdx="0" presStyleCnt="5" custScaleX="23749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7A50C00-78A5-478A-A170-1356466EAE2D}" type="pres">
      <dgm:prSet presAssocID="{49F940D5-49F0-43B6-BC82-9557FD5DC24A}" presName="vSp" presStyleCnt="0"/>
      <dgm:spPr/>
    </dgm:pt>
    <dgm:pt modelId="{14E6F28A-AED2-4B28-A82C-7A281B777ED2}" type="pres">
      <dgm:prSet presAssocID="{15EBFAE5-CF37-4DFC-81FA-85A136E3875E}" presName="horFlow" presStyleCnt="0"/>
      <dgm:spPr/>
    </dgm:pt>
    <dgm:pt modelId="{A9664C00-D928-4D25-9619-CF2F5D875972}" type="pres">
      <dgm:prSet presAssocID="{15EBFAE5-CF37-4DFC-81FA-85A136E3875E}" presName="bigChev" presStyleLbl="node1" presStyleIdx="1" presStyleCnt="5"/>
      <dgm:spPr/>
      <dgm:t>
        <a:bodyPr/>
        <a:lstStyle/>
        <a:p>
          <a:endParaRPr lang="en-CA"/>
        </a:p>
      </dgm:t>
    </dgm:pt>
    <dgm:pt modelId="{3AC5B39D-36A9-44ED-9834-907EC24B117C}" type="pres">
      <dgm:prSet presAssocID="{A28B8451-B3F7-40FA-9E16-5475150B2E84}" presName="parTrans" presStyleCnt="0"/>
      <dgm:spPr/>
    </dgm:pt>
    <dgm:pt modelId="{E9D5EEDD-16C3-4DDE-A62D-064E9D2B2F2A}" type="pres">
      <dgm:prSet presAssocID="{004E88CF-AA87-41C1-99A6-3E888F69F7B7}" presName="node" presStyleLbl="alignAccFollowNode1" presStyleIdx="1" presStyleCnt="5" custScaleX="237493" custLinFactNeighborX="1" custLinFactNeighborY="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9D539DB-F872-478B-8B3D-1ECB3CE5B18C}" type="pres">
      <dgm:prSet presAssocID="{15EBFAE5-CF37-4DFC-81FA-85A136E3875E}" presName="vSp" presStyleCnt="0"/>
      <dgm:spPr/>
    </dgm:pt>
    <dgm:pt modelId="{C19A4A95-A73B-419C-A04B-2A6F89FF0780}" type="pres">
      <dgm:prSet presAssocID="{BAF76673-7DFE-4C58-AD10-FCB1E665106B}" presName="horFlow" presStyleCnt="0"/>
      <dgm:spPr/>
    </dgm:pt>
    <dgm:pt modelId="{25F64E46-C0ED-453E-BB49-7F8235DFE4E0}" type="pres">
      <dgm:prSet presAssocID="{BAF76673-7DFE-4C58-AD10-FCB1E665106B}" presName="bigChev" presStyleLbl="node1" presStyleIdx="2" presStyleCnt="5"/>
      <dgm:spPr/>
      <dgm:t>
        <a:bodyPr/>
        <a:lstStyle/>
        <a:p>
          <a:endParaRPr lang="en-CA"/>
        </a:p>
      </dgm:t>
    </dgm:pt>
    <dgm:pt modelId="{2C291F80-2267-4A08-BBC7-167E439AC087}" type="pres">
      <dgm:prSet presAssocID="{DB29ADB3-531C-451C-BBA5-3C2F4229D72A}" presName="parTrans" presStyleCnt="0"/>
      <dgm:spPr/>
    </dgm:pt>
    <dgm:pt modelId="{18FBCF1B-1BBE-4CB1-8B9C-3EA0C697AC81}" type="pres">
      <dgm:prSet presAssocID="{EE60FD1A-E10F-41A7-B440-C693F89C1451}" presName="node" presStyleLbl="alignAccFollowNode1" presStyleIdx="2" presStyleCnt="5" custScaleX="23061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E2E1384-9DDA-4FA4-9A63-141316CD6B84}" type="pres">
      <dgm:prSet presAssocID="{BAF76673-7DFE-4C58-AD10-FCB1E665106B}" presName="vSp" presStyleCnt="0"/>
      <dgm:spPr/>
    </dgm:pt>
    <dgm:pt modelId="{58A6D6C3-8FE6-4979-816C-F9A4D708C402}" type="pres">
      <dgm:prSet presAssocID="{324EBE26-90DC-41BD-8EC9-DFC2C38E9498}" presName="horFlow" presStyleCnt="0"/>
      <dgm:spPr/>
    </dgm:pt>
    <dgm:pt modelId="{15275BB6-16D5-448E-987A-6DE40CA68268}" type="pres">
      <dgm:prSet presAssocID="{324EBE26-90DC-41BD-8EC9-DFC2C38E9498}" presName="bigChev" presStyleLbl="node1" presStyleIdx="3" presStyleCnt="5"/>
      <dgm:spPr/>
      <dgm:t>
        <a:bodyPr/>
        <a:lstStyle/>
        <a:p>
          <a:endParaRPr lang="en-CA"/>
        </a:p>
      </dgm:t>
    </dgm:pt>
    <dgm:pt modelId="{D927C7CE-19F5-4ACD-8471-195FCC36D678}" type="pres">
      <dgm:prSet presAssocID="{74901998-3252-4C11-9FAF-079A9F83C2C5}" presName="parTrans" presStyleCnt="0"/>
      <dgm:spPr/>
    </dgm:pt>
    <dgm:pt modelId="{B8C8DCEE-A135-4141-B029-A9368F6DA8F2}" type="pres">
      <dgm:prSet presAssocID="{0A300435-23AF-4692-A429-F8D99AFB1842}" presName="node" presStyleLbl="alignAccFollowNode1" presStyleIdx="3" presStyleCnt="5" custScaleX="23061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C10F926-DB2B-4256-B5AB-239398153114}" type="pres">
      <dgm:prSet presAssocID="{324EBE26-90DC-41BD-8EC9-DFC2C38E9498}" presName="vSp" presStyleCnt="0"/>
      <dgm:spPr/>
    </dgm:pt>
    <dgm:pt modelId="{12B3014E-2C0C-40CD-B94E-15A1D0B4ECDB}" type="pres">
      <dgm:prSet presAssocID="{2010B2F0-AC22-4B9E-93F9-CD5E2B203452}" presName="horFlow" presStyleCnt="0"/>
      <dgm:spPr/>
    </dgm:pt>
    <dgm:pt modelId="{29DD6298-1006-421D-9ABB-7FC563CAD9C7}" type="pres">
      <dgm:prSet presAssocID="{2010B2F0-AC22-4B9E-93F9-CD5E2B203452}" presName="bigChev" presStyleLbl="node1" presStyleIdx="4" presStyleCnt="5"/>
      <dgm:spPr/>
      <dgm:t>
        <a:bodyPr/>
        <a:lstStyle/>
        <a:p>
          <a:endParaRPr lang="en-CA"/>
        </a:p>
      </dgm:t>
    </dgm:pt>
    <dgm:pt modelId="{4A8C401E-F2D6-47F9-87FC-8BB86D78D991}" type="pres">
      <dgm:prSet presAssocID="{1B4A0A3F-CC4C-438F-910A-E1CB75042B0C}" presName="parTrans" presStyleCnt="0"/>
      <dgm:spPr/>
    </dgm:pt>
    <dgm:pt modelId="{5D94E726-8D1D-4C90-9AB1-443E7AA941B5}" type="pres">
      <dgm:prSet presAssocID="{32DBCAB1-9BA2-4E4F-B315-1F1597396DFA}" presName="node" presStyleLbl="alignAccFollowNode1" presStyleIdx="4" presStyleCnt="5" custScaleX="259088" custLinFactNeighborX="-27245" custLinFactNeighborY="-127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ED3D748-FF3B-4344-9B4D-199172BA8511}" type="presOf" srcId="{004E88CF-AA87-41C1-99A6-3E888F69F7B7}" destId="{E9D5EEDD-16C3-4DDE-A62D-064E9D2B2F2A}" srcOrd="0" destOrd="0" presId="urn:microsoft.com/office/officeart/2005/8/layout/lProcess3"/>
    <dgm:cxn modelId="{97509A02-D705-463B-9108-B98CCFD58847}" srcId="{7A092D57-8464-4DCB-A64A-316155DC0838}" destId="{2010B2F0-AC22-4B9E-93F9-CD5E2B203452}" srcOrd="4" destOrd="0" parTransId="{DFA486BD-ECED-4D5D-B49C-CC2AA0B1E9FE}" sibTransId="{9119FE07-0F88-48A6-A9A0-34A9FBF70A23}"/>
    <dgm:cxn modelId="{BDA8BD06-778E-4D0D-AC5F-FD5180F3B608}" type="presOf" srcId="{49F940D5-49F0-43B6-BC82-9557FD5DC24A}" destId="{6111F72C-0F79-443E-B87C-6EAA19DDFA5D}" srcOrd="0" destOrd="0" presId="urn:microsoft.com/office/officeart/2005/8/layout/lProcess3"/>
    <dgm:cxn modelId="{8DF4651F-85F5-467F-8D49-148C551D13C3}" srcId="{324EBE26-90DC-41BD-8EC9-DFC2C38E9498}" destId="{0A300435-23AF-4692-A429-F8D99AFB1842}" srcOrd="0" destOrd="0" parTransId="{74901998-3252-4C11-9FAF-079A9F83C2C5}" sibTransId="{829F05C3-25AF-4EDB-B572-4EABEEA88F45}"/>
    <dgm:cxn modelId="{439376C0-D324-47D1-9213-CE7D2250603E}" srcId="{2010B2F0-AC22-4B9E-93F9-CD5E2B203452}" destId="{32DBCAB1-9BA2-4E4F-B315-1F1597396DFA}" srcOrd="0" destOrd="0" parTransId="{1B4A0A3F-CC4C-438F-910A-E1CB75042B0C}" sibTransId="{96DE18C0-3D3A-4749-AA9A-BBF4F1BD3B13}"/>
    <dgm:cxn modelId="{05173C36-112E-4314-8BEC-A20C028BBEE3}" srcId="{7A092D57-8464-4DCB-A64A-316155DC0838}" destId="{15EBFAE5-CF37-4DFC-81FA-85A136E3875E}" srcOrd="1" destOrd="0" parTransId="{FDF3F6A2-2D22-47FE-BE06-A6DFDB9CE2F4}" sibTransId="{5972DC02-EDFF-46E7-850D-3BEFFBEFF1A3}"/>
    <dgm:cxn modelId="{D0CCC060-9631-4369-9DBB-519CD52A8C32}" srcId="{7A092D57-8464-4DCB-A64A-316155DC0838}" destId="{324EBE26-90DC-41BD-8EC9-DFC2C38E9498}" srcOrd="3" destOrd="0" parTransId="{A70FE49A-59F9-46DE-9E64-06EDC7FB350D}" sibTransId="{1193D9A4-E283-4920-95D5-715D979977D0}"/>
    <dgm:cxn modelId="{9E6A20A6-708B-4954-9127-494CEB930A14}" type="presOf" srcId="{15EBFAE5-CF37-4DFC-81FA-85A136E3875E}" destId="{A9664C00-D928-4D25-9619-CF2F5D875972}" srcOrd="0" destOrd="0" presId="urn:microsoft.com/office/officeart/2005/8/layout/lProcess3"/>
    <dgm:cxn modelId="{3918A41C-D9F1-4F5D-887E-CEE3B4DA0DCD}" srcId="{7A092D57-8464-4DCB-A64A-316155DC0838}" destId="{49F940D5-49F0-43B6-BC82-9557FD5DC24A}" srcOrd="0" destOrd="0" parTransId="{66570C57-A387-4945-A1C2-BF65DB4F808B}" sibTransId="{D6CE3312-C1FD-4C82-8CB4-D20C7AFD9EC6}"/>
    <dgm:cxn modelId="{11B6668C-F073-4B84-B712-C16A10B43B35}" type="presOf" srcId="{EE60FD1A-E10F-41A7-B440-C693F89C1451}" destId="{18FBCF1B-1BBE-4CB1-8B9C-3EA0C697AC81}" srcOrd="0" destOrd="0" presId="urn:microsoft.com/office/officeart/2005/8/layout/lProcess3"/>
    <dgm:cxn modelId="{56D81DF8-A04F-4B2E-A9BF-9B637F5BBBC2}" type="presOf" srcId="{324EBE26-90DC-41BD-8EC9-DFC2C38E9498}" destId="{15275BB6-16D5-448E-987A-6DE40CA68268}" srcOrd="0" destOrd="0" presId="urn:microsoft.com/office/officeart/2005/8/layout/lProcess3"/>
    <dgm:cxn modelId="{F2360FAD-6324-46E0-8460-6DBECF479B54}" srcId="{7A092D57-8464-4DCB-A64A-316155DC0838}" destId="{BAF76673-7DFE-4C58-AD10-FCB1E665106B}" srcOrd="2" destOrd="0" parTransId="{EFE8CF3F-E8C7-40B0-9572-50F24BCAEDC8}" sibTransId="{0FB4AA3C-B9A3-4232-9E6A-A363DE8126D5}"/>
    <dgm:cxn modelId="{1DB69585-D284-48DF-AB5B-09A63018887E}" type="presOf" srcId="{0A300435-23AF-4692-A429-F8D99AFB1842}" destId="{B8C8DCEE-A135-4141-B029-A9368F6DA8F2}" srcOrd="0" destOrd="0" presId="urn:microsoft.com/office/officeart/2005/8/layout/lProcess3"/>
    <dgm:cxn modelId="{943E8907-5948-4589-A84A-BA9961E72E8E}" type="presOf" srcId="{7A092D57-8464-4DCB-A64A-316155DC0838}" destId="{A781C8E5-EC62-4C36-9866-CE574BD9954F}" srcOrd="0" destOrd="0" presId="urn:microsoft.com/office/officeart/2005/8/layout/lProcess3"/>
    <dgm:cxn modelId="{7EB7BE85-2BE8-427E-AE19-5CD23B9CF6C0}" type="presOf" srcId="{32DBCAB1-9BA2-4E4F-B315-1F1597396DFA}" destId="{5D94E726-8D1D-4C90-9AB1-443E7AA941B5}" srcOrd="0" destOrd="0" presId="urn:microsoft.com/office/officeart/2005/8/layout/lProcess3"/>
    <dgm:cxn modelId="{2E6641AF-258F-4163-9E5A-927FEE951249}" type="presOf" srcId="{2010B2F0-AC22-4B9E-93F9-CD5E2B203452}" destId="{29DD6298-1006-421D-9ABB-7FC563CAD9C7}" srcOrd="0" destOrd="0" presId="urn:microsoft.com/office/officeart/2005/8/layout/lProcess3"/>
    <dgm:cxn modelId="{5798C6A7-3394-4EA6-AE72-972B71D7AD8A}" type="presOf" srcId="{57B23638-D7CB-4187-A1D8-9ED2B7B98303}" destId="{E5840519-5965-4001-BC78-51736398C158}" srcOrd="0" destOrd="0" presId="urn:microsoft.com/office/officeart/2005/8/layout/lProcess3"/>
    <dgm:cxn modelId="{C84A8533-2076-4D5A-8291-737551ECA9C1}" srcId="{49F940D5-49F0-43B6-BC82-9557FD5DC24A}" destId="{57B23638-D7CB-4187-A1D8-9ED2B7B98303}" srcOrd="0" destOrd="0" parTransId="{92C2CD38-17CF-48D7-A021-71A53BE88FF7}" sibTransId="{E0EFD8E8-EA12-44DE-A9B0-D15DF7F9099E}"/>
    <dgm:cxn modelId="{1F6F6A2B-18E9-41DC-B8C5-062971BB89DE}" srcId="{15EBFAE5-CF37-4DFC-81FA-85A136E3875E}" destId="{004E88CF-AA87-41C1-99A6-3E888F69F7B7}" srcOrd="0" destOrd="0" parTransId="{A28B8451-B3F7-40FA-9E16-5475150B2E84}" sibTransId="{7523F1E6-86C4-454C-95DC-F4D9158657BE}"/>
    <dgm:cxn modelId="{BF765A1A-8982-42DD-A4FF-A1256781CB45}" type="presOf" srcId="{BAF76673-7DFE-4C58-AD10-FCB1E665106B}" destId="{25F64E46-C0ED-453E-BB49-7F8235DFE4E0}" srcOrd="0" destOrd="0" presId="urn:microsoft.com/office/officeart/2005/8/layout/lProcess3"/>
    <dgm:cxn modelId="{0FA964D3-4125-4CD7-A651-B26248F8DE5F}" srcId="{BAF76673-7DFE-4C58-AD10-FCB1E665106B}" destId="{EE60FD1A-E10F-41A7-B440-C693F89C1451}" srcOrd="0" destOrd="0" parTransId="{DB29ADB3-531C-451C-BBA5-3C2F4229D72A}" sibTransId="{B0406FBF-9999-439B-A632-343ED36831E2}"/>
    <dgm:cxn modelId="{277E16BA-F996-416C-82C0-8238D128712A}" type="presParOf" srcId="{A781C8E5-EC62-4C36-9866-CE574BD9954F}" destId="{BF16ABE7-F06F-4360-B121-EC5AD361862D}" srcOrd="0" destOrd="0" presId="urn:microsoft.com/office/officeart/2005/8/layout/lProcess3"/>
    <dgm:cxn modelId="{759E624F-C715-4EF9-86BC-8E5CF55FA775}" type="presParOf" srcId="{BF16ABE7-F06F-4360-B121-EC5AD361862D}" destId="{6111F72C-0F79-443E-B87C-6EAA19DDFA5D}" srcOrd="0" destOrd="0" presId="urn:microsoft.com/office/officeart/2005/8/layout/lProcess3"/>
    <dgm:cxn modelId="{F39483FA-4CC6-4F8D-8EEE-E62D9AD1BAE1}" type="presParOf" srcId="{BF16ABE7-F06F-4360-B121-EC5AD361862D}" destId="{1A3ACC2B-B538-4E4D-9733-C25CB2A34D75}" srcOrd="1" destOrd="0" presId="urn:microsoft.com/office/officeart/2005/8/layout/lProcess3"/>
    <dgm:cxn modelId="{05D61CF7-FE23-44F4-A53D-7660B8C61D3D}" type="presParOf" srcId="{BF16ABE7-F06F-4360-B121-EC5AD361862D}" destId="{E5840519-5965-4001-BC78-51736398C158}" srcOrd="2" destOrd="0" presId="urn:microsoft.com/office/officeart/2005/8/layout/lProcess3"/>
    <dgm:cxn modelId="{2BE906AA-E69F-433B-96FA-107430479AC7}" type="presParOf" srcId="{A781C8E5-EC62-4C36-9866-CE574BD9954F}" destId="{97A50C00-78A5-478A-A170-1356466EAE2D}" srcOrd="1" destOrd="0" presId="urn:microsoft.com/office/officeart/2005/8/layout/lProcess3"/>
    <dgm:cxn modelId="{3CD0347F-7D2B-4483-8A14-7678D59556A3}" type="presParOf" srcId="{A781C8E5-EC62-4C36-9866-CE574BD9954F}" destId="{14E6F28A-AED2-4B28-A82C-7A281B777ED2}" srcOrd="2" destOrd="0" presId="urn:microsoft.com/office/officeart/2005/8/layout/lProcess3"/>
    <dgm:cxn modelId="{74FE5647-D6FE-4861-9BB8-DF72F850BD3C}" type="presParOf" srcId="{14E6F28A-AED2-4B28-A82C-7A281B777ED2}" destId="{A9664C00-D928-4D25-9619-CF2F5D875972}" srcOrd="0" destOrd="0" presId="urn:microsoft.com/office/officeart/2005/8/layout/lProcess3"/>
    <dgm:cxn modelId="{364D3687-52EF-4438-9CCB-A192C62666E7}" type="presParOf" srcId="{14E6F28A-AED2-4B28-A82C-7A281B777ED2}" destId="{3AC5B39D-36A9-44ED-9834-907EC24B117C}" srcOrd="1" destOrd="0" presId="urn:microsoft.com/office/officeart/2005/8/layout/lProcess3"/>
    <dgm:cxn modelId="{9C00243C-C414-4289-B71E-8FE8BD337ECD}" type="presParOf" srcId="{14E6F28A-AED2-4B28-A82C-7A281B777ED2}" destId="{E9D5EEDD-16C3-4DDE-A62D-064E9D2B2F2A}" srcOrd="2" destOrd="0" presId="urn:microsoft.com/office/officeart/2005/8/layout/lProcess3"/>
    <dgm:cxn modelId="{2E6BED1F-F607-423B-B43A-7BFCA9BE8E85}" type="presParOf" srcId="{A781C8E5-EC62-4C36-9866-CE574BD9954F}" destId="{B9D539DB-F872-478B-8B3D-1ECB3CE5B18C}" srcOrd="3" destOrd="0" presId="urn:microsoft.com/office/officeart/2005/8/layout/lProcess3"/>
    <dgm:cxn modelId="{1F5814AF-67EF-4903-A78C-BAFFC9360442}" type="presParOf" srcId="{A781C8E5-EC62-4C36-9866-CE574BD9954F}" destId="{C19A4A95-A73B-419C-A04B-2A6F89FF0780}" srcOrd="4" destOrd="0" presId="urn:microsoft.com/office/officeart/2005/8/layout/lProcess3"/>
    <dgm:cxn modelId="{4E54663B-E85B-4FF2-BC22-51F4E8D2B096}" type="presParOf" srcId="{C19A4A95-A73B-419C-A04B-2A6F89FF0780}" destId="{25F64E46-C0ED-453E-BB49-7F8235DFE4E0}" srcOrd="0" destOrd="0" presId="urn:microsoft.com/office/officeart/2005/8/layout/lProcess3"/>
    <dgm:cxn modelId="{3CECCE0F-F56C-4B8D-923C-61441F04B34F}" type="presParOf" srcId="{C19A4A95-A73B-419C-A04B-2A6F89FF0780}" destId="{2C291F80-2267-4A08-BBC7-167E439AC087}" srcOrd="1" destOrd="0" presId="urn:microsoft.com/office/officeart/2005/8/layout/lProcess3"/>
    <dgm:cxn modelId="{E4C32CD1-601A-47D0-A3B8-3D0A0F1F9556}" type="presParOf" srcId="{C19A4A95-A73B-419C-A04B-2A6F89FF0780}" destId="{18FBCF1B-1BBE-4CB1-8B9C-3EA0C697AC81}" srcOrd="2" destOrd="0" presId="urn:microsoft.com/office/officeart/2005/8/layout/lProcess3"/>
    <dgm:cxn modelId="{9F2C7D66-E6CF-4589-94DF-E3EB4D8F69AF}" type="presParOf" srcId="{A781C8E5-EC62-4C36-9866-CE574BD9954F}" destId="{CE2E1384-9DDA-4FA4-9A63-141316CD6B84}" srcOrd="5" destOrd="0" presId="urn:microsoft.com/office/officeart/2005/8/layout/lProcess3"/>
    <dgm:cxn modelId="{7ADD3F0B-6BBE-4E52-B4B3-54481600A858}" type="presParOf" srcId="{A781C8E5-EC62-4C36-9866-CE574BD9954F}" destId="{58A6D6C3-8FE6-4979-816C-F9A4D708C402}" srcOrd="6" destOrd="0" presId="urn:microsoft.com/office/officeart/2005/8/layout/lProcess3"/>
    <dgm:cxn modelId="{1C476C66-1D9E-41DD-80AE-6E342E2E1583}" type="presParOf" srcId="{58A6D6C3-8FE6-4979-816C-F9A4D708C402}" destId="{15275BB6-16D5-448E-987A-6DE40CA68268}" srcOrd="0" destOrd="0" presId="urn:microsoft.com/office/officeart/2005/8/layout/lProcess3"/>
    <dgm:cxn modelId="{430CE6C8-8A11-4A87-A098-9D5455423D43}" type="presParOf" srcId="{58A6D6C3-8FE6-4979-816C-F9A4D708C402}" destId="{D927C7CE-19F5-4ACD-8471-195FCC36D678}" srcOrd="1" destOrd="0" presId="urn:microsoft.com/office/officeart/2005/8/layout/lProcess3"/>
    <dgm:cxn modelId="{3A7110AC-4D2A-43ED-ACF2-1AA29E0F5D3B}" type="presParOf" srcId="{58A6D6C3-8FE6-4979-816C-F9A4D708C402}" destId="{B8C8DCEE-A135-4141-B029-A9368F6DA8F2}" srcOrd="2" destOrd="0" presId="urn:microsoft.com/office/officeart/2005/8/layout/lProcess3"/>
    <dgm:cxn modelId="{8AB8CCE3-234A-4762-BC43-1BA910D84047}" type="presParOf" srcId="{A781C8E5-EC62-4C36-9866-CE574BD9954F}" destId="{0C10F926-DB2B-4256-B5AB-239398153114}" srcOrd="7" destOrd="0" presId="urn:microsoft.com/office/officeart/2005/8/layout/lProcess3"/>
    <dgm:cxn modelId="{6E2984E0-6303-477A-A771-4F0B6B822287}" type="presParOf" srcId="{A781C8E5-EC62-4C36-9866-CE574BD9954F}" destId="{12B3014E-2C0C-40CD-B94E-15A1D0B4ECDB}" srcOrd="8" destOrd="0" presId="urn:microsoft.com/office/officeart/2005/8/layout/lProcess3"/>
    <dgm:cxn modelId="{52025D4A-9315-48D8-915B-C0FA6CF948B5}" type="presParOf" srcId="{12B3014E-2C0C-40CD-B94E-15A1D0B4ECDB}" destId="{29DD6298-1006-421D-9ABB-7FC563CAD9C7}" srcOrd="0" destOrd="0" presId="urn:microsoft.com/office/officeart/2005/8/layout/lProcess3"/>
    <dgm:cxn modelId="{964482A5-9D90-49F4-B7B3-06AF70657401}" type="presParOf" srcId="{12B3014E-2C0C-40CD-B94E-15A1D0B4ECDB}" destId="{4A8C401E-F2D6-47F9-87FC-8BB86D78D991}" srcOrd="1" destOrd="0" presId="urn:microsoft.com/office/officeart/2005/8/layout/lProcess3"/>
    <dgm:cxn modelId="{936C68C3-1ADA-46D2-A927-112DF6675CBB}" type="presParOf" srcId="{12B3014E-2C0C-40CD-B94E-15A1D0B4ECDB}" destId="{5D94E726-8D1D-4C90-9AB1-443E7AA941B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092D57-8464-4DCB-A64A-316155DC083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F940D5-49F0-43B6-BC82-9557FD5DC24A}">
      <dgm:prSet phldrT="[Text]" custT="1"/>
      <dgm:spPr>
        <a:xfrm>
          <a:off x="1109238" y="3103"/>
          <a:ext cx="3029448" cy="1211779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Guillermo Mendoza-Suarez 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6570C57-A387-4945-A1C2-BF65DB4F808B}" type="parTrans" cxnId="{3918A41C-D9F1-4F5D-887E-CEE3B4DA0DCD}">
      <dgm:prSet/>
      <dgm:spPr/>
      <dgm:t>
        <a:bodyPr/>
        <a:lstStyle/>
        <a:p>
          <a:endParaRPr lang="en-US"/>
        </a:p>
      </dgm:t>
    </dgm:pt>
    <dgm:pt modelId="{D6CE3312-C1FD-4C82-8CB4-D20C7AFD9EC6}" type="sibTrans" cxnId="{3918A41C-D9F1-4F5D-887E-CEE3B4DA0DCD}">
      <dgm:prSet/>
      <dgm:spPr/>
      <dgm:t>
        <a:bodyPr/>
        <a:lstStyle/>
        <a:p>
          <a:endParaRPr lang="en-US"/>
        </a:p>
      </dgm:t>
    </dgm:pt>
    <dgm:pt modelId="{57B23638-D7CB-4187-A1D8-9ED2B7B98303}">
      <dgm:prSet phldrT="[Text]" custT="1"/>
      <dgm:spPr>
        <a:xfrm>
          <a:off x="3744858" y="106104"/>
          <a:ext cx="2514442" cy="1005776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Advisor, Research Development and Partnerships, ENCS</a:t>
          </a:r>
        </a:p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guillerm@encs.concordia.ca</a:t>
          </a: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</a:t>
          </a:r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3208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2C2CD38-17CF-48D7-A021-71A53BE88FF7}" type="parTrans" cxnId="{C84A8533-2076-4D5A-8291-737551ECA9C1}">
      <dgm:prSet/>
      <dgm:spPr/>
      <dgm:t>
        <a:bodyPr/>
        <a:lstStyle/>
        <a:p>
          <a:endParaRPr lang="en-US"/>
        </a:p>
      </dgm:t>
    </dgm:pt>
    <dgm:pt modelId="{E0EFD8E8-EA12-44DE-A9B0-D15DF7F9099E}" type="sibTrans" cxnId="{C84A8533-2076-4D5A-8291-737551ECA9C1}">
      <dgm:prSet/>
      <dgm:spPr/>
      <dgm:t>
        <a:bodyPr/>
        <a:lstStyle/>
        <a:p>
          <a:endParaRPr lang="en-US"/>
        </a:p>
      </dgm:t>
    </dgm:pt>
    <dgm:pt modelId="{15EBFAE5-CF37-4DFC-81FA-85A136E3875E}">
      <dgm:prSet phldrT="[Text]" custT="1"/>
      <dgm:spPr>
        <a:xfrm>
          <a:off x="1109238" y="1384531"/>
          <a:ext cx="3029448" cy="121177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Anna-Maria Moubayed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F3F6A2-2D22-47FE-BE06-A6DFDB9CE2F4}" type="parTrans" cxnId="{05173C36-112E-4314-8BEC-A20C028BBEE3}">
      <dgm:prSet/>
      <dgm:spPr/>
      <dgm:t>
        <a:bodyPr/>
        <a:lstStyle/>
        <a:p>
          <a:endParaRPr lang="en-US"/>
        </a:p>
      </dgm:t>
    </dgm:pt>
    <dgm:pt modelId="{5972DC02-EDFF-46E7-850D-3BEFFBEFF1A3}" type="sibTrans" cxnId="{05173C36-112E-4314-8BEC-A20C028BBEE3}">
      <dgm:prSet/>
      <dgm:spPr/>
      <dgm:t>
        <a:bodyPr/>
        <a:lstStyle/>
        <a:p>
          <a:endParaRPr lang="en-US"/>
        </a:p>
      </dgm:t>
    </dgm:pt>
    <dgm:pt modelId="{004E88CF-AA87-41C1-99A6-3E888F69F7B7}">
      <dgm:prSet phldrT="[Text]" custT="1"/>
      <dgm:spPr>
        <a:xfrm>
          <a:off x="3744862" y="1487532"/>
          <a:ext cx="2514442" cy="1005776"/>
        </a:xfr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Business Development Specialist </a:t>
          </a:r>
        </a:p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ammoubayed@mitacs.ca </a:t>
          </a:r>
        </a:p>
        <a:p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514-220-5368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28B8451-B3F7-40FA-9E16-5475150B2E84}" type="parTrans" cxnId="{1F6F6A2B-18E9-41DC-B8C5-062971BB89DE}">
      <dgm:prSet/>
      <dgm:spPr/>
      <dgm:t>
        <a:bodyPr/>
        <a:lstStyle/>
        <a:p>
          <a:endParaRPr lang="en-US"/>
        </a:p>
      </dgm:t>
    </dgm:pt>
    <dgm:pt modelId="{7523F1E6-86C4-454C-95DC-F4D9158657BE}" type="sibTrans" cxnId="{1F6F6A2B-18E9-41DC-B8C5-062971BB89DE}">
      <dgm:prSet/>
      <dgm:spPr/>
      <dgm:t>
        <a:bodyPr/>
        <a:lstStyle/>
        <a:p>
          <a:endParaRPr lang="en-US"/>
        </a:p>
      </dgm:t>
    </dgm:pt>
    <dgm:pt modelId="{A998F505-9367-46C6-B65F-640E00A50ED2}">
      <dgm:prSet phldrT="[Text]" custT="1"/>
      <dgm:spPr>
        <a:xfrm>
          <a:off x="1109238" y="4147388"/>
          <a:ext cx="3029448" cy="1211779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Research Agreement Specialist, TBA</a:t>
          </a:r>
          <a:endParaRPr lang="en-US" sz="16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081A77A-371B-4775-ADCE-27E5CC5898CC}" type="parTrans" cxnId="{BF638EB1-8F4A-4B47-A10C-931642D02B4A}">
      <dgm:prSet/>
      <dgm:spPr/>
      <dgm:t>
        <a:bodyPr/>
        <a:lstStyle/>
        <a:p>
          <a:endParaRPr lang="en-US"/>
        </a:p>
      </dgm:t>
    </dgm:pt>
    <dgm:pt modelId="{EBBA51D0-161D-4A53-859A-9D61BBAC89AC}" type="sibTrans" cxnId="{BF638EB1-8F4A-4B47-A10C-931642D02B4A}">
      <dgm:prSet/>
      <dgm:spPr/>
      <dgm:t>
        <a:bodyPr/>
        <a:lstStyle/>
        <a:p>
          <a:endParaRPr lang="en-US"/>
        </a:p>
      </dgm:t>
    </dgm:pt>
    <dgm:pt modelId="{960BACE4-83B8-47DB-AE77-CA29D71CF6C6}">
      <dgm:prSet/>
      <dgm:spPr>
        <a:xfrm>
          <a:off x="3744858" y="4250390"/>
          <a:ext cx="2514442" cy="1005776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Research Agreement Specialist</a:t>
          </a:r>
        </a:p>
        <a:p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Karan.Singh@concordia.ca</a:t>
          </a:r>
        </a:p>
        <a:p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Ext. 8045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2F1DE7-A84E-451B-B8CF-99ECA5B15869}" type="parTrans" cxnId="{418B1CB8-FA67-47D7-AB70-01352E7F33CA}">
      <dgm:prSet/>
      <dgm:spPr/>
      <dgm:t>
        <a:bodyPr/>
        <a:lstStyle/>
        <a:p>
          <a:endParaRPr lang="en-US"/>
        </a:p>
      </dgm:t>
    </dgm:pt>
    <dgm:pt modelId="{28FCADAD-A9E9-4459-A7BB-A2710EFB2017}" type="sibTrans" cxnId="{418B1CB8-FA67-47D7-AB70-01352E7F33CA}">
      <dgm:prSet/>
      <dgm:spPr/>
      <dgm:t>
        <a:bodyPr/>
        <a:lstStyle/>
        <a:p>
          <a:endParaRPr lang="en-US"/>
        </a:p>
      </dgm:t>
    </dgm:pt>
    <dgm:pt modelId="{A781C8E5-EC62-4C36-9866-CE574BD9954F}" type="pres">
      <dgm:prSet presAssocID="{7A092D57-8464-4DCB-A64A-316155DC083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BF16ABE7-F06F-4360-B121-EC5AD361862D}" type="pres">
      <dgm:prSet presAssocID="{49F940D5-49F0-43B6-BC82-9557FD5DC24A}" presName="horFlow" presStyleCnt="0"/>
      <dgm:spPr/>
    </dgm:pt>
    <dgm:pt modelId="{6111F72C-0F79-443E-B87C-6EAA19DDFA5D}" type="pres">
      <dgm:prSet presAssocID="{49F940D5-49F0-43B6-BC82-9557FD5DC24A}" presName="bigChev" presStyleLbl="node1" presStyleIdx="0" presStyleCnt="3" custLinFactNeighborX="-19534" custLinFactNeighborY="54022"/>
      <dgm:spPr>
        <a:prstGeom prst="chevron">
          <a:avLst/>
        </a:prstGeom>
      </dgm:spPr>
      <dgm:t>
        <a:bodyPr/>
        <a:lstStyle/>
        <a:p>
          <a:endParaRPr lang="en-CA"/>
        </a:p>
      </dgm:t>
    </dgm:pt>
    <dgm:pt modelId="{1A3ACC2B-B538-4E4D-9733-C25CB2A34D75}" type="pres">
      <dgm:prSet presAssocID="{92C2CD38-17CF-48D7-A021-71A53BE88FF7}" presName="parTrans" presStyleCnt="0"/>
      <dgm:spPr/>
    </dgm:pt>
    <dgm:pt modelId="{E5840519-5965-4001-BC78-51736398C158}" type="pres">
      <dgm:prSet presAssocID="{57B23638-D7CB-4187-A1D8-9ED2B7B98303}" presName="node" presStyleLbl="alignAccFollowNode1" presStyleIdx="0" presStyleCnt="3" custScaleX="237493" custLinFactNeighborX="-19534" custLinFactNeighborY="65086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CA"/>
        </a:p>
      </dgm:t>
    </dgm:pt>
    <dgm:pt modelId="{97A50C00-78A5-478A-A170-1356466EAE2D}" type="pres">
      <dgm:prSet presAssocID="{49F940D5-49F0-43B6-BC82-9557FD5DC24A}" presName="vSp" presStyleCnt="0"/>
      <dgm:spPr/>
    </dgm:pt>
    <dgm:pt modelId="{14E6F28A-AED2-4B28-A82C-7A281B777ED2}" type="pres">
      <dgm:prSet presAssocID="{15EBFAE5-CF37-4DFC-81FA-85A136E3875E}" presName="horFlow" presStyleCnt="0"/>
      <dgm:spPr/>
    </dgm:pt>
    <dgm:pt modelId="{A9664C00-D928-4D25-9619-CF2F5D875972}" type="pres">
      <dgm:prSet presAssocID="{15EBFAE5-CF37-4DFC-81FA-85A136E3875E}" presName="bigChev" presStyleLbl="node1" presStyleIdx="1" presStyleCnt="3" custLinFactNeighborX="-20785" custLinFactNeighborY="53283"/>
      <dgm:spPr>
        <a:prstGeom prst="chevron">
          <a:avLst/>
        </a:prstGeom>
      </dgm:spPr>
      <dgm:t>
        <a:bodyPr/>
        <a:lstStyle/>
        <a:p>
          <a:endParaRPr lang="en-CA"/>
        </a:p>
      </dgm:t>
    </dgm:pt>
    <dgm:pt modelId="{3AC5B39D-36A9-44ED-9834-907EC24B117C}" type="pres">
      <dgm:prSet presAssocID="{A28B8451-B3F7-40FA-9E16-5475150B2E84}" presName="parTrans" presStyleCnt="0"/>
      <dgm:spPr/>
    </dgm:pt>
    <dgm:pt modelId="{E9D5EEDD-16C3-4DDE-A62D-064E9D2B2F2A}" type="pres">
      <dgm:prSet presAssocID="{004E88CF-AA87-41C1-99A6-3E888F69F7B7}" presName="node" presStyleLbl="alignAccFollowNode1" presStyleIdx="1" presStyleCnt="3" custScaleX="237493" custLinFactNeighborX="-19533" custLinFactNeighborY="65086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CA"/>
        </a:p>
      </dgm:t>
    </dgm:pt>
    <dgm:pt modelId="{F21233FB-E090-470E-89B8-0AEF78CE0431}" type="pres">
      <dgm:prSet presAssocID="{15EBFAE5-CF37-4DFC-81FA-85A136E3875E}" presName="vSp" presStyleCnt="0"/>
      <dgm:spPr/>
    </dgm:pt>
    <dgm:pt modelId="{BC41E273-E41A-4670-8E43-6D63D99EAB88}" type="pres">
      <dgm:prSet presAssocID="{A998F505-9367-46C6-B65F-640E00A50ED2}" presName="horFlow" presStyleCnt="0"/>
      <dgm:spPr/>
    </dgm:pt>
    <dgm:pt modelId="{F31D80B4-4A22-4949-B5E3-05805BF13604}" type="pres">
      <dgm:prSet presAssocID="{A998F505-9367-46C6-B65F-640E00A50ED2}" presName="bigChev" presStyleLbl="node1" presStyleIdx="2" presStyleCnt="3" custScaleX="96099" custScaleY="101511" custLinFactY="-107414" custLinFactNeighborX="5913" custLinFactNeighborY="-200000"/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4F646FF3-4DD0-43A8-A9F2-788683CDBFC3}" type="pres">
      <dgm:prSet presAssocID="{2C2F1DE7-A84E-451B-B8CF-99ECA5B15869}" presName="parTrans" presStyleCnt="0"/>
      <dgm:spPr/>
    </dgm:pt>
    <dgm:pt modelId="{E4D1532E-72C3-452F-9396-7180DF816914}" type="pres">
      <dgm:prSet presAssocID="{960BACE4-83B8-47DB-AE77-CA29D71CF6C6}" presName="node" presStyleLbl="alignAccFollowNode1" presStyleIdx="2" presStyleCnt="3" custScaleX="250340" custLinFactY="-173986" custLinFactNeighborX="-19533" custLinFactNeighborY="-20000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1381628A-456A-48D3-934A-C36316A79CBA}" type="presOf" srcId="{57B23638-D7CB-4187-A1D8-9ED2B7B98303}" destId="{E5840519-5965-4001-BC78-51736398C158}" srcOrd="0" destOrd="0" presId="urn:microsoft.com/office/officeart/2005/8/layout/lProcess3"/>
    <dgm:cxn modelId="{212169DB-699F-4A5C-BD19-63B03FF069C9}" type="presOf" srcId="{7A092D57-8464-4DCB-A64A-316155DC0838}" destId="{A781C8E5-EC62-4C36-9866-CE574BD9954F}" srcOrd="0" destOrd="0" presId="urn:microsoft.com/office/officeart/2005/8/layout/lProcess3"/>
    <dgm:cxn modelId="{BF638EB1-8F4A-4B47-A10C-931642D02B4A}" srcId="{7A092D57-8464-4DCB-A64A-316155DC0838}" destId="{A998F505-9367-46C6-B65F-640E00A50ED2}" srcOrd="2" destOrd="0" parTransId="{A081A77A-371B-4775-ADCE-27E5CC5898CC}" sibTransId="{EBBA51D0-161D-4A53-859A-9D61BBAC89AC}"/>
    <dgm:cxn modelId="{8DFC66D1-484E-42DE-B71D-92F802411682}" type="presOf" srcId="{004E88CF-AA87-41C1-99A6-3E888F69F7B7}" destId="{E9D5EEDD-16C3-4DDE-A62D-064E9D2B2F2A}" srcOrd="0" destOrd="0" presId="urn:microsoft.com/office/officeart/2005/8/layout/lProcess3"/>
    <dgm:cxn modelId="{9C0E8185-553E-4FF2-823F-9A7823C6AF6D}" type="presOf" srcId="{49F940D5-49F0-43B6-BC82-9557FD5DC24A}" destId="{6111F72C-0F79-443E-B87C-6EAA19DDFA5D}" srcOrd="0" destOrd="0" presId="urn:microsoft.com/office/officeart/2005/8/layout/lProcess3"/>
    <dgm:cxn modelId="{EA22D2C2-42B1-43C7-AFA6-9721654EDA06}" type="presOf" srcId="{A998F505-9367-46C6-B65F-640E00A50ED2}" destId="{F31D80B4-4A22-4949-B5E3-05805BF13604}" srcOrd="0" destOrd="0" presId="urn:microsoft.com/office/officeart/2005/8/layout/lProcess3"/>
    <dgm:cxn modelId="{EDB888CB-6F9A-4778-85D4-6D021C9A987C}" type="presOf" srcId="{15EBFAE5-CF37-4DFC-81FA-85A136E3875E}" destId="{A9664C00-D928-4D25-9619-CF2F5D875972}" srcOrd="0" destOrd="0" presId="urn:microsoft.com/office/officeart/2005/8/layout/lProcess3"/>
    <dgm:cxn modelId="{1F6F6A2B-18E9-41DC-B8C5-062971BB89DE}" srcId="{15EBFAE5-CF37-4DFC-81FA-85A136E3875E}" destId="{004E88CF-AA87-41C1-99A6-3E888F69F7B7}" srcOrd="0" destOrd="0" parTransId="{A28B8451-B3F7-40FA-9E16-5475150B2E84}" sibTransId="{7523F1E6-86C4-454C-95DC-F4D9158657BE}"/>
    <dgm:cxn modelId="{3918A41C-D9F1-4F5D-887E-CEE3B4DA0DCD}" srcId="{7A092D57-8464-4DCB-A64A-316155DC0838}" destId="{49F940D5-49F0-43B6-BC82-9557FD5DC24A}" srcOrd="0" destOrd="0" parTransId="{66570C57-A387-4945-A1C2-BF65DB4F808B}" sibTransId="{D6CE3312-C1FD-4C82-8CB4-D20C7AFD9EC6}"/>
    <dgm:cxn modelId="{C84A8533-2076-4D5A-8291-737551ECA9C1}" srcId="{49F940D5-49F0-43B6-BC82-9557FD5DC24A}" destId="{57B23638-D7CB-4187-A1D8-9ED2B7B98303}" srcOrd="0" destOrd="0" parTransId="{92C2CD38-17CF-48D7-A021-71A53BE88FF7}" sibTransId="{E0EFD8E8-EA12-44DE-A9B0-D15DF7F9099E}"/>
    <dgm:cxn modelId="{05173C36-112E-4314-8BEC-A20C028BBEE3}" srcId="{7A092D57-8464-4DCB-A64A-316155DC0838}" destId="{15EBFAE5-CF37-4DFC-81FA-85A136E3875E}" srcOrd="1" destOrd="0" parTransId="{FDF3F6A2-2D22-47FE-BE06-A6DFDB9CE2F4}" sibTransId="{5972DC02-EDFF-46E7-850D-3BEFFBEFF1A3}"/>
    <dgm:cxn modelId="{2AEF8743-C525-4C8A-B664-370D824F02E1}" type="presOf" srcId="{960BACE4-83B8-47DB-AE77-CA29D71CF6C6}" destId="{E4D1532E-72C3-452F-9396-7180DF816914}" srcOrd="0" destOrd="0" presId="urn:microsoft.com/office/officeart/2005/8/layout/lProcess3"/>
    <dgm:cxn modelId="{418B1CB8-FA67-47D7-AB70-01352E7F33CA}" srcId="{A998F505-9367-46C6-B65F-640E00A50ED2}" destId="{960BACE4-83B8-47DB-AE77-CA29D71CF6C6}" srcOrd="0" destOrd="0" parTransId="{2C2F1DE7-A84E-451B-B8CF-99ECA5B15869}" sibTransId="{28FCADAD-A9E9-4459-A7BB-A2710EFB2017}"/>
    <dgm:cxn modelId="{08395545-865E-448C-8E42-7B0BB9037745}" type="presParOf" srcId="{A781C8E5-EC62-4C36-9866-CE574BD9954F}" destId="{BF16ABE7-F06F-4360-B121-EC5AD361862D}" srcOrd="0" destOrd="0" presId="urn:microsoft.com/office/officeart/2005/8/layout/lProcess3"/>
    <dgm:cxn modelId="{C94A2728-8C9A-4359-A603-82F8482C8576}" type="presParOf" srcId="{BF16ABE7-F06F-4360-B121-EC5AD361862D}" destId="{6111F72C-0F79-443E-B87C-6EAA19DDFA5D}" srcOrd="0" destOrd="0" presId="urn:microsoft.com/office/officeart/2005/8/layout/lProcess3"/>
    <dgm:cxn modelId="{80CA4F24-A76A-4542-A98A-E3FAA7C3AE03}" type="presParOf" srcId="{BF16ABE7-F06F-4360-B121-EC5AD361862D}" destId="{1A3ACC2B-B538-4E4D-9733-C25CB2A34D75}" srcOrd="1" destOrd="0" presId="urn:microsoft.com/office/officeart/2005/8/layout/lProcess3"/>
    <dgm:cxn modelId="{F57D88C5-105C-480B-BC9B-B10F0D09BD3C}" type="presParOf" srcId="{BF16ABE7-F06F-4360-B121-EC5AD361862D}" destId="{E5840519-5965-4001-BC78-51736398C158}" srcOrd="2" destOrd="0" presId="urn:microsoft.com/office/officeart/2005/8/layout/lProcess3"/>
    <dgm:cxn modelId="{4D587884-AA16-4D46-B27D-3C4361B4107A}" type="presParOf" srcId="{A781C8E5-EC62-4C36-9866-CE574BD9954F}" destId="{97A50C00-78A5-478A-A170-1356466EAE2D}" srcOrd="1" destOrd="0" presId="urn:microsoft.com/office/officeart/2005/8/layout/lProcess3"/>
    <dgm:cxn modelId="{906C7C57-5F44-4371-9E3D-D79603A50D1E}" type="presParOf" srcId="{A781C8E5-EC62-4C36-9866-CE574BD9954F}" destId="{14E6F28A-AED2-4B28-A82C-7A281B777ED2}" srcOrd="2" destOrd="0" presId="urn:microsoft.com/office/officeart/2005/8/layout/lProcess3"/>
    <dgm:cxn modelId="{82939427-A3A9-4612-AE68-ECD47CD3167C}" type="presParOf" srcId="{14E6F28A-AED2-4B28-A82C-7A281B777ED2}" destId="{A9664C00-D928-4D25-9619-CF2F5D875972}" srcOrd="0" destOrd="0" presId="urn:microsoft.com/office/officeart/2005/8/layout/lProcess3"/>
    <dgm:cxn modelId="{A6627740-B76D-4269-B0F7-E38DB45B7803}" type="presParOf" srcId="{14E6F28A-AED2-4B28-A82C-7A281B777ED2}" destId="{3AC5B39D-36A9-44ED-9834-907EC24B117C}" srcOrd="1" destOrd="0" presId="urn:microsoft.com/office/officeart/2005/8/layout/lProcess3"/>
    <dgm:cxn modelId="{B462E2DC-9489-4D29-A4F0-A5807C64B643}" type="presParOf" srcId="{14E6F28A-AED2-4B28-A82C-7A281B777ED2}" destId="{E9D5EEDD-16C3-4DDE-A62D-064E9D2B2F2A}" srcOrd="2" destOrd="0" presId="urn:microsoft.com/office/officeart/2005/8/layout/lProcess3"/>
    <dgm:cxn modelId="{1F113942-5D33-44D7-8BE7-208083ADE2B6}" type="presParOf" srcId="{A781C8E5-EC62-4C36-9866-CE574BD9954F}" destId="{F21233FB-E090-470E-89B8-0AEF78CE0431}" srcOrd="3" destOrd="0" presId="urn:microsoft.com/office/officeart/2005/8/layout/lProcess3"/>
    <dgm:cxn modelId="{85914D7C-569B-4D86-BD9B-AE2971DE4533}" type="presParOf" srcId="{A781C8E5-EC62-4C36-9866-CE574BD9954F}" destId="{BC41E273-E41A-4670-8E43-6D63D99EAB88}" srcOrd="4" destOrd="0" presId="urn:microsoft.com/office/officeart/2005/8/layout/lProcess3"/>
    <dgm:cxn modelId="{BF315323-52E8-4062-9E13-B39AF00B1136}" type="presParOf" srcId="{BC41E273-E41A-4670-8E43-6D63D99EAB88}" destId="{F31D80B4-4A22-4949-B5E3-05805BF13604}" srcOrd="0" destOrd="0" presId="urn:microsoft.com/office/officeart/2005/8/layout/lProcess3"/>
    <dgm:cxn modelId="{13C1345A-0864-4205-A0D3-82545B87466D}" type="presParOf" srcId="{BC41E273-E41A-4670-8E43-6D63D99EAB88}" destId="{4F646FF3-4DD0-43A8-A9F2-788683CDBFC3}" srcOrd="1" destOrd="0" presId="urn:microsoft.com/office/officeart/2005/8/layout/lProcess3"/>
    <dgm:cxn modelId="{11D23887-32A2-41DF-BB23-5088F7B252DE}" type="presParOf" srcId="{BC41E273-E41A-4670-8E43-6D63D99EAB88}" destId="{E4D1532E-72C3-452F-9396-7180DF81691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25738-C49D-4570-BFBC-6525D41DDBC5}">
      <dsp:nvSpPr>
        <dsp:cNvPr id="0" name=""/>
        <dsp:cNvSpPr/>
      </dsp:nvSpPr>
      <dsp:spPr>
        <a:xfrm>
          <a:off x="3592401" y="1052"/>
          <a:ext cx="1024109" cy="102410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Administrative Services</a:t>
          </a:r>
          <a:endParaRPr lang="en-US" sz="800" kern="1200" dirty="0"/>
        </a:p>
      </dsp:txBody>
      <dsp:txXfrm>
        <a:off x="3742378" y="151029"/>
        <a:ext cx="724155" cy="724155"/>
      </dsp:txXfrm>
    </dsp:sp>
    <dsp:sp modelId="{8510261D-DD0F-44F8-BCC4-C89D356D4230}">
      <dsp:nvSpPr>
        <dsp:cNvPr id="0" name=""/>
        <dsp:cNvSpPr/>
      </dsp:nvSpPr>
      <dsp:spPr>
        <a:xfrm rot="1350000">
          <a:off x="4671291" y="631292"/>
          <a:ext cx="271420" cy="345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50" kern="1200"/>
        </a:p>
      </dsp:txBody>
      <dsp:txXfrm>
        <a:off x="4674390" y="684839"/>
        <a:ext cx="189994" cy="207383"/>
      </dsp:txXfrm>
    </dsp:sp>
    <dsp:sp modelId="{A626C235-7196-42C4-99FB-B88E634CFB60}">
      <dsp:nvSpPr>
        <dsp:cNvPr id="0" name=""/>
        <dsp:cNvSpPr/>
      </dsp:nvSpPr>
      <dsp:spPr>
        <a:xfrm>
          <a:off x="5011686" y="588939"/>
          <a:ext cx="1024109" cy="102410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/>
            <a:t>Strategic and Institutional Research Initiatives</a:t>
          </a:r>
          <a:endParaRPr lang="en-US" sz="850" kern="1200" dirty="0"/>
        </a:p>
      </dsp:txBody>
      <dsp:txXfrm>
        <a:off x="5161663" y="738916"/>
        <a:ext cx="724155" cy="724155"/>
      </dsp:txXfrm>
    </dsp:sp>
    <dsp:sp modelId="{A136111D-8302-425B-8171-93C8D3798139}">
      <dsp:nvSpPr>
        <dsp:cNvPr id="0" name=""/>
        <dsp:cNvSpPr/>
      </dsp:nvSpPr>
      <dsp:spPr>
        <a:xfrm rot="4050000">
          <a:off x="5679035" y="1630721"/>
          <a:ext cx="271420" cy="345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7190"/>
            <a:satOff val="-2048"/>
            <a:lumOff val="4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50" kern="1200"/>
        </a:p>
      </dsp:txBody>
      <dsp:txXfrm>
        <a:off x="5704168" y="1662234"/>
        <a:ext cx="189994" cy="207383"/>
      </dsp:txXfrm>
    </dsp:sp>
    <dsp:sp modelId="{C14E7067-C645-4217-8D92-C56FD447AE5A}">
      <dsp:nvSpPr>
        <dsp:cNvPr id="0" name=""/>
        <dsp:cNvSpPr/>
      </dsp:nvSpPr>
      <dsp:spPr>
        <a:xfrm>
          <a:off x="5599573" y="2008225"/>
          <a:ext cx="1024109" cy="1024109"/>
        </a:xfrm>
        <a:prstGeom prst="ellipse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/>
            <a:t>Research Development</a:t>
          </a:r>
          <a:endParaRPr lang="en-US" sz="850" kern="1200" dirty="0"/>
        </a:p>
      </dsp:txBody>
      <dsp:txXfrm>
        <a:off x="5749550" y="2158202"/>
        <a:ext cx="724155" cy="724155"/>
      </dsp:txXfrm>
    </dsp:sp>
    <dsp:sp modelId="{58EFC83C-E3FF-43AC-B751-0497EF4D32DC}">
      <dsp:nvSpPr>
        <dsp:cNvPr id="0" name=""/>
        <dsp:cNvSpPr/>
      </dsp:nvSpPr>
      <dsp:spPr>
        <a:xfrm rot="6750000">
          <a:off x="5684914" y="3050007"/>
          <a:ext cx="271420" cy="345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4380"/>
            <a:satOff val="-4096"/>
            <a:lumOff val="8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50" kern="1200"/>
        </a:p>
      </dsp:txBody>
      <dsp:txXfrm rot="10800000">
        <a:off x="5741207" y="3081520"/>
        <a:ext cx="189994" cy="207383"/>
      </dsp:txXfrm>
    </dsp:sp>
    <dsp:sp modelId="{EB89A513-37DB-4713-90CB-7C9E516697EA}">
      <dsp:nvSpPr>
        <dsp:cNvPr id="0" name=""/>
        <dsp:cNvSpPr/>
      </dsp:nvSpPr>
      <dsp:spPr>
        <a:xfrm>
          <a:off x="5011686" y="3427510"/>
          <a:ext cx="1024109" cy="1024109"/>
        </a:xfrm>
        <a:prstGeom prst="ellipse">
          <a:avLst/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Research Grants Administration</a:t>
          </a:r>
          <a:endParaRPr lang="en-US" sz="800" kern="1200" dirty="0"/>
        </a:p>
      </dsp:txBody>
      <dsp:txXfrm>
        <a:off x="5161663" y="3577487"/>
        <a:ext cx="724155" cy="724155"/>
      </dsp:txXfrm>
    </dsp:sp>
    <dsp:sp modelId="{A0DFDAE3-1E89-4376-9D7F-C37DB32A1B06}">
      <dsp:nvSpPr>
        <dsp:cNvPr id="0" name=""/>
        <dsp:cNvSpPr/>
      </dsp:nvSpPr>
      <dsp:spPr>
        <a:xfrm rot="9450000">
          <a:off x="4685485" y="4057751"/>
          <a:ext cx="271420" cy="345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1571"/>
            <a:satOff val="-6144"/>
            <a:lumOff val="120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50" kern="1200"/>
        </a:p>
      </dsp:txBody>
      <dsp:txXfrm rot="10800000">
        <a:off x="4763812" y="4111298"/>
        <a:ext cx="189994" cy="207383"/>
      </dsp:txXfrm>
    </dsp:sp>
    <dsp:sp modelId="{9E4D8FAD-6867-4C47-A6CA-D8AC54A457A7}">
      <dsp:nvSpPr>
        <dsp:cNvPr id="0" name=""/>
        <dsp:cNvSpPr/>
      </dsp:nvSpPr>
      <dsp:spPr>
        <a:xfrm>
          <a:off x="3592401" y="4015397"/>
          <a:ext cx="1024109" cy="102410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/>
            <a:t>Research Partnerships and Innovation</a:t>
          </a:r>
          <a:endParaRPr lang="en-US" sz="850" kern="1200" dirty="0"/>
        </a:p>
      </dsp:txBody>
      <dsp:txXfrm>
        <a:off x="3742378" y="4165374"/>
        <a:ext cx="724155" cy="724155"/>
      </dsp:txXfrm>
    </dsp:sp>
    <dsp:sp modelId="{170CC8C3-99F9-4E3C-B5DB-A30C80676C32}">
      <dsp:nvSpPr>
        <dsp:cNvPr id="0" name=""/>
        <dsp:cNvSpPr/>
      </dsp:nvSpPr>
      <dsp:spPr>
        <a:xfrm rot="12150000">
          <a:off x="3266200" y="4063630"/>
          <a:ext cx="271420" cy="345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68761"/>
            <a:satOff val="-8193"/>
            <a:lumOff val="161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50" kern="1200"/>
        </a:p>
      </dsp:txBody>
      <dsp:txXfrm rot="10800000">
        <a:off x="3344527" y="4148337"/>
        <a:ext cx="189994" cy="207383"/>
      </dsp:txXfrm>
    </dsp:sp>
    <dsp:sp modelId="{7C62F4AE-AE5C-4A64-AD65-0952A2C3C295}">
      <dsp:nvSpPr>
        <dsp:cNvPr id="0" name=""/>
        <dsp:cNvSpPr/>
      </dsp:nvSpPr>
      <dsp:spPr>
        <a:xfrm>
          <a:off x="2173115" y="3427510"/>
          <a:ext cx="1024109" cy="1024109"/>
        </a:xfrm>
        <a:prstGeom prst="ellipse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/>
            <a:t>Research Ethics</a:t>
          </a:r>
          <a:endParaRPr lang="en-US" sz="850" kern="1200" dirty="0"/>
        </a:p>
      </dsp:txBody>
      <dsp:txXfrm>
        <a:off x="2323092" y="3577487"/>
        <a:ext cx="724155" cy="724155"/>
      </dsp:txXfrm>
    </dsp:sp>
    <dsp:sp modelId="{8152A139-C3B4-493E-AEF7-185FFE289031}">
      <dsp:nvSpPr>
        <dsp:cNvPr id="0" name=""/>
        <dsp:cNvSpPr/>
      </dsp:nvSpPr>
      <dsp:spPr>
        <a:xfrm rot="14850000">
          <a:off x="2258456" y="3064201"/>
          <a:ext cx="271420" cy="345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85951"/>
            <a:satOff val="-10241"/>
            <a:lumOff val="201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50" kern="1200"/>
        </a:p>
      </dsp:txBody>
      <dsp:txXfrm rot="10800000">
        <a:off x="2314749" y="3170942"/>
        <a:ext cx="189994" cy="207383"/>
      </dsp:txXfrm>
    </dsp:sp>
    <dsp:sp modelId="{3B27A928-2DF5-499E-92EA-80684B5B59B3}">
      <dsp:nvSpPr>
        <dsp:cNvPr id="0" name=""/>
        <dsp:cNvSpPr/>
      </dsp:nvSpPr>
      <dsp:spPr>
        <a:xfrm>
          <a:off x="1585228" y="2008225"/>
          <a:ext cx="1024109" cy="102410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/>
            <a:t>Research Events and Information Systems</a:t>
          </a:r>
          <a:endParaRPr lang="en-US" sz="850" kern="1200" dirty="0"/>
        </a:p>
      </dsp:txBody>
      <dsp:txXfrm>
        <a:off x="1735205" y="2158202"/>
        <a:ext cx="724155" cy="724155"/>
      </dsp:txXfrm>
    </dsp:sp>
    <dsp:sp modelId="{CE353FEA-5CD0-45B5-BF80-1E61D360B297}">
      <dsp:nvSpPr>
        <dsp:cNvPr id="0" name=""/>
        <dsp:cNvSpPr/>
      </dsp:nvSpPr>
      <dsp:spPr>
        <a:xfrm rot="17550000">
          <a:off x="2252576" y="1644915"/>
          <a:ext cx="271420" cy="345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03141"/>
            <a:satOff val="-12289"/>
            <a:lumOff val="241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50" kern="1200"/>
        </a:p>
      </dsp:txBody>
      <dsp:txXfrm>
        <a:off x="2277709" y="1751656"/>
        <a:ext cx="189994" cy="207383"/>
      </dsp:txXfrm>
    </dsp:sp>
    <dsp:sp modelId="{2EB82754-49CD-46CD-8572-FB4B1068F844}">
      <dsp:nvSpPr>
        <dsp:cNvPr id="0" name=""/>
        <dsp:cNvSpPr/>
      </dsp:nvSpPr>
      <dsp:spPr>
        <a:xfrm>
          <a:off x="2173115" y="588939"/>
          <a:ext cx="1024109" cy="102410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/>
            <a:t>Knowledge Mobilization</a:t>
          </a:r>
          <a:endParaRPr lang="en-US" sz="850" kern="1200" dirty="0"/>
        </a:p>
      </dsp:txBody>
      <dsp:txXfrm>
        <a:off x="2323092" y="738916"/>
        <a:ext cx="724155" cy="724155"/>
      </dsp:txXfrm>
    </dsp:sp>
    <dsp:sp modelId="{0002279E-9A5F-4E84-B225-7D02D549FC81}">
      <dsp:nvSpPr>
        <dsp:cNvPr id="0" name=""/>
        <dsp:cNvSpPr/>
      </dsp:nvSpPr>
      <dsp:spPr>
        <a:xfrm rot="20250000">
          <a:off x="3252006" y="637171"/>
          <a:ext cx="271420" cy="345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20331"/>
            <a:satOff val="-14337"/>
            <a:lumOff val="282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50" kern="1200"/>
        </a:p>
      </dsp:txBody>
      <dsp:txXfrm>
        <a:off x="3255105" y="721878"/>
        <a:ext cx="189994" cy="207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89F9D-BB6F-4F1E-9722-2C3C09690244}">
      <dsp:nvSpPr>
        <dsp:cNvPr id="0" name=""/>
        <dsp:cNvSpPr/>
      </dsp:nvSpPr>
      <dsp:spPr>
        <a:xfrm>
          <a:off x="0" y="20704"/>
          <a:ext cx="6840760" cy="5896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Seminars &amp; invited talks</a:t>
          </a:r>
          <a:endParaRPr lang="en-US" sz="2800" kern="1200" dirty="0"/>
        </a:p>
      </dsp:txBody>
      <dsp:txXfrm>
        <a:off x="0" y="20704"/>
        <a:ext cx="6840760" cy="589680"/>
      </dsp:txXfrm>
    </dsp:sp>
    <dsp:sp modelId="{E9158616-D1DA-410A-B6CE-106F8169B5B7}">
      <dsp:nvSpPr>
        <dsp:cNvPr id="0" name=""/>
        <dsp:cNvSpPr/>
      </dsp:nvSpPr>
      <dsp:spPr>
        <a:xfrm>
          <a:off x="0" y="691024"/>
          <a:ext cx="6840760" cy="589680"/>
        </a:xfrm>
        <a:prstGeom prst="rect">
          <a:avLst/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Open Houses                    </a:t>
          </a:r>
          <a:endParaRPr lang="en-US" sz="2800" kern="1200" dirty="0"/>
        </a:p>
      </dsp:txBody>
      <dsp:txXfrm>
        <a:off x="0" y="691024"/>
        <a:ext cx="6840760" cy="589680"/>
      </dsp:txXfrm>
    </dsp:sp>
    <dsp:sp modelId="{63081B06-B929-4C54-A4C8-02C2221A66E2}">
      <dsp:nvSpPr>
        <dsp:cNvPr id="0" name=""/>
        <dsp:cNvSpPr/>
      </dsp:nvSpPr>
      <dsp:spPr>
        <a:xfrm>
          <a:off x="0" y="1361344"/>
          <a:ext cx="6840760" cy="589680"/>
        </a:xfrm>
        <a:prstGeom prst="rect">
          <a:avLst/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Lab/Company Visits</a:t>
          </a:r>
          <a:endParaRPr lang="en-US" sz="2800" kern="1200" dirty="0"/>
        </a:p>
      </dsp:txBody>
      <dsp:txXfrm>
        <a:off x="0" y="1361344"/>
        <a:ext cx="6840760" cy="589680"/>
      </dsp:txXfrm>
    </dsp:sp>
    <dsp:sp modelId="{E40A879D-5D50-46D1-AA14-F907CDDEF945}">
      <dsp:nvSpPr>
        <dsp:cNvPr id="0" name=""/>
        <dsp:cNvSpPr/>
      </dsp:nvSpPr>
      <dsp:spPr>
        <a:xfrm>
          <a:off x="0" y="2031664"/>
          <a:ext cx="6840760" cy="589680"/>
        </a:xfrm>
        <a:prstGeom prst="rect">
          <a:avLst/>
        </a:prstGeom>
        <a:solidFill>
          <a:schemeClr val="accent2">
            <a:hueOff val="-15122390"/>
            <a:satOff val="6577"/>
            <a:lumOff val="19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Teaching &amp; co-teaching</a:t>
          </a:r>
          <a:endParaRPr lang="en-US" sz="2800" kern="1200" dirty="0"/>
        </a:p>
      </dsp:txBody>
      <dsp:txXfrm>
        <a:off x="0" y="2031664"/>
        <a:ext cx="6840760" cy="589680"/>
      </dsp:txXfrm>
    </dsp:sp>
    <dsp:sp modelId="{E728E016-B0F9-41A7-A078-DF9C81885F06}">
      <dsp:nvSpPr>
        <dsp:cNvPr id="0" name=""/>
        <dsp:cNvSpPr/>
      </dsp:nvSpPr>
      <dsp:spPr>
        <a:xfrm>
          <a:off x="0" y="2701984"/>
          <a:ext cx="6840760" cy="589680"/>
        </a:xfrm>
        <a:prstGeom prst="rect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Match-making Events</a:t>
          </a:r>
          <a:endParaRPr lang="en-US" sz="2800" kern="1200" dirty="0"/>
        </a:p>
      </dsp:txBody>
      <dsp:txXfrm>
        <a:off x="0" y="2701984"/>
        <a:ext cx="6840760" cy="589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9CE3C-A8B0-48AB-B6A6-A1B40F65B13B}">
      <dsp:nvSpPr>
        <dsp:cNvPr id="0" name=""/>
        <dsp:cNvSpPr/>
      </dsp:nvSpPr>
      <dsp:spPr>
        <a:xfrm>
          <a:off x="2462361" y="1524600"/>
          <a:ext cx="1171277" cy="11712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MESI</a:t>
          </a:r>
          <a:endParaRPr lang="en-US" sz="2000" kern="1200" dirty="0"/>
        </a:p>
      </dsp:txBody>
      <dsp:txXfrm>
        <a:off x="2633891" y="1696130"/>
        <a:ext cx="828217" cy="828217"/>
      </dsp:txXfrm>
    </dsp:sp>
    <dsp:sp modelId="{9E5C0D33-F0AF-4BDC-8443-FCAE1DB05B93}">
      <dsp:nvSpPr>
        <dsp:cNvPr id="0" name=""/>
        <dsp:cNvSpPr/>
      </dsp:nvSpPr>
      <dsp:spPr>
        <a:xfrm rot="16200000">
          <a:off x="2924144" y="1098804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rgbClr val="99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961301" y="1215608"/>
        <a:ext cx="173398" cy="238940"/>
      </dsp:txXfrm>
    </dsp:sp>
    <dsp:sp modelId="{B9E65BA2-6D63-4F10-8B2B-FDCD3280DA4B}">
      <dsp:nvSpPr>
        <dsp:cNvPr id="0" name=""/>
        <dsp:cNvSpPr/>
      </dsp:nvSpPr>
      <dsp:spPr>
        <a:xfrm>
          <a:off x="2520925" y="3071"/>
          <a:ext cx="1054149" cy="1054149"/>
        </a:xfrm>
        <a:prstGeom prst="ellipse">
          <a:avLst/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Prompt</a:t>
          </a:r>
          <a:endParaRPr lang="en-US" sz="1400" kern="1200" dirty="0"/>
        </a:p>
      </dsp:txBody>
      <dsp:txXfrm>
        <a:off x="2675302" y="157448"/>
        <a:ext cx="745395" cy="745395"/>
      </dsp:txXfrm>
    </dsp:sp>
    <dsp:sp modelId="{D1B2F112-AF68-411B-8D2C-950B0D1EE49A}">
      <dsp:nvSpPr>
        <dsp:cNvPr id="0" name=""/>
        <dsp:cNvSpPr/>
      </dsp:nvSpPr>
      <dsp:spPr>
        <a:xfrm rot="19285714">
          <a:off x="3559240" y="1404650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67346" y="1507464"/>
        <a:ext cx="173398" cy="238940"/>
      </dsp:txXfrm>
    </dsp:sp>
    <dsp:sp modelId="{0A0F06F6-A43E-4AE2-BACB-FF03848267F9}">
      <dsp:nvSpPr>
        <dsp:cNvPr id="0" name=""/>
        <dsp:cNvSpPr/>
      </dsp:nvSpPr>
      <dsp:spPr>
        <a:xfrm>
          <a:off x="3756291" y="597992"/>
          <a:ext cx="1054149" cy="1054149"/>
        </a:xfrm>
        <a:prstGeom prst="ellipse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CRIBIQ</a:t>
          </a:r>
          <a:endParaRPr lang="en-US" sz="1400" kern="1200" dirty="0"/>
        </a:p>
      </dsp:txBody>
      <dsp:txXfrm>
        <a:off x="3910668" y="752369"/>
        <a:ext cx="745395" cy="745395"/>
      </dsp:txXfrm>
    </dsp:sp>
    <dsp:sp modelId="{81014574-5656-4A53-B229-6FCF8FC2A41C}">
      <dsp:nvSpPr>
        <dsp:cNvPr id="0" name=""/>
        <dsp:cNvSpPr/>
      </dsp:nvSpPr>
      <dsp:spPr>
        <a:xfrm rot="771429">
          <a:off x="3716095" y="2091879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17027" y="2163258"/>
        <a:ext cx="173398" cy="238940"/>
      </dsp:txXfrm>
    </dsp:sp>
    <dsp:sp modelId="{E8E6341F-6E92-447F-B96D-1B89756ACB6F}">
      <dsp:nvSpPr>
        <dsp:cNvPr id="0" name=""/>
        <dsp:cNvSpPr/>
      </dsp:nvSpPr>
      <dsp:spPr>
        <a:xfrm>
          <a:off x="4061402" y="1934768"/>
          <a:ext cx="1054149" cy="105414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CQRDA</a:t>
          </a:r>
          <a:endParaRPr lang="en-US" sz="1400" kern="1200" dirty="0"/>
        </a:p>
      </dsp:txBody>
      <dsp:txXfrm>
        <a:off x="4215779" y="2089145"/>
        <a:ext cx="745395" cy="745395"/>
      </dsp:txXfrm>
    </dsp:sp>
    <dsp:sp modelId="{DB4CE3A0-8CCB-4816-BC25-E7EA1CB73A0D}">
      <dsp:nvSpPr>
        <dsp:cNvPr id="0" name=""/>
        <dsp:cNvSpPr/>
      </dsp:nvSpPr>
      <dsp:spPr>
        <a:xfrm rot="3857143">
          <a:off x="3276595" y="2642995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297630" y="2689165"/>
        <a:ext cx="173398" cy="238940"/>
      </dsp:txXfrm>
    </dsp:sp>
    <dsp:sp modelId="{AF64D52F-594D-491D-A82C-095185D55B24}">
      <dsp:nvSpPr>
        <dsp:cNvPr id="0" name=""/>
        <dsp:cNvSpPr/>
      </dsp:nvSpPr>
      <dsp:spPr>
        <a:xfrm>
          <a:off x="3206501" y="3006779"/>
          <a:ext cx="1054149" cy="1054149"/>
        </a:xfrm>
        <a:prstGeom prst="ellipse">
          <a:avLst/>
        </a:prstGeom>
        <a:solidFill>
          <a:srgbClr val="99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Quebec-</a:t>
          </a:r>
          <a:r>
            <a:rPr lang="en-US" sz="1400" kern="1200" dirty="0" err="1" smtClean="0"/>
            <a:t>Innove</a:t>
          </a:r>
          <a:endParaRPr lang="en-US" sz="1400" kern="1200" dirty="0"/>
        </a:p>
      </dsp:txBody>
      <dsp:txXfrm>
        <a:off x="3360878" y="3161156"/>
        <a:ext cx="745395" cy="745395"/>
      </dsp:txXfrm>
    </dsp:sp>
    <dsp:sp modelId="{EAD636BC-9428-41BF-9830-970A4F1C2A27}">
      <dsp:nvSpPr>
        <dsp:cNvPr id="0" name=""/>
        <dsp:cNvSpPr/>
      </dsp:nvSpPr>
      <dsp:spPr>
        <a:xfrm rot="6942857">
          <a:off x="2571692" y="2642995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624970" y="2689165"/>
        <a:ext cx="173398" cy="238940"/>
      </dsp:txXfrm>
    </dsp:sp>
    <dsp:sp modelId="{ADB6D225-1384-4EBB-8C91-B047517D611A}">
      <dsp:nvSpPr>
        <dsp:cNvPr id="0" name=""/>
        <dsp:cNvSpPr/>
      </dsp:nvSpPr>
      <dsp:spPr>
        <a:xfrm>
          <a:off x="1835348" y="3006779"/>
          <a:ext cx="1054149" cy="105414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Prima</a:t>
          </a:r>
          <a:endParaRPr lang="en-US" sz="1400" kern="1200" dirty="0"/>
        </a:p>
      </dsp:txBody>
      <dsp:txXfrm>
        <a:off x="1989725" y="3161156"/>
        <a:ext cx="745395" cy="745395"/>
      </dsp:txXfrm>
    </dsp:sp>
    <dsp:sp modelId="{342211FD-9BD6-47E8-A1F4-2EC5129587AF}">
      <dsp:nvSpPr>
        <dsp:cNvPr id="0" name=""/>
        <dsp:cNvSpPr/>
      </dsp:nvSpPr>
      <dsp:spPr>
        <a:xfrm rot="10028571">
          <a:off x="2132193" y="2091879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10800000">
        <a:off x="2205574" y="2163258"/>
        <a:ext cx="173398" cy="238940"/>
      </dsp:txXfrm>
    </dsp:sp>
    <dsp:sp modelId="{74920F30-9FB8-43BA-A6A2-0DA2D0E91E06}">
      <dsp:nvSpPr>
        <dsp:cNvPr id="0" name=""/>
        <dsp:cNvSpPr/>
      </dsp:nvSpPr>
      <dsp:spPr>
        <a:xfrm>
          <a:off x="980448" y="1934768"/>
          <a:ext cx="1054149" cy="1054149"/>
        </a:xfrm>
        <a:prstGeom prst="ellipse">
          <a:avLst/>
        </a:prstGeom>
        <a:solidFill>
          <a:srgbClr val="33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CRIAQ</a:t>
          </a:r>
          <a:endParaRPr lang="en-US" sz="1400" kern="1200" dirty="0"/>
        </a:p>
      </dsp:txBody>
      <dsp:txXfrm>
        <a:off x="1134825" y="2089145"/>
        <a:ext cx="745395" cy="745395"/>
      </dsp:txXfrm>
    </dsp:sp>
    <dsp:sp modelId="{F007EE72-E061-4117-80D8-8FA008063D30}">
      <dsp:nvSpPr>
        <dsp:cNvPr id="0" name=""/>
        <dsp:cNvSpPr/>
      </dsp:nvSpPr>
      <dsp:spPr>
        <a:xfrm rot="13114286">
          <a:off x="2289048" y="1404650"/>
          <a:ext cx="247711" cy="398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355255" y="1507464"/>
        <a:ext cx="173398" cy="238940"/>
      </dsp:txXfrm>
    </dsp:sp>
    <dsp:sp modelId="{A1960D32-16D9-4365-9C73-50EAD7F662BD}">
      <dsp:nvSpPr>
        <dsp:cNvPr id="0" name=""/>
        <dsp:cNvSpPr/>
      </dsp:nvSpPr>
      <dsp:spPr>
        <a:xfrm>
          <a:off x="1285558" y="597992"/>
          <a:ext cx="1054149" cy="1054149"/>
        </a:xfrm>
        <a:prstGeom prst="ellipse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Inno-vEE</a:t>
          </a:r>
          <a:endParaRPr lang="en-US" sz="1400" kern="1200" dirty="0"/>
        </a:p>
      </dsp:txBody>
      <dsp:txXfrm>
        <a:off x="1439935" y="752369"/>
        <a:ext cx="745395" cy="745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1F72C-0F79-443E-B87C-6EAA19DDFA5D}">
      <dsp:nvSpPr>
        <dsp:cNvPr id="0" name=""/>
        <dsp:cNvSpPr/>
      </dsp:nvSpPr>
      <dsp:spPr>
        <a:xfrm>
          <a:off x="277729" y="1691"/>
          <a:ext cx="2523938" cy="1009575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Shelley Sitahal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82517" y="1691"/>
        <a:ext cx="1514363" cy="1009575"/>
      </dsp:txXfrm>
    </dsp:sp>
    <dsp:sp modelId="{E5840519-5965-4001-BC78-51736398C158}">
      <dsp:nvSpPr>
        <dsp:cNvPr id="0" name=""/>
        <dsp:cNvSpPr/>
      </dsp:nvSpPr>
      <dsp:spPr>
        <a:xfrm>
          <a:off x="2473555" y="87505"/>
          <a:ext cx="4975167" cy="837947"/>
        </a:xfrm>
        <a:prstGeom prst="chevron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Director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Shelley.Sitahal@concordia.ca</a:t>
          </a: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</a:t>
          </a: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4874 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92529" y="87505"/>
        <a:ext cx="4137220" cy="837947"/>
      </dsp:txXfrm>
    </dsp:sp>
    <dsp:sp modelId="{A9664C00-D928-4D25-9619-CF2F5D875972}">
      <dsp:nvSpPr>
        <dsp:cNvPr id="0" name=""/>
        <dsp:cNvSpPr/>
      </dsp:nvSpPr>
      <dsp:spPr>
        <a:xfrm>
          <a:off x="277729" y="1152608"/>
          <a:ext cx="2523938" cy="1009575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Vanessa Buzzelli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82517" y="1152608"/>
        <a:ext cx="1514363" cy="1009575"/>
      </dsp:txXfrm>
    </dsp:sp>
    <dsp:sp modelId="{E9D5EEDD-16C3-4DDE-A62D-064E9D2B2F2A}">
      <dsp:nvSpPr>
        <dsp:cNvPr id="0" name=""/>
        <dsp:cNvSpPr/>
      </dsp:nvSpPr>
      <dsp:spPr>
        <a:xfrm>
          <a:off x="2473559" y="1238422"/>
          <a:ext cx="4975167" cy="837947"/>
        </a:xfrm>
        <a:prstGeom prst="chevron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Advisor Internship and Service Agreements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Vanessa.Buzzelli@concordia.ca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Ext. 4873  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92533" y="1238422"/>
        <a:ext cx="4137220" cy="837947"/>
      </dsp:txXfrm>
    </dsp:sp>
    <dsp:sp modelId="{25F64E46-C0ED-453E-BB49-7F8235DFE4E0}">
      <dsp:nvSpPr>
        <dsp:cNvPr id="0" name=""/>
        <dsp:cNvSpPr/>
      </dsp:nvSpPr>
      <dsp:spPr>
        <a:xfrm>
          <a:off x="277729" y="2303524"/>
          <a:ext cx="2523938" cy="100957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Nadia Manni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82517" y="2303524"/>
        <a:ext cx="1514363" cy="1009575"/>
      </dsp:txXfrm>
    </dsp:sp>
    <dsp:sp modelId="{18FBCF1B-1BBE-4CB1-8B9C-3EA0C697AC81}">
      <dsp:nvSpPr>
        <dsp:cNvPr id="0" name=""/>
        <dsp:cNvSpPr/>
      </dsp:nvSpPr>
      <dsp:spPr>
        <a:xfrm>
          <a:off x="2473555" y="2389338"/>
          <a:ext cx="4831124" cy="837947"/>
        </a:xfrm>
        <a:prstGeom prst="chevron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Research Agreements Specialist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Nadia.Manni@concordia.ca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Ext. 7336</a:t>
          </a: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92529" y="2389338"/>
        <a:ext cx="3993177" cy="837947"/>
      </dsp:txXfrm>
    </dsp:sp>
    <dsp:sp modelId="{15275BB6-16D5-448E-987A-6DE40CA68268}">
      <dsp:nvSpPr>
        <dsp:cNvPr id="0" name=""/>
        <dsp:cNvSpPr/>
      </dsp:nvSpPr>
      <dsp:spPr>
        <a:xfrm>
          <a:off x="277729" y="3454440"/>
          <a:ext cx="2523938" cy="1009575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Karan Singh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82517" y="3454440"/>
        <a:ext cx="1514363" cy="1009575"/>
      </dsp:txXfrm>
    </dsp:sp>
    <dsp:sp modelId="{B8C8DCEE-A135-4141-B029-A9368F6DA8F2}">
      <dsp:nvSpPr>
        <dsp:cNvPr id="0" name=""/>
        <dsp:cNvSpPr/>
      </dsp:nvSpPr>
      <dsp:spPr>
        <a:xfrm>
          <a:off x="2473555" y="3540254"/>
          <a:ext cx="4831145" cy="837947"/>
        </a:xfrm>
        <a:prstGeom prst="chevron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Research Agreement Specialist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Karan.Singh@concordia.ca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Ext. 5917</a:t>
          </a: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92529" y="3540254"/>
        <a:ext cx="3993198" cy="837947"/>
      </dsp:txXfrm>
    </dsp:sp>
    <dsp:sp modelId="{29DD6298-1006-421D-9ABB-7FC563CAD9C7}">
      <dsp:nvSpPr>
        <dsp:cNvPr id="0" name=""/>
        <dsp:cNvSpPr/>
      </dsp:nvSpPr>
      <dsp:spPr>
        <a:xfrm>
          <a:off x="277729" y="4605356"/>
          <a:ext cx="2523938" cy="1009575"/>
        </a:xfrm>
        <a:prstGeom prst="chevron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Cliff Pavlovic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82517" y="4605356"/>
        <a:ext cx="1514363" cy="1009575"/>
      </dsp:txXfrm>
    </dsp:sp>
    <dsp:sp modelId="{5D94E726-8D1D-4C90-9AB1-443E7AA941B5}">
      <dsp:nvSpPr>
        <dsp:cNvPr id="0" name=""/>
        <dsp:cNvSpPr/>
      </dsp:nvSpPr>
      <dsp:spPr>
        <a:xfrm>
          <a:off x="2384161" y="4680520"/>
          <a:ext cx="5427554" cy="837947"/>
        </a:xfrm>
        <a:prstGeom prst="chevron">
          <a:avLst/>
        </a:prstGeom>
        <a:solidFill>
          <a:srgbClr val="F7964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7964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Intellectual Property Specialist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Cliff.Pavlovic@concordia.ca </a:t>
          </a:r>
          <a:r>
            <a:rPr lang="fr-CA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Ext. 7340 </a:t>
          </a: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03135" y="4680520"/>
        <a:ext cx="4589607" cy="8379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1F72C-0F79-443E-B87C-6EAA19DDFA5D}">
      <dsp:nvSpPr>
        <dsp:cNvPr id="0" name=""/>
        <dsp:cNvSpPr/>
      </dsp:nvSpPr>
      <dsp:spPr>
        <a:xfrm>
          <a:off x="0" y="1563013"/>
          <a:ext cx="2811476" cy="1124590"/>
        </a:xfrm>
        <a:prstGeom prst="chevr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Guillermo Mendoza-Suarez 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2295" y="1563013"/>
        <a:ext cx="1686886" cy="1124590"/>
      </dsp:txXfrm>
    </dsp:sp>
    <dsp:sp modelId="{E5840519-5965-4001-BC78-51736398C158}">
      <dsp:nvSpPr>
        <dsp:cNvPr id="0" name=""/>
        <dsp:cNvSpPr/>
      </dsp:nvSpPr>
      <dsp:spPr>
        <a:xfrm>
          <a:off x="2374981" y="1658596"/>
          <a:ext cx="5541959" cy="933410"/>
        </a:xfrm>
        <a:prstGeom prst="chevron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Advisor, Research Development and Partnerships, ENCS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guillerm@encs.concordia.ca</a:t>
          </a: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</a:t>
          </a: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3208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41686" y="1658596"/>
        <a:ext cx="4608549" cy="933410"/>
      </dsp:txXfrm>
    </dsp:sp>
    <dsp:sp modelId="{A9664C00-D928-4D25-9619-CF2F5D875972}">
      <dsp:nvSpPr>
        <dsp:cNvPr id="0" name=""/>
        <dsp:cNvSpPr/>
      </dsp:nvSpPr>
      <dsp:spPr>
        <a:xfrm>
          <a:off x="0" y="2836736"/>
          <a:ext cx="2811476" cy="1124590"/>
        </a:xfrm>
        <a:prstGeom prst="chevr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Anna-Maria Moubayed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2295" y="2836736"/>
        <a:ext cx="1686886" cy="1124590"/>
      </dsp:txXfrm>
    </dsp:sp>
    <dsp:sp modelId="{E9D5EEDD-16C3-4DDE-A62D-064E9D2B2F2A}">
      <dsp:nvSpPr>
        <dsp:cNvPr id="0" name=""/>
        <dsp:cNvSpPr/>
      </dsp:nvSpPr>
      <dsp:spPr>
        <a:xfrm>
          <a:off x="2374984" y="2940629"/>
          <a:ext cx="5541959" cy="933410"/>
        </a:xfrm>
        <a:prstGeom prst="chevron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Business Development Specialist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ammoubayed@mitacs.ca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514-220-5368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41689" y="2940629"/>
        <a:ext cx="4608549" cy="933410"/>
      </dsp:txXfrm>
    </dsp:sp>
    <dsp:sp modelId="{F31D80B4-4A22-4949-B5E3-05805BF13604}">
      <dsp:nvSpPr>
        <dsp:cNvPr id="0" name=""/>
        <dsp:cNvSpPr/>
      </dsp:nvSpPr>
      <dsp:spPr>
        <a:xfrm>
          <a:off x="22003" y="62404"/>
          <a:ext cx="2701800" cy="1141583"/>
        </a:xfrm>
        <a:prstGeom prst="chevron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Research Agreement Specialist, TBA</a:t>
          </a:r>
          <a:endParaRPr lang="en-US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2795" y="62404"/>
        <a:ext cx="1560217" cy="1141583"/>
      </dsp:txXfrm>
    </dsp:sp>
    <dsp:sp modelId="{E4D1532E-72C3-452F-9396-7180DF816914}">
      <dsp:nvSpPr>
        <dsp:cNvPr id="0" name=""/>
        <dsp:cNvSpPr/>
      </dsp:nvSpPr>
      <dsp:spPr>
        <a:xfrm>
          <a:off x="2265309" y="132816"/>
          <a:ext cx="5841747" cy="933410"/>
        </a:xfrm>
        <a:prstGeom prst="chevron">
          <a:avLst/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Research Agreement Specialist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Karan.Singh@concordia.ca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Ext. 8045</a:t>
          </a:r>
          <a:endParaRPr lang="en-US" sz="17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732014" y="132816"/>
        <a:ext cx="4908337" cy="933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0.25563</cdr:x>
      <cdr:y>0.44678</cdr:y>
    </cdr:from>
    <cdr:to>
      <cdr:x>0.52039</cdr:x>
      <cdr:y>0.88514</cdr:y>
    </cdr:to>
    <cdr:sp macro="" textlink="">
      <cdr:nvSpPr>
        <cdr:cNvPr id="11" name="Rounded Rectangle 10"/>
        <cdr:cNvSpPr/>
      </cdr:nvSpPr>
      <cdr:spPr>
        <a:xfrm xmlns:a="http://schemas.openxmlformats.org/drawingml/2006/main">
          <a:off x="2016224" y="2348557"/>
          <a:ext cx="2088232" cy="230425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0.73037</cdr:x>
      <cdr:y>0.54267</cdr:y>
    </cdr:from>
    <cdr:to>
      <cdr:x>0.88819</cdr:x>
      <cdr:y>0.87415</cdr:y>
    </cdr:to>
    <cdr:sp macro="" textlink="">
      <cdr:nvSpPr>
        <cdr:cNvPr id="13" name="Rounded Rectangle 12"/>
        <cdr:cNvSpPr/>
      </cdr:nvSpPr>
      <cdr:spPr>
        <a:xfrm xmlns:a="http://schemas.openxmlformats.org/drawingml/2006/main">
          <a:off x="5760640" y="2852613"/>
          <a:ext cx="1244788" cy="174244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33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0.28543</cdr:x>
      <cdr:y>0.35089</cdr:y>
    </cdr:from>
    <cdr:to>
      <cdr:x>0.5</cdr:x>
      <cdr:y>0.4456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2251276" y="1844501"/>
          <a:ext cx="1692379" cy="497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b="1" dirty="0" smtClean="0">
              <a:solidFill>
                <a:srgbClr val="C00000"/>
              </a:solidFill>
            </a:rPr>
            <a:t>PROJECT-BASED</a:t>
          </a:r>
        </a:p>
        <a:p xmlns:a="http://schemas.openxmlformats.org/drawingml/2006/main">
          <a:pPr algn="ctr"/>
          <a:r>
            <a:rPr lang="en-CA" b="1" dirty="0" smtClean="0">
              <a:solidFill>
                <a:srgbClr val="C00000"/>
              </a:solidFill>
            </a:rPr>
            <a:t> FUNDING PROGRAMS</a:t>
          </a:r>
        </a:p>
      </cdr:txBody>
    </cdr:sp>
  </cdr:relSizeAnchor>
  <cdr:relSizeAnchor xmlns:cdr="http://schemas.openxmlformats.org/drawingml/2006/chartDrawing">
    <cdr:from>
      <cdr:x>0.55691</cdr:x>
      <cdr:y>0.45563</cdr:y>
    </cdr:from>
    <cdr:to>
      <cdr:x>0.69106</cdr:x>
      <cdr:y>0.54437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392488" y="2395057"/>
          <a:ext cx="1058083" cy="466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b="1" dirty="0" smtClean="0">
              <a:solidFill>
                <a:srgbClr val="C00000"/>
              </a:solidFill>
            </a:rPr>
            <a:t> RESEARCH </a:t>
          </a:r>
        </a:p>
        <a:p xmlns:a="http://schemas.openxmlformats.org/drawingml/2006/main">
          <a:pPr algn="ctr"/>
          <a:r>
            <a:rPr lang="en-CA" sz="1100" b="1" dirty="0" smtClean="0">
              <a:solidFill>
                <a:srgbClr val="C00000"/>
              </a:solidFill>
            </a:rPr>
            <a:t>CHAIRS</a:t>
          </a:r>
          <a:endParaRPr lang="en-CA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0.55075</cdr:x>
      <cdr:y>0.32811</cdr:y>
    </cdr:from>
    <cdr:to>
      <cdr:x>0.68836</cdr:x>
      <cdr:y>0.45003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4322766" y="1597620"/>
          <a:ext cx="1080084" cy="593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CA" sz="1100" dirty="0" smtClean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0.74863</cdr:x>
      <cdr:y>0.4724</cdr:y>
    </cdr:from>
    <cdr:to>
      <cdr:x>0.86349</cdr:x>
      <cdr:y>0.5276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5904656" y="2483218"/>
          <a:ext cx="905936" cy="290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100" b="1" dirty="0" smtClean="0">
              <a:solidFill>
                <a:srgbClr val="C00000"/>
              </a:solidFill>
            </a:rPr>
            <a:t> NETWORKS</a:t>
          </a:r>
        </a:p>
      </cdr:txBody>
    </cdr:sp>
  </cdr:relSizeAnchor>
  <cdr:relSizeAnchor xmlns:cdr="http://schemas.openxmlformats.org/drawingml/2006/chartDrawing">
    <cdr:from>
      <cdr:x>0.0913</cdr:x>
      <cdr:y>0.61117</cdr:y>
    </cdr:from>
    <cdr:to>
      <cdr:x>0.23809</cdr:x>
      <cdr:y>0.89269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720080" y="3212653"/>
          <a:ext cx="1157778" cy="147983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E6723E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solidFill>
                <a:srgbClr val="C00000"/>
              </a:solidFill>
            </a:rPr>
            <a:t>MITACS</a:t>
          </a:r>
        </a:p>
        <a:p xmlns:a="http://schemas.openxmlformats.org/drawingml/2006/main">
          <a:r>
            <a:rPr lang="en-US" dirty="0" smtClean="0"/>
            <a:t>Elevate</a:t>
          </a:r>
        </a:p>
        <a:p xmlns:a="http://schemas.openxmlformats.org/drawingml/2006/main">
          <a:r>
            <a:rPr lang="en-US" dirty="0" smtClean="0"/>
            <a:t>Accelerate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b="1" dirty="0" smtClean="0">
              <a:solidFill>
                <a:srgbClr val="C00000"/>
              </a:solidFill>
            </a:rPr>
            <a:t>FRQNT</a:t>
          </a:r>
          <a:r>
            <a:rPr lang="en-US" dirty="0" smtClean="0"/>
            <a:t> Bourse </a:t>
          </a:r>
          <a:r>
            <a:rPr lang="en-US" dirty="0" err="1" smtClean="0"/>
            <a:t>en</a:t>
          </a:r>
          <a:r>
            <a:rPr lang="en-US" dirty="0" smtClean="0"/>
            <a:t> Milieu Pratique</a:t>
          </a:r>
          <a:endParaRPr lang="en-US" dirty="0"/>
        </a:p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0.0913</cdr:x>
      <cdr:y>0.52898</cdr:y>
    </cdr:from>
    <cdr:to>
      <cdr:x>0.22329</cdr:x>
      <cdr:y>0.61772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720080" y="2780605"/>
          <a:ext cx="1041046" cy="466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CA" b="1" dirty="0" smtClean="0">
              <a:solidFill>
                <a:srgbClr val="C00000"/>
              </a:solidFill>
            </a:rPr>
            <a:t>   INTERNSHIP </a:t>
          </a:r>
        </a:p>
        <a:p xmlns:a="http://schemas.openxmlformats.org/drawingml/2006/main">
          <a:pPr algn="ctr"/>
          <a:r>
            <a:rPr lang="en-CA" b="1" dirty="0" smtClean="0">
              <a:solidFill>
                <a:srgbClr val="C00000"/>
              </a:solidFill>
            </a:rPr>
            <a:t>PROGRAMS</a:t>
          </a:r>
          <a:endParaRPr lang="en-CA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0.26683</cdr:x>
      <cdr:y>0.47418</cdr:y>
    </cdr:from>
    <cdr:to>
      <cdr:x>0.48582</cdr:x>
      <cdr:y>0.86411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2104606" y="2492573"/>
          <a:ext cx="1727242" cy="2049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b="1" dirty="0" smtClean="0">
              <a:solidFill>
                <a:srgbClr val="333399"/>
              </a:solidFill>
            </a:rPr>
            <a:t>SSHRC</a:t>
          </a: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Several Partnership Grants</a:t>
          </a:r>
        </a:p>
        <a:p xmlns:a="http://schemas.openxmlformats.org/drawingml/2006/main">
          <a:pPr algn="l"/>
          <a:endParaRPr lang="en-CA" dirty="0">
            <a:solidFill>
              <a:schemeClr val="bg1"/>
            </a:solidFill>
          </a:endParaRPr>
        </a:p>
        <a:p xmlns:a="http://schemas.openxmlformats.org/drawingml/2006/main">
          <a:pPr algn="l"/>
          <a:r>
            <a:rPr lang="en-CA" b="1" dirty="0" smtClean="0">
              <a:solidFill>
                <a:srgbClr val="333399"/>
              </a:solidFill>
            </a:rPr>
            <a:t>NSERC</a:t>
          </a:r>
          <a:r>
            <a:rPr lang="en-CA" dirty="0" smtClean="0">
              <a:solidFill>
                <a:schemeClr val="bg1"/>
              </a:solidFill>
            </a:rPr>
            <a:t> </a:t>
          </a: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Alliance Grants</a:t>
          </a:r>
        </a:p>
        <a:p xmlns:a="http://schemas.openxmlformats.org/drawingml/2006/main">
          <a:pPr algn="l"/>
          <a:endParaRPr lang="en-CA" dirty="0">
            <a:solidFill>
              <a:schemeClr val="bg1"/>
            </a:solidFill>
          </a:endParaRPr>
        </a:p>
        <a:p xmlns:a="http://schemas.openxmlformats.org/drawingml/2006/main">
          <a:pPr algn="l"/>
          <a:r>
            <a:rPr lang="en-CA" b="1" dirty="0" smtClean="0">
              <a:solidFill>
                <a:srgbClr val="333399"/>
              </a:solidFill>
            </a:rPr>
            <a:t>VARIOUS QC CONSORTIA</a:t>
          </a: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PROMPT</a:t>
          </a: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MEDTEQ</a:t>
          </a: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CQDM</a:t>
          </a:r>
          <a:br>
            <a:rPr lang="en-CA" dirty="0" smtClean="0">
              <a:solidFill>
                <a:schemeClr val="bg1"/>
              </a:solidFill>
            </a:rPr>
          </a:br>
          <a:r>
            <a:rPr lang="en-CA" dirty="0" smtClean="0">
              <a:solidFill>
                <a:schemeClr val="bg1"/>
              </a:solidFill>
            </a:rPr>
            <a:t>CRIAQ</a:t>
          </a: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PRIMA</a:t>
          </a:r>
        </a:p>
        <a:p xmlns:a="http://schemas.openxmlformats.org/drawingml/2006/main">
          <a:pPr algn="ctr"/>
          <a:endParaRPr lang="en-CA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0.7395</cdr:x>
      <cdr:y>0.55637</cdr:y>
    </cdr:from>
    <cdr:to>
      <cdr:x>0.84959</cdr:x>
      <cdr:y>0.87144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5832648" y="2924621"/>
          <a:ext cx="868314" cy="165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b="1" dirty="0" smtClean="0">
              <a:solidFill>
                <a:schemeClr val="tx2"/>
              </a:solidFill>
            </a:rPr>
            <a:t>NCE</a:t>
          </a: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National</a:t>
          </a: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Centres of </a:t>
          </a: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Excellence</a:t>
          </a:r>
        </a:p>
        <a:p xmlns:a="http://schemas.openxmlformats.org/drawingml/2006/main">
          <a:pPr algn="l"/>
          <a:endParaRPr lang="en-CA" dirty="0">
            <a:solidFill>
              <a:schemeClr val="bg1"/>
            </a:solidFill>
          </a:endParaRPr>
        </a:p>
        <a:p xmlns:a="http://schemas.openxmlformats.org/drawingml/2006/main">
          <a:pPr algn="l"/>
          <a:endParaRPr lang="en-CA" dirty="0" smtClean="0">
            <a:solidFill>
              <a:schemeClr val="bg1"/>
            </a:solidFill>
          </a:endParaRPr>
        </a:p>
        <a:p xmlns:a="http://schemas.openxmlformats.org/drawingml/2006/main">
          <a:pPr algn="l"/>
          <a:r>
            <a:rPr lang="en-CA" b="1" dirty="0" smtClean="0">
              <a:solidFill>
                <a:schemeClr val="tx2"/>
              </a:solidFill>
            </a:rPr>
            <a:t>FRQSC</a:t>
          </a:r>
          <a:endParaRPr lang="en-CA" b="1" dirty="0">
            <a:solidFill>
              <a:schemeClr val="tx2"/>
            </a:solidFill>
          </a:endParaRPr>
        </a:p>
        <a:p xmlns:a="http://schemas.openxmlformats.org/drawingml/2006/main">
          <a:pPr algn="l"/>
          <a:r>
            <a:rPr lang="en-CA" dirty="0" err="1" smtClean="0">
              <a:solidFill>
                <a:schemeClr val="bg1"/>
              </a:solidFill>
            </a:rPr>
            <a:t>Regroupements</a:t>
          </a:r>
          <a:r>
            <a:rPr lang="en-CA" dirty="0" smtClean="0">
              <a:solidFill>
                <a:schemeClr val="bg1"/>
              </a:solidFill>
            </a:rPr>
            <a:t> </a:t>
          </a:r>
        </a:p>
        <a:p xmlns:a="http://schemas.openxmlformats.org/drawingml/2006/main">
          <a:pPr algn="l"/>
          <a:r>
            <a:rPr lang="en-CA" dirty="0" err="1" smtClean="0">
              <a:solidFill>
                <a:schemeClr val="bg1"/>
              </a:solidFill>
            </a:rPr>
            <a:t>Strategiques</a:t>
          </a:r>
          <a:r>
            <a:rPr lang="en-CA" dirty="0" smtClean="0">
              <a:solidFill>
                <a:schemeClr val="bg1"/>
              </a:solidFill>
            </a:rPr>
            <a:t> </a:t>
          </a:r>
        </a:p>
        <a:p xmlns:a="http://schemas.openxmlformats.org/drawingml/2006/main">
          <a:pPr algn="ctr"/>
          <a:endParaRPr lang="en-CA" dirty="0" smtClean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0.54778</cdr:x>
      <cdr:y>0.54267</cdr:y>
    </cdr:from>
    <cdr:to>
      <cdr:x>0.70984</cdr:x>
      <cdr:y>0.87756</cdr:y>
    </cdr:to>
    <cdr:sp macro="" textlink="">
      <cdr:nvSpPr>
        <cdr:cNvPr id="34" name="Rounded Rectangle 33"/>
        <cdr:cNvSpPr/>
      </cdr:nvSpPr>
      <cdr:spPr>
        <a:xfrm xmlns:a="http://schemas.openxmlformats.org/drawingml/2006/main">
          <a:off x="4320480" y="2852613"/>
          <a:ext cx="1278217" cy="176034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72B422">
            <a:alpha val="69804"/>
          </a:srgbClr>
        </a:solidFill>
        <a:ln xmlns:a="http://schemas.openxmlformats.org/drawingml/2006/main">
          <a:solidFill>
            <a:schemeClr val="accent2">
              <a:lumMod val="20000"/>
              <a:lumOff val="8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0.55691</cdr:x>
      <cdr:y>0.55637</cdr:y>
    </cdr:from>
    <cdr:to>
      <cdr:x>0.68535</cdr:x>
      <cdr:y>0.85774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4392488" y="2924621"/>
          <a:ext cx="1013045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CA" b="1" dirty="0" smtClean="0">
              <a:solidFill>
                <a:schemeClr val="accent6">
                  <a:lumMod val="50000"/>
                </a:schemeClr>
              </a:solidFill>
            </a:rPr>
            <a:t>NSERC</a:t>
          </a:r>
        </a:p>
        <a:p xmlns:a="http://schemas.openxmlformats.org/drawingml/2006/main">
          <a:pPr algn="ctr"/>
          <a:endParaRPr lang="en-CA" b="1" dirty="0" smtClean="0">
            <a:solidFill>
              <a:schemeClr val="accent6">
                <a:lumMod val="50000"/>
              </a:schemeClr>
            </a:solidFill>
          </a:endParaRP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Executive</a:t>
          </a: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Research </a:t>
          </a: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Chairs</a:t>
          </a:r>
        </a:p>
        <a:p xmlns:a="http://schemas.openxmlformats.org/drawingml/2006/main">
          <a:pPr algn="ctr"/>
          <a:endParaRPr lang="en-CA" dirty="0">
            <a:solidFill>
              <a:schemeClr val="bg1"/>
            </a:solidFill>
          </a:endParaRP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Design Chairs</a:t>
          </a:r>
        </a:p>
        <a:p xmlns:a="http://schemas.openxmlformats.org/drawingml/2006/main">
          <a:pPr algn="l"/>
          <a:endParaRPr lang="en-CA" dirty="0">
            <a:solidFill>
              <a:schemeClr val="bg1"/>
            </a:solidFill>
          </a:endParaRPr>
        </a:p>
        <a:p xmlns:a="http://schemas.openxmlformats.org/drawingml/2006/main">
          <a:pPr algn="l"/>
          <a:r>
            <a:rPr lang="en-CA" dirty="0" smtClean="0">
              <a:solidFill>
                <a:schemeClr val="bg1"/>
              </a:solidFill>
            </a:rPr>
            <a:t>Endowed Chairs</a:t>
          </a:r>
        </a:p>
        <a:p xmlns:a="http://schemas.openxmlformats.org/drawingml/2006/main">
          <a:pPr algn="ctr"/>
          <a:endParaRPr lang="en-CA" dirty="0" smtClean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0.10938</cdr:x>
      <cdr:y>0.02213</cdr:y>
    </cdr:from>
    <cdr:to>
      <cdr:x>0.85835</cdr:x>
      <cdr:y>0.46579</cdr:y>
    </cdr:to>
    <cdr:sp macro="" textlink="">
      <cdr:nvSpPr>
        <cdr:cNvPr id="25" name="Shape 24"/>
        <cdr:cNvSpPr/>
      </cdr:nvSpPr>
      <cdr:spPr>
        <a:xfrm xmlns:a="http://schemas.openxmlformats.org/drawingml/2006/main">
          <a:off x="862744" y="116309"/>
          <a:ext cx="5907359" cy="2332135"/>
        </a:xfrm>
        <a:prstGeom xmlns:a="http://schemas.openxmlformats.org/drawingml/2006/main" prst="swooshArrow">
          <a:avLst>
            <a:gd name="adj1" fmla="val 25000"/>
            <a:gd name="adj2" fmla="val 25000"/>
          </a:avLst>
        </a:prstGeom>
        <a:gradFill xmlns:a="http://schemas.openxmlformats.org/drawingml/2006/main" rotWithShape="0">
          <a:gsLst>
            <a:gs pos="1600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1">
          <a:scrgbClr r="0" g="0" b="0"/>
        </a:fillRef>
        <a:effectRef xmlns:a="http://schemas.openxmlformats.org/drawingml/2006/main" idx="0">
          <a:schemeClr val="accent1">
            <a:tint val="40000"/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dk1">
            <a:hueOff val="0"/>
            <a:satOff val="0"/>
            <a:lumOff val="0"/>
            <a:alphaOff val="0"/>
          </a:schemeClr>
        </a:fontRef>
      </cdr:style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2543ACF8-3F51-854F-91E9-AD86E324A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98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3ACF8-3F51-854F-91E9-AD86E324A5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4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25A5-8448-4303-B271-377607ED8B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8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25A5-8448-4303-B271-377607ED8B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3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2348880"/>
            <a:ext cx="5257800" cy="1583432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4293096"/>
            <a:ext cx="5257800" cy="766936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82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2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6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7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9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5257800" cy="1295400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5257800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8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8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38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133600"/>
          </a:xfrm>
        </p:spPr>
        <p:txBody>
          <a:bodyPr anchor="t"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6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3" r:id="rId4"/>
    <p:sldLayoutId id="214748367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0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CA" dirty="0" smtClean="0">
                <a:latin typeface="Arial Bold" charset="0"/>
              </a:rPr>
              <a:t>Research Orientation for New Faculty Hires</a:t>
            </a:r>
            <a:endParaRPr lang="en-US" dirty="0">
              <a:latin typeface="Arial Bold" charset="0"/>
            </a:endParaRPr>
          </a:p>
        </p:txBody>
      </p:sp>
      <p:sp>
        <p:nvSpPr>
          <p:cNvPr id="7170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CA" dirty="0" smtClean="0">
                <a:latin typeface="Arial" charset="0"/>
              </a:rPr>
              <a:t>August 28, 2019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Cost-sharing options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7" y="1268760"/>
            <a:ext cx="7840741" cy="36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Mitacs Accelerate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3123" y="1524000"/>
            <a:ext cx="3960440" cy="288031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660232" y="381000"/>
            <a:ext cx="2028825" cy="8667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004048" y="2941009"/>
            <a:ext cx="3770890" cy="229999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39552" y="5241007"/>
            <a:ext cx="3303526" cy="79208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6932488" y="2348880"/>
            <a:ext cx="1383928" cy="2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Quebec Research Consortia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2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66" y="54591"/>
            <a:ext cx="7772400" cy="815752"/>
          </a:xfrm>
        </p:spPr>
        <p:txBody>
          <a:bodyPr/>
          <a:lstStyle/>
          <a:p>
            <a:pPr algn="ctr"/>
            <a:r>
              <a:rPr lang="en-CA" sz="2800" dirty="0" smtClean="0"/>
              <a:t>CONTACT US: </a:t>
            </a:r>
            <a:br>
              <a:rPr lang="en-CA" sz="2800" dirty="0" smtClean="0"/>
            </a:br>
            <a:endParaRPr lang="en-US" sz="2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10124767"/>
              </p:ext>
            </p:extLst>
          </p:nvPr>
        </p:nvGraphicFramePr>
        <p:xfrm>
          <a:off x="554588" y="692696"/>
          <a:ext cx="81788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7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66" y="54591"/>
            <a:ext cx="7772400" cy="815752"/>
          </a:xfrm>
        </p:spPr>
        <p:txBody>
          <a:bodyPr/>
          <a:lstStyle/>
          <a:p>
            <a:pPr algn="ctr"/>
            <a:r>
              <a:rPr lang="en-CA" sz="2800" dirty="0" smtClean="0"/>
              <a:t>CONTACT US: </a:t>
            </a:r>
            <a:br>
              <a:rPr lang="en-CA" sz="2800" dirty="0" smtClean="0"/>
            </a:br>
            <a:endParaRPr lang="en-US" sz="2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72957435"/>
              </p:ext>
            </p:extLst>
          </p:nvPr>
        </p:nvGraphicFramePr>
        <p:xfrm>
          <a:off x="554588" y="692696"/>
          <a:ext cx="81788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9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9"/>
          <p:cNvSpPr>
            <a:spLocks noGrp="1"/>
          </p:cNvSpPr>
          <p:nvPr>
            <p:ph type="title"/>
          </p:nvPr>
        </p:nvSpPr>
        <p:spPr>
          <a:xfrm>
            <a:off x="688032" y="164976"/>
            <a:ext cx="7772400" cy="887760"/>
          </a:xfrm>
        </p:spPr>
        <p:txBody>
          <a:bodyPr/>
          <a:lstStyle/>
          <a:p>
            <a:pPr algn="ctr"/>
            <a:r>
              <a:rPr lang="en-US" sz="2400" dirty="0" smtClean="0"/>
              <a:t>Research Support at Concordia</a:t>
            </a:r>
            <a:endParaRPr lang="en-US" sz="2400" dirty="0">
              <a:latin typeface="Arial Bold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575031"/>
              </p:ext>
            </p:extLst>
          </p:nvPr>
        </p:nvGraphicFramePr>
        <p:xfrm>
          <a:off x="277798" y="836712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110" y="30125"/>
            <a:ext cx="5326367" cy="748742"/>
          </a:xfrm>
        </p:spPr>
        <p:txBody>
          <a:bodyPr/>
          <a:lstStyle/>
          <a:p>
            <a:r>
              <a:rPr lang="en-US" sz="2800" b="1" dirty="0" smtClean="0"/>
              <a:t>Services Provided by the RPI</a:t>
            </a:r>
            <a:endParaRPr lang="en-US" sz="2800" b="1" dirty="0"/>
          </a:p>
        </p:txBody>
      </p:sp>
      <p:pic>
        <p:nvPicPr>
          <p:cNvPr id="23554" name="Picture 2" descr="https://s-media-cache-ak0.pinimg.com/236x/37/58/e6/3758e691cdfe7e208485a4b0b539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5052" y="2591152"/>
            <a:ext cx="1296962" cy="2184972"/>
          </a:xfrm>
          <a:prstGeom prst="rect">
            <a:avLst/>
          </a:prstGeom>
          <a:noFill/>
        </p:spPr>
      </p:pic>
      <p:grpSp>
        <p:nvGrpSpPr>
          <p:cNvPr id="23576" name="Group 23575"/>
          <p:cNvGrpSpPr/>
          <p:nvPr/>
        </p:nvGrpSpPr>
        <p:grpSpPr>
          <a:xfrm>
            <a:off x="318122" y="1291184"/>
            <a:ext cx="3689881" cy="2196373"/>
            <a:chOff x="318122" y="1291184"/>
            <a:chExt cx="3689881" cy="2196373"/>
          </a:xfrm>
        </p:grpSpPr>
        <p:grpSp>
          <p:nvGrpSpPr>
            <p:cNvPr id="26" name="Group 25"/>
            <p:cNvGrpSpPr/>
            <p:nvPr/>
          </p:nvGrpSpPr>
          <p:grpSpPr>
            <a:xfrm>
              <a:off x="318122" y="1291184"/>
              <a:ext cx="3181086" cy="1869201"/>
              <a:chOff x="2857500" y="824959"/>
              <a:chExt cx="4253879" cy="2499572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>
                <a:off x="3625179" y="3324475"/>
                <a:ext cx="2872280" cy="56"/>
              </a:xfrm>
              <a:prstGeom prst="line">
                <a:avLst/>
              </a:prstGeom>
              <a:solidFill>
                <a:srgbClr val="D2B8BA"/>
              </a:solidFill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Arc 35"/>
              <p:cNvSpPr/>
              <p:nvPr/>
            </p:nvSpPr>
            <p:spPr bwMode="auto">
              <a:xfrm>
                <a:off x="5909510" y="2120024"/>
                <a:ext cx="1201869" cy="1201866"/>
              </a:xfrm>
              <a:prstGeom prst="arc">
                <a:avLst>
                  <a:gd name="adj1" fmla="val 15982402"/>
                  <a:gd name="adj2" fmla="val 5476721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7" name="Arc 36"/>
              <p:cNvSpPr/>
              <p:nvPr/>
            </p:nvSpPr>
            <p:spPr bwMode="auto">
              <a:xfrm>
                <a:off x="4917791" y="824959"/>
                <a:ext cx="1697730" cy="1697730"/>
              </a:xfrm>
              <a:prstGeom prst="arc">
                <a:avLst>
                  <a:gd name="adj1" fmla="val 10586957"/>
                  <a:gd name="adj2" fmla="val 1846509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8" name="Arc 37"/>
              <p:cNvSpPr/>
              <p:nvPr/>
            </p:nvSpPr>
            <p:spPr bwMode="auto">
              <a:xfrm>
                <a:off x="3809324" y="1253451"/>
                <a:ext cx="1108467" cy="1108467"/>
              </a:xfrm>
              <a:prstGeom prst="arc">
                <a:avLst>
                  <a:gd name="adj1" fmla="val 10517357"/>
                  <a:gd name="adj2" fmla="val 21051281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39" name="Arc 38"/>
              <p:cNvSpPr/>
              <p:nvPr/>
            </p:nvSpPr>
            <p:spPr bwMode="auto">
              <a:xfrm>
                <a:off x="2857500" y="1804770"/>
                <a:ext cx="1517120" cy="1517120"/>
              </a:xfrm>
              <a:prstGeom prst="arc">
                <a:avLst>
                  <a:gd name="adj1" fmla="val 5360412"/>
                  <a:gd name="adj2" fmla="val 17212454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23575" name="Group 23574"/>
            <p:cNvGrpSpPr/>
            <p:nvPr/>
          </p:nvGrpSpPr>
          <p:grpSpPr>
            <a:xfrm>
              <a:off x="1966156" y="3158410"/>
              <a:ext cx="2041847" cy="329147"/>
              <a:chOff x="1966156" y="3158410"/>
              <a:chExt cx="2041847" cy="329147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 flipH="1">
                <a:off x="2073539" y="3487557"/>
                <a:ext cx="1934464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552" name="Group 23551"/>
              <p:cNvGrpSpPr/>
              <p:nvPr/>
            </p:nvGrpSpPr>
            <p:grpSpPr>
              <a:xfrm>
                <a:off x="1966156" y="3158410"/>
                <a:ext cx="240281" cy="329147"/>
                <a:chOff x="1966156" y="3158410"/>
                <a:chExt cx="240281" cy="329147"/>
              </a:xfrm>
            </p:grpSpPr>
            <p:cxnSp>
              <p:nvCxnSpPr>
                <p:cNvPr id="79" name="Straight Connector 78"/>
                <p:cNvCxnSpPr/>
                <p:nvPr/>
              </p:nvCxnSpPr>
              <p:spPr bwMode="auto">
                <a:xfrm flipV="1">
                  <a:off x="1966156" y="3158410"/>
                  <a:ext cx="0" cy="211706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7823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4" name="Arc 83"/>
                <p:cNvSpPr/>
                <p:nvPr/>
              </p:nvSpPr>
              <p:spPr bwMode="auto">
                <a:xfrm rot="16200000" flipH="1">
                  <a:off x="1966156" y="3247276"/>
                  <a:ext cx="240281" cy="240281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7823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222665" y="3868417"/>
            <a:ext cx="3855727" cy="2210389"/>
            <a:chOff x="542455" y="3749495"/>
            <a:chExt cx="3182666" cy="2011043"/>
          </a:xfrm>
        </p:grpSpPr>
        <p:grpSp>
          <p:nvGrpSpPr>
            <p:cNvPr id="6" name="Group 5"/>
            <p:cNvGrpSpPr/>
            <p:nvPr/>
          </p:nvGrpSpPr>
          <p:grpSpPr>
            <a:xfrm>
              <a:off x="542455" y="3987488"/>
              <a:ext cx="3020643" cy="1773050"/>
              <a:chOff x="277509" y="4032515"/>
              <a:chExt cx="3181086" cy="1867227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>
                <a:off x="851586" y="5898246"/>
                <a:ext cx="2147915" cy="42"/>
              </a:xfrm>
              <a:prstGeom prst="line">
                <a:avLst/>
              </a:prstGeom>
              <a:solidFill>
                <a:srgbClr val="D2B8BA"/>
              </a:solidFill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8" name="Arc 47"/>
              <p:cNvSpPr/>
              <p:nvPr/>
            </p:nvSpPr>
            <p:spPr bwMode="auto">
              <a:xfrm>
                <a:off x="2559827" y="5000976"/>
                <a:ext cx="898768" cy="898766"/>
              </a:xfrm>
              <a:prstGeom prst="arc">
                <a:avLst>
                  <a:gd name="adj1" fmla="val 15982402"/>
                  <a:gd name="adj2" fmla="val 5476721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9" name="Arc 48"/>
              <p:cNvSpPr/>
              <p:nvPr/>
            </p:nvSpPr>
            <p:spPr bwMode="auto">
              <a:xfrm>
                <a:off x="1818212" y="4032515"/>
                <a:ext cx="1269577" cy="1269577"/>
              </a:xfrm>
              <a:prstGeom prst="arc">
                <a:avLst>
                  <a:gd name="adj1" fmla="val 10586957"/>
                  <a:gd name="adj2" fmla="val 1846509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50" name="Arc 49"/>
              <p:cNvSpPr/>
              <p:nvPr/>
            </p:nvSpPr>
            <p:spPr bwMode="auto">
              <a:xfrm>
                <a:off x="989291" y="4352945"/>
                <a:ext cx="828921" cy="828921"/>
              </a:xfrm>
              <a:prstGeom prst="arc">
                <a:avLst>
                  <a:gd name="adj1" fmla="val 10517357"/>
                  <a:gd name="adj2" fmla="val 21051281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51" name="Arc 50"/>
              <p:cNvSpPr/>
              <p:nvPr/>
            </p:nvSpPr>
            <p:spPr bwMode="auto">
              <a:xfrm>
                <a:off x="277509" y="4765226"/>
                <a:ext cx="1134515" cy="1134515"/>
              </a:xfrm>
              <a:prstGeom prst="arc">
                <a:avLst>
                  <a:gd name="adj1" fmla="val 5360412"/>
                  <a:gd name="adj2" fmla="val 17212454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144936" y="3749495"/>
              <a:ext cx="1580185" cy="465318"/>
              <a:chOff x="2144936" y="3749495"/>
              <a:chExt cx="1580185" cy="465318"/>
            </a:xfrm>
          </p:grpSpPr>
          <p:cxnSp>
            <p:nvCxnSpPr>
              <p:cNvPr id="87" name="Straight Connector 86"/>
              <p:cNvCxnSpPr/>
              <p:nvPr/>
            </p:nvCxnSpPr>
            <p:spPr bwMode="auto">
              <a:xfrm flipH="1">
                <a:off x="2262512" y="3749495"/>
                <a:ext cx="1462609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88" name="Group 87"/>
              <p:cNvGrpSpPr/>
              <p:nvPr/>
            </p:nvGrpSpPr>
            <p:grpSpPr>
              <a:xfrm flipV="1">
                <a:off x="2144936" y="3749495"/>
                <a:ext cx="240281" cy="465318"/>
                <a:chOff x="1966156" y="3022239"/>
                <a:chExt cx="240281" cy="465318"/>
              </a:xfrm>
            </p:grpSpPr>
            <p:cxnSp>
              <p:nvCxnSpPr>
                <p:cNvPr id="89" name="Straight Connector 88"/>
                <p:cNvCxnSpPr/>
                <p:nvPr/>
              </p:nvCxnSpPr>
              <p:spPr bwMode="auto">
                <a:xfrm flipV="1">
                  <a:off x="1966156" y="3022239"/>
                  <a:ext cx="0" cy="347877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7823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0" name="Arc 89"/>
                <p:cNvSpPr/>
                <p:nvPr/>
              </p:nvSpPr>
              <p:spPr bwMode="auto">
                <a:xfrm rot="16200000" flipH="1">
                  <a:off x="1966156" y="3247276"/>
                  <a:ext cx="240281" cy="240281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7823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</p:grpSp>
        </p:grpSp>
      </p:grpSp>
      <p:grpSp>
        <p:nvGrpSpPr>
          <p:cNvPr id="23583" name="Group 23582"/>
          <p:cNvGrpSpPr/>
          <p:nvPr/>
        </p:nvGrpSpPr>
        <p:grpSpPr>
          <a:xfrm>
            <a:off x="5010150" y="1854662"/>
            <a:ext cx="3992108" cy="1901756"/>
            <a:chOff x="5010150" y="1854662"/>
            <a:chExt cx="3992108" cy="1901756"/>
          </a:xfrm>
        </p:grpSpPr>
        <p:grpSp>
          <p:nvGrpSpPr>
            <p:cNvPr id="52" name="Group 51"/>
            <p:cNvGrpSpPr/>
            <p:nvPr/>
          </p:nvGrpSpPr>
          <p:grpSpPr>
            <a:xfrm>
              <a:off x="6234952" y="1854662"/>
              <a:ext cx="2767306" cy="1627445"/>
              <a:chOff x="2857500" y="824959"/>
              <a:chExt cx="4253879" cy="2501694"/>
            </a:xfrm>
          </p:grpSpPr>
          <p:cxnSp>
            <p:nvCxnSpPr>
              <p:cNvPr id="53" name="Straight Connector 52"/>
              <p:cNvCxnSpPr/>
              <p:nvPr/>
            </p:nvCxnSpPr>
            <p:spPr bwMode="auto">
              <a:xfrm>
                <a:off x="3625180" y="3326597"/>
                <a:ext cx="2872280" cy="56"/>
              </a:xfrm>
              <a:prstGeom prst="line">
                <a:avLst/>
              </a:prstGeom>
              <a:solidFill>
                <a:srgbClr val="D2B8BA"/>
              </a:solidFill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rc 53"/>
              <p:cNvSpPr/>
              <p:nvPr/>
            </p:nvSpPr>
            <p:spPr bwMode="auto">
              <a:xfrm>
                <a:off x="5909510" y="2120024"/>
                <a:ext cx="1201869" cy="1201866"/>
              </a:xfrm>
              <a:prstGeom prst="arc">
                <a:avLst>
                  <a:gd name="adj1" fmla="val 15982402"/>
                  <a:gd name="adj2" fmla="val 5476721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55" name="Arc 54"/>
              <p:cNvSpPr/>
              <p:nvPr/>
            </p:nvSpPr>
            <p:spPr bwMode="auto">
              <a:xfrm>
                <a:off x="4917791" y="824959"/>
                <a:ext cx="1697730" cy="1697730"/>
              </a:xfrm>
              <a:prstGeom prst="arc">
                <a:avLst>
                  <a:gd name="adj1" fmla="val 10586957"/>
                  <a:gd name="adj2" fmla="val 1846509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56" name="Arc 55"/>
              <p:cNvSpPr/>
              <p:nvPr/>
            </p:nvSpPr>
            <p:spPr bwMode="auto">
              <a:xfrm>
                <a:off x="3809324" y="1253451"/>
                <a:ext cx="1108467" cy="1108467"/>
              </a:xfrm>
              <a:prstGeom prst="arc">
                <a:avLst>
                  <a:gd name="adj1" fmla="val 10517357"/>
                  <a:gd name="adj2" fmla="val 21051281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57" name="Arc 56"/>
              <p:cNvSpPr/>
              <p:nvPr/>
            </p:nvSpPr>
            <p:spPr bwMode="auto">
              <a:xfrm>
                <a:off x="2857500" y="1804770"/>
                <a:ext cx="1517120" cy="1517120"/>
              </a:xfrm>
              <a:prstGeom prst="arc">
                <a:avLst>
                  <a:gd name="adj1" fmla="val 5360412"/>
                  <a:gd name="adj2" fmla="val 17212454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23581" name="Group 23580"/>
            <p:cNvGrpSpPr/>
            <p:nvPr/>
          </p:nvGrpSpPr>
          <p:grpSpPr>
            <a:xfrm>
              <a:off x="5010150" y="2985114"/>
              <a:ext cx="1224802" cy="771304"/>
              <a:chOff x="5010150" y="2985114"/>
              <a:chExt cx="1224802" cy="771304"/>
            </a:xfrm>
          </p:grpSpPr>
          <p:cxnSp>
            <p:nvCxnSpPr>
              <p:cNvPr id="98" name="Straight Connector 97"/>
              <p:cNvCxnSpPr/>
              <p:nvPr/>
            </p:nvCxnSpPr>
            <p:spPr bwMode="auto">
              <a:xfrm flipH="1">
                <a:off x="5864225" y="2985114"/>
                <a:ext cx="370727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99" name="Group 98"/>
              <p:cNvGrpSpPr/>
              <p:nvPr/>
            </p:nvGrpSpPr>
            <p:grpSpPr>
              <a:xfrm flipV="1">
                <a:off x="5744607" y="2985115"/>
                <a:ext cx="240281" cy="329147"/>
                <a:chOff x="1966156" y="3158410"/>
                <a:chExt cx="240281" cy="329147"/>
              </a:xfrm>
            </p:grpSpPr>
            <p:cxnSp>
              <p:nvCxnSpPr>
                <p:cNvPr id="100" name="Straight Connector 99"/>
                <p:cNvCxnSpPr/>
                <p:nvPr/>
              </p:nvCxnSpPr>
              <p:spPr bwMode="auto">
                <a:xfrm flipV="1">
                  <a:off x="1966156" y="3158410"/>
                  <a:ext cx="0" cy="211706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7823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1" name="Arc 100"/>
                <p:cNvSpPr/>
                <p:nvPr/>
              </p:nvSpPr>
              <p:spPr bwMode="auto">
                <a:xfrm rot="16200000" flipH="1">
                  <a:off x="1966156" y="3247276"/>
                  <a:ext cx="240281" cy="240281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7823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</p:grpSp>
          <p:cxnSp>
            <p:nvCxnSpPr>
              <p:cNvPr id="103" name="Straight Connector 102"/>
              <p:cNvCxnSpPr/>
              <p:nvPr/>
            </p:nvCxnSpPr>
            <p:spPr bwMode="auto">
              <a:xfrm flipH="1">
                <a:off x="5010150" y="3756418"/>
                <a:ext cx="615953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04" name="Group 103"/>
              <p:cNvGrpSpPr/>
              <p:nvPr/>
            </p:nvGrpSpPr>
            <p:grpSpPr>
              <a:xfrm flipH="1">
                <a:off x="5504190" y="3309499"/>
                <a:ext cx="240281" cy="446919"/>
                <a:chOff x="1966156" y="3040638"/>
                <a:chExt cx="240281" cy="446919"/>
              </a:xfrm>
            </p:grpSpPr>
            <p:cxnSp>
              <p:nvCxnSpPr>
                <p:cNvPr id="105" name="Straight Connector 104"/>
                <p:cNvCxnSpPr/>
                <p:nvPr/>
              </p:nvCxnSpPr>
              <p:spPr bwMode="auto">
                <a:xfrm flipH="1" flipV="1">
                  <a:off x="1966156" y="3040638"/>
                  <a:ext cx="0" cy="329478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7823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6" name="Arc 105"/>
                <p:cNvSpPr/>
                <p:nvPr/>
              </p:nvSpPr>
              <p:spPr bwMode="auto">
                <a:xfrm rot="16200000" flipH="1">
                  <a:off x="1966156" y="3247276"/>
                  <a:ext cx="240281" cy="240281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7823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</p:grpSp>
        </p:grpSp>
      </p:grpSp>
      <p:grpSp>
        <p:nvGrpSpPr>
          <p:cNvPr id="23579" name="Group 23578"/>
          <p:cNvGrpSpPr/>
          <p:nvPr/>
        </p:nvGrpSpPr>
        <p:grpSpPr>
          <a:xfrm>
            <a:off x="3666527" y="819179"/>
            <a:ext cx="2687246" cy="2441432"/>
            <a:chOff x="3636532" y="836594"/>
            <a:chExt cx="2687246" cy="2441432"/>
          </a:xfrm>
        </p:grpSpPr>
        <p:grpSp>
          <p:nvGrpSpPr>
            <p:cNvPr id="40" name="Group 39"/>
            <p:cNvGrpSpPr/>
            <p:nvPr/>
          </p:nvGrpSpPr>
          <p:grpSpPr>
            <a:xfrm>
              <a:off x="3636532" y="836594"/>
              <a:ext cx="2687246" cy="1577353"/>
              <a:chOff x="2857500" y="824959"/>
              <a:chExt cx="4253879" cy="2496931"/>
            </a:xfrm>
          </p:grpSpPr>
          <p:cxnSp>
            <p:nvCxnSpPr>
              <p:cNvPr id="41" name="Straight Connector 40"/>
              <p:cNvCxnSpPr/>
              <p:nvPr/>
            </p:nvCxnSpPr>
            <p:spPr bwMode="auto">
              <a:xfrm>
                <a:off x="3625180" y="3321572"/>
                <a:ext cx="2872280" cy="55"/>
              </a:xfrm>
              <a:prstGeom prst="line">
                <a:avLst/>
              </a:prstGeom>
              <a:solidFill>
                <a:srgbClr val="D2B8BA"/>
              </a:solidFill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Arc 41"/>
              <p:cNvSpPr/>
              <p:nvPr/>
            </p:nvSpPr>
            <p:spPr bwMode="auto">
              <a:xfrm>
                <a:off x="5909510" y="2120024"/>
                <a:ext cx="1201869" cy="1201866"/>
              </a:xfrm>
              <a:prstGeom prst="arc">
                <a:avLst>
                  <a:gd name="adj1" fmla="val 15982402"/>
                  <a:gd name="adj2" fmla="val 5476721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3" name="Arc 42"/>
              <p:cNvSpPr/>
              <p:nvPr/>
            </p:nvSpPr>
            <p:spPr bwMode="auto">
              <a:xfrm>
                <a:off x="4917791" y="824959"/>
                <a:ext cx="1697730" cy="1697730"/>
              </a:xfrm>
              <a:prstGeom prst="arc">
                <a:avLst>
                  <a:gd name="adj1" fmla="val 10586957"/>
                  <a:gd name="adj2" fmla="val 1846509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4" name="Arc 43"/>
              <p:cNvSpPr/>
              <p:nvPr/>
            </p:nvSpPr>
            <p:spPr bwMode="auto">
              <a:xfrm>
                <a:off x="3809324" y="1253451"/>
                <a:ext cx="1108467" cy="1108467"/>
              </a:xfrm>
              <a:prstGeom prst="arc">
                <a:avLst>
                  <a:gd name="adj1" fmla="val 10517357"/>
                  <a:gd name="adj2" fmla="val 21051281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5" name="Arc 44"/>
              <p:cNvSpPr/>
              <p:nvPr/>
            </p:nvSpPr>
            <p:spPr bwMode="auto">
              <a:xfrm>
                <a:off x="2857500" y="1804770"/>
                <a:ext cx="1517120" cy="1517120"/>
              </a:xfrm>
              <a:prstGeom prst="arc">
                <a:avLst>
                  <a:gd name="adj1" fmla="val 5360412"/>
                  <a:gd name="adj2" fmla="val 17212454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23577" name="Group 23576"/>
            <p:cNvGrpSpPr/>
            <p:nvPr/>
          </p:nvGrpSpPr>
          <p:grpSpPr>
            <a:xfrm>
              <a:off x="4938052" y="2421485"/>
              <a:ext cx="494012" cy="856541"/>
              <a:chOff x="4938052" y="2421485"/>
              <a:chExt cx="494012" cy="856541"/>
            </a:xfrm>
          </p:grpSpPr>
          <p:cxnSp>
            <p:nvCxnSpPr>
              <p:cNvPr id="113" name="Straight Connector 112"/>
              <p:cNvCxnSpPr/>
              <p:nvPr/>
            </p:nvCxnSpPr>
            <p:spPr bwMode="auto">
              <a:xfrm flipH="1">
                <a:off x="4938052" y="3278026"/>
                <a:ext cx="375645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4" name="Group 113"/>
              <p:cNvGrpSpPr/>
              <p:nvPr/>
            </p:nvGrpSpPr>
            <p:grpSpPr>
              <a:xfrm flipH="1">
                <a:off x="5191783" y="2421485"/>
                <a:ext cx="240281" cy="856541"/>
                <a:chOff x="1966156" y="2611966"/>
                <a:chExt cx="240281" cy="856541"/>
              </a:xfrm>
            </p:grpSpPr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1966156" y="2611966"/>
                  <a:ext cx="0" cy="7391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7823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6" name="Arc 115"/>
                <p:cNvSpPr/>
                <p:nvPr/>
              </p:nvSpPr>
              <p:spPr bwMode="auto">
                <a:xfrm rot="16200000" flipH="1">
                  <a:off x="1966156" y="3228226"/>
                  <a:ext cx="240281" cy="240281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7823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</p:grpSp>
        </p:grpSp>
      </p:grpSp>
      <p:sp>
        <p:nvSpPr>
          <p:cNvPr id="8" name="Rectangle 7"/>
          <p:cNvSpPr/>
          <p:nvPr/>
        </p:nvSpPr>
        <p:spPr>
          <a:xfrm>
            <a:off x="935508" y="2058019"/>
            <a:ext cx="2301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CA" sz="1400" dirty="0"/>
              <a:t>Negotiate, draft and review all research-related agreements with public and/or private sponsors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810" y="1414693"/>
            <a:ext cx="1671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CA" sz="1400" dirty="0"/>
              <a:t>Manage </a:t>
            </a:r>
            <a:r>
              <a:rPr lang="en-CA" sz="1400" dirty="0" smtClean="0"/>
              <a:t>Concordia’s research output intellectual property (IP) portfolio</a:t>
            </a:r>
            <a:endParaRPr lang="en-CA" sz="1400" dirty="0"/>
          </a:p>
        </p:txBody>
      </p:sp>
      <p:sp>
        <p:nvSpPr>
          <p:cNvPr id="10" name="Rectangle 9"/>
          <p:cNvSpPr/>
          <p:nvPr/>
        </p:nvSpPr>
        <p:spPr>
          <a:xfrm>
            <a:off x="6883453" y="2472991"/>
            <a:ext cx="1824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CA" sz="1400" dirty="0"/>
              <a:t>Assist in identifying potential partners and developing relationships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102" y="4931232"/>
            <a:ext cx="2983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CA" sz="1400" dirty="0" smtClean="0"/>
              <a:t>Provide guidance regarding research </a:t>
            </a:r>
            <a:r>
              <a:rPr lang="en-CA" sz="1400" dirty="0"/>
              <a:t>agreements (MTAs, NDAs, </a:t>
            </a:r>
            <a:r>
              <a:rPr lang="en-CA" sz="1400" dirty="0" smtClean="0"/>
              <a:t>R&amp;D contracts etc.), IP, and </a:t>
            </a:r>
            <a:r>
              <a:rPr lang="en-CA" sz="1400" dirty="0"/>
              <a:t>technology transfer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525154" y="3793105"/>
            <a:ext cx="4038476" cy="2046383"/>
            <a:chOff x="4525154" y="3793105"/>
            <a:chExt cx="4038476" cy="2046383"/>
          </a:xfrm>
        </p:grpSpPr>
        <p:grpSp>
          <p:nvGrpSpPr>
            <p:cNvPr id="118" name="Group 117"/>
            <p:cNvGrpSpPr/>
            <p:nvPr/>
          </p:nvGrpSpPr>
          <p:grpSpPr>
            <a:xfrm>
              <a:off x="5077325" y="3793105"/>
              <a:ext cx="3486305" cy="2046383"/>
              <a:chOff x="2857500" y="824959"/>
              <a:chExt cx="4253879" cy="2496931"/>
            </a:xfrm>
          </p:grpSpPr>
          <p:cxnSp>
            <p:nvCxnSpPr>
              <p:cNvPr id="119" name="Straight Connector 118"/>
              <p:cNvCxnSpPr/>
              <p:nvPr/>
            </p:nvCxnSpPr>
            <p:spPr bwMode="auto">
              <a:xfrm>
                <a:off x="3625180" y="3320787"/>
                <a:ext cx="2872280" cy="56"/>
              </a:xfrm>
              <a:prstGeom prst="line">
                <a:avLst/>
              </a:prstGeom>
              <a:solidFill>
                <a:srgbClr val="D2B8BA"/>
              </a:solidFill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0" name="Arc 119"/>
              <p:cNvSpPr/>
              <p:nvPr/>
            </p:nvSpPr>
            <p:spPr bwMode="auto">
              <a:xfrm>
                <a:off x="5909510" y="2120024"/>
                <a:ext cx="1201869" cy="1201866"/>
              </a:xfrm>
              <a:prstGeom prst="arc">
                <a:avLst>
                  <a:gd name="adj1" fmla="val 15982402"/>
                  <a:gd name="adj2" fmla="val 5476721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1" name="Arc 120"/>
              <p:cNvSpPr/>
              <p:nvPr/>
            </p:nvSpPr>
            <p:spPr bwMode="auto">
              <a:xfrm>
                <a:off x="4917791" y="824959"/>
                <a:ext cx="1697730" cy="1697730"/>
              </a:xfrm>
              <a:prstGeom prst="arc">
                <a:avLst>
                  <a:gd name="adj1" fmla="val 10586957"/>
                  <a:gd name="adj2" fmla="val 1846509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2" name="Arc 121"/>
              <p:cNvSpPr/>
              <p:nvPr/>
            </p:nvSpPr>
            <p:spPr bwMode="auto">
              <a:xfrm>
                <a:off x="3809324" y="1253451"/>
                <a:ext cx="1108467" cy="1108467"/>
              </a:xfrm>
              <a:prstGeom prst="arc">
                <a:avLst>
                  <a:gd name="adj1" fmla="val 10517357"/>
                  <a:gd name="adj2" fmla="val 21051281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Arc 122"/>
              <p:cNvSpPr/>
              <p:nvPr/>
            </p:nvSpPr>
            <p:spPr bwMode="auto">
              <a:xfrm>
                <a:off x="2857500" y="1804770"/>
                <a:ext cx="1517120" cy="1517120"/>
              </a:xfrm>
              <a:prstGeom prst="arc">
                <a:avLst>
                  <a:gd name="adj1" fmla="val 5360412"/>
                  <a:gd name="adj2" fmla="val 17212454"/>
                </a:avLst>
              </a:prstGeom>
              <a:noFill/>
              <a:ln w="41275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525154" y="4683245"/>
              <a:ext cx="552171" cy="588499"/>
              <a:chOff x="4525154" y="4683245"/>
              <a:chExt cx="552171" cy="588499"/>
            </a:xfrm>
          </p:grpSpPr>
          <p:cxnSp>
            <p:nvCxnSpPr>
              <p:cNvPr id="108" name="Straight Connector 107"/>
              <p:cNvCxnSpPr/>
              <p:nvPr/>
            </p:nvCxnSpPr>
            <p:spPr bwMode="auto">
              <a:xfrm flipH="1">
                <a:off x="4632537" y="5271744"/>
                <a:ext cx="444788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78233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09" name="Group 108"/>
              <p:cNvGrpSpPr/>
              <p:nvPr/>
            </p:nvGrpSpPr>
            <p:grpSpPr>
              <a:xfrm>
                <a:off x="4525154" y="4683245"/>
                <a:ext cx="240281" cy="588499"/>
                <a:chOff x="1966156" y="2899058"/>
                <a:chExt cx="240281" cy="588499"/>
              </a:xfrm>
            </p:grpSpPr>
            <p:cxnSp>
              <p:nvCxnSpPr>
                <p:cNvPr id="110" name="Straight Connector 109"/>
                <p:cNvCxnSpPr/>
                <p:nvPr/>
              </p:nvCxnSpPr>
              <p:spPr bwMode="auto">
                <a:xfrm flipV="1">
                  <a:off x="1966156" y="2899058"/>
                  <a:ext cx="0" cy="471058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7823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1" name="Arc 110"/>
                <p:cNvSpPr/>
                <p:nvPr/>
              </p:nvSpPr>
              <p:spPr bwMode="auto">
                <a:xfrm rot="16200000" flipH="1">
                  <a:off x="1966156" y="3247276"/>
                  <a:ext cx="240281" cy="240281"/>
                </a:xfrm>
                <a:prstGeom prst="arc">
                  <a:avLst/>
                </a:prstGeom>
                <a:noFill/>
                <a:ln w="25400" cap="flat" cmpd="sng" algn="ctr">
                  <a:solidFill>
                    <a:srgbClr val="78233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</p:grpSp>
        </p:grpSp>
      </p:grpSp>
      <p:sp>
        <p:nvSpPr>
          <p:cNvPr id="13" name="Rectangle 12"/>
          <p:cNvSpPr/>
          <p:nvPr/>
        </p:nvSpPr>
        <p:spPr>
          <a:xfrm>
            <a:off x="5421443" y="4887446"/>
            <a:ext cx="2928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CA" sz="1400" dirty="0"/>
              <a:t>Assist in </a:t>
            </a:r>
            <a:r>
              <a:rPr lang="en-CA" sz="1400" dirty="0" smtClean="0"/>
              <a:t>partnership project funding proposal development and review</a:t>
            </a:r>
          </a:p>
        </p:txBody>
      </p:sp>
    </p:spTree>
    <p:extLst>
      <p:ext uri="{BB962C8B-B14F-4D97-AF65-F5344CB8AC3E}">
        <p14:creationId xmlns:p14="http://schemas.microsoft.com/office/powerpoint/2010/main" val="33182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815752"/>
          </a:xfrm>
        </p:spPr>
        <p:txBody>
          <a:bodyPr/>
          <a:lstStyle/>
          <a:p>
            <a:pPr algn="ctr"/>
            <a:r>
              <a:rPr lang="en-US" sz="2800" dirty="0" smtClean="0"/>
              <a:t>Why Collaborate with Industry?</a:t>
            </a:r>
            <a:endParaRPr lang="en-US" sz="2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79512" y="980728"/>
            <a:ext cx="89644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2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9pPr>
          </a:lstStyle>
          <a:p>
            <a:pPr marL="0" indent="0">
              <a:buNone/>
            </a:pPr>
            <a:endParaRPr lang="en-CA" sz="1600" kern="0" dirty="0" smtClean="0"/>
          </a:p>
          <a:p>
            <a:pPr>
              <a:lnSpc>
                <a:spcPct val="110000"/>
              </a:lnSpc>
            </a:pPr>
            <a:r>
              <a:rPr lang="en-CA" sz="1900" kern="0" dirty="0" smtClean="0"/>
              <a:t>R&amp;D collaborations between university and industry are a key driver of innovation and the nation’s economy</a:t>
            </a:r>
            <a:endParaRPr lang="en-CA" sz="1900" kern="0" dirty="0"/>
          </a:p>
          <a:p>
            <a:pPr>
              <a:lnSpc>
                <a:spcPct val="110000"/>
              </a:lnSpc>
            </a:pPr>
            <a:endParaRPr lang="en-CA" sz="1900" kern="0" dirty="0"/>
          </a:p>
          <a:p>
            <a:pPr>
              <a:lnSpc>
                <a:spcPct val="110000"/>
              </a:lnSpc>
            </a:pPr>
            <a:r>
              <a:rPr lang="en-CA" sz="1900" b="1" kern="0" dirty="0" smtClean="0"/>
              <a:t>Governments</a:t>
            </a:r>
            <a:r>
              <a:rPr lang="en-CA" sz="1900" kern="0" dirty="0" smtClean="0"/>
              <a:t> recognizing the importance of these collaborations have developed and expanded a variety of </a:t>
            </a:r>
            <a:r>
              <a:rPr lang="en-CA" sz="1900" b="1" kern="0" dirty="0" smtClean="0"/>
              <a:t>partnership</a:t>
            </a:r>
            <a:r>
              <a:rPr lang="en-CA" sz="1900" kern="0" dirty="0" smtClean="0"/>
              <a:t> </a:t>
            </a:r>
            <a:r>
              <a:rPr lang="en-CA" sz="1900" b="1" kern="0" dirty="0" smtClean="0"/>
              <a:t>funding programs</a:t>
            </a:r>
            <a:endParaRPr lang="en-CA" sz="1900" kern="0" dirty="0" smtClean="0"/>
          </a:p>
          <a:p>
            <a:pPr>
              <a:lnSpc>
                <a:spcPct val="110000"/>
              </a:lnSpc>
            </a:pPr>
            <a:endParaRPr lang="en-CA" sz="1900" kern="0" dirty="0" smtClean="0"/>
          </a:p>
          <a:p>
            <a:pPr>
              <a:lnSpc>
                <a:spcPct val="110000"/>
              </a:lnSpc>
            </a:pPr>
            <a:r>
              <a:rPr lang="en-CA" sz="1900" kern="0" dirty="0" smtClean="0"/>
              <a:t>Some of the many benefits to </a:t>
            </a:r>
            <a:r>
              <a:rPr lang="en-CA" sz="1900" b="1" kern="0" dirty="0" smtClean="0"/>
              <a:t>companies</a:t>
            </a:r>
            <a:r>
              <a:rPr lang="en-CA" sz="1900" kern="0" dirty="0" smtClean="0"/>
              <a:t> include: intellectual and financial leveraging, opportunity to participate in the training of HQP, access to specialized infrastructure and expertise</a:t>
            </a:r>
          </a:p>
          <a:p>
            <a:pPr marL="0" indent="0">
              <a:lnSpc>
                <a:spcPct val="110000"/>
              </a:lnSpc>
              <a:buNone/>
            </a:pPr>
            <a:endParaRPr lang="en-CA" sz="1900" kern="0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900" b="1" kern="0" dirty="0" smtClean="0"/>
              <a:t>Benefits</a:t>
            </a:r>
            <a:r>
              <a:rPr lang="en-CA" sz="1900" kern="0" dirty="0" smtClean="0"/>
              <a:t> to Universities include:</a:t>
            </a:r>
          </a:p>
          <a:p>
            <a:pPr marL="982980">
              <a:buFont typeface="+mj-lt"/>
              <a:buAutoNum type="arabicPeriod"/>
            </a:pPr>
            <a:r>
              <a:rPr lang="en-CA" sz="1900" kern="0" dirty="0" smtClean="0"/>
              <a:t>Opportunities to work on </a:t>
            </a:r>
            <a:r>
              <a:rPr lang="en-CA" sz="1900" b="1" kern="0" dirty="0" smtClean="0"/>
              <a:t>applied, cutting-edge, research topics</a:t>
            </a:r>
            <a:endParaRPr lang="en-CA" sz="1900" kern="0" dirty="0" smtClean="0"/>
          </a:p>
          <a:p>
            <a:pPr marL="982980">
              <a:buFont typeface="+mj-lt"/>
              <a:buAutoNum type="arabicPeriod"/>
            </a:pPr>
            <a:r>
              <a:rPr lang="en-CA" sz="1900" kern="0" dirty="0" smtClean="0"/>
              <a:t>Access to broader spectrum of </a:t>
            </a:r>
            <a:r>
              <a:rPr lang="en-CA" sz="1900" b="1" kern="0" dirty="0" smtClean="0"/>
              <a:t>research funding </a:t>
            </a:r>
            <a:r>
              <a:rPr lang="en-CA" sz="1900" kern="0" dirty="0" smtClean="0"/>
              <a:t>opportunities</a:t>
            </a:r>
          </a:p>
          <a:p>
            <a:pPr marL="982980">
              <a:buFont typeface="+mj-lt"/>
              <a:buAutoNum type="arabicPeriod"/>
            </a:pPr>
            <a:r>
              <a:rPr lang="en-CA" sz="1900" b="1" kern="0" dirty="0" smtClean="0"/>
              <a:t>Students</a:t>
            </a:r>
            <a:r>
              <a:rPr lang="en-CA" sz="1900" kern="0" dirty="0" smtClean="0"/>
              <a:t> have the opportunity to </a:t>
            </a:r>
            <a:r>
              <a:rPr lang="en-CA" sz="1900" b="1" kern="0" dirty="0" smtClean="0"/>
              <a:t>work with, and learn from, industry experts</a:t>
            </a:r>
          </a:p>
          <a:p>
            <a:pPr marL="982980">
              <a:buFont typeface="+mj-lt"/>
              <a:buAutoNum type="arabicPeriod"/>
            </a:pPr>
            <a:r>
              <a:rPr lang="en-CA" sz="1900" b="1" kern="0" dirty="0" smtClean="0"/>
              <a:t>Organizational reputational </a:t>
            </a:r>
            <a:r>
              <a:rPr lang="en-CA" sz="1900" b="1" kern="0" dirty="0"/>
              <a:t>growth </a:t>
            </a:r>
            <a:r>
              <a:rPr lang="en-CA" sz="1900" kern="0" dirty="0"/>
              <a:t>through </a:t>
            </a:r>
            <a:r>
              <a:rPr lang="en-CA" sz="1900" kern="0" dirty="0" smtClean="0"/>
              <a:t>long-term relationships with strategic R&amp;D partners</a:t>
            </a:r>
            <a:endParaRPr lang="en-CA" sz="1900" kern="0" dirty="0"/>
          </a:p>
          <a:p>
            <a:pPr marL="274320" indent="0">
              <a:buNone/>
            </a:pPr>
            <a:r>
              <a:rPr lang="en-CA" sz="1600" kern="0" dirty="0"/>
              <a:t>	</a:t>
            </a:r>
          </a:p>
          <a:p>
            <a:pPr marL="0" indent="0">
              <a:buNone/>
            </a:pPr>
            <a:endParaRPr lang="en-CA" sz="1400" kern="0" dirty="0"/>
          </a:p>
        </p:txBody>
      </p:sp>
    </p:spTree>
    <p:extLst>
      <p:ext uri="{BB962C8B-B14F-4D97-AF65-F5344CB8AC3E}">
        <p14:creationId xmlns:p14="http://schemas.microsoft.com/office/powerpoint/2010/main" val="14946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2812"/>
            <a:ext cx="7772400" cy="527720"/>
          </a:xfrm>
        </p:spPr>
        <p:txBody>
          <a:bodyPr/>
          <a:lstStyle/>
          <a:p>
            <a:pPr algn="ctr"/>
            <a:r>
              <a:rPr lang="en-US" sz="2800" dirty="0" smtClean="0"/>
              <a:t>Relationship Building</a:t>
            </a:r>
            <a:br>
              <a:rPr lang="en-US" sz="2800" dirty="0" smtClean="0"/>
            </a:br>
            <a:r>
              <a:rPr lang="en-CA" sz="2800" dirty="0">
                <a:solidFill>
                  <a:schemeClr val="tx1"/>
                </a:solidFill>
              </a:rPr>
              <a:t/>
            </a:r>
            <a:br>
              <a:rPr lang="en-CA" sz="2800" dirty="0">
                <a:solidFill>
                  <a:schemeClr val="tx1"/>
                </a:solidFill>
              </a:rPr>
            </a:br>
            <a:endParaRPr lang="en-US" sz="2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115616" y="1124744"/>
            <a:ext cx="829356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4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2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Arial"/>
                <a:ea typeface="ＭＳ Ｐゴシック" pitchFamily="-3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32" charset="-128"/>
              </a:defRPr>
            </a:lvl9pPr>
          </a:lstStyle>
          <a:p>
            <a:pPr marL="45720" indent="0">
              <a:buFont typeface="Wingdings" charset="0"/>
              <a:buNone/>
            </a:pPr>
            <a:r>
              <a:rPr lang="en-CA" sz="1600" kern="0" dirty="0" smtClean="0"/>
              <a:t>A few tools to get started in building relationships with industrial partners are:  </a:t>
            </a:r>
            <a:endParaRPr lang="en-CA" sz="1600" kern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572936"/>
              </p:ext>
            </p:extLst>
          </p:nvPr>
        </p:nvGraphicFramePr>
        <p:xfrm>
          <a:off x="1259632" y="1916832"/>
          <a:ext cx="684076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7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2800" dirty="0"/>
              <a:t>University-industry collaboration triangle</a:t>
            </a:r>
            <a:endParaRPr lang="en-US" sz="2800" dirty="0"/>
          </a:p>
        </p:txBody>
      </p:sp>
      <p:pic>
        <p:nvPicPr>
          <p:cNvPr id="4" name="Picture 2" descr="http://www.mie.utoronto.ca/industry/coll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24000"/>
            <a:ext cx="4680520" cy="4054051"/>
          </a:xfrm>
          <a:prstGeom prst="rect">
            <a:avLst/>
          </a:prstGeom>
          <a:gradFill>
            <a:gsLst>
              <a:gs pos="50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6381328"/>
            <a:ext cx="246909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804004"/>
          </a:xfrm>
        </p:spPr>
        <p:txBody>
          <a:bodyPr/>
          <a:lstStyle/>
          <a:p>
            <a:pPr algn="ctr"/>
            <a:r>
              <a:rPr lang="en-CA" sz="2800" dirty="0" smtClean="0"/>
              <a:t>R&amp;D Government Programs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210440"/>
              </p:ext>
            </p:extLst>
          </p:nvPr>
        </p:nvGraphicFramePr>
        <p:xfrm>
          <a:off x="755576" y="936427"/>
          <a:ext cx="788731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228184" y="1507196"/>
            <a:ext cx="1041046" cy="4664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b="1" dirty="0" smtClean="0">
                <a:solidFill>
                  <a:srgbClr val="C00000"/>
                </a:solidFill>
              </a:rPr>
              <a:t>DURATION</a:t>
            </a:r>
            <a:endParaRPr lang="en-CA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NSERC- Alliance Grants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41" y="1700808"/>
            <a:ext cx="8058882" cy="38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50" y="1524000"/>
            <a:ext cx="8169899" cy="408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5436"/>
      </p:ext>
    </p:extLst>
  </p:cSld>
  <p:clrMapOvr>
    <a:masterClrMapping/>
  </p:clrMapOvr>
</p:sld>
</file>

<file path=ppt/theme/theme1.xml><?xml version="1.0" encoding="utf-8"?>
<a:theme xmlns:a="http://schemas.openxmlformats.org/drawingml/2006/main" name="ROforNFH_Aug30_ppt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CSE-T12-5864-Concordia Powerpoint template 2011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rdia-PP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oncordia-PPT">
    <a:majorFont>
      <a:latin typeface="GillSans Bold"/>
      <a:ea typeface=""/>
      <a:cs typeface=""/>
    </a:majorFont>
    <a:minorFont>
      <a:latin typeface="Gill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21435</TotalTime>
  <Words>409</Words>
  <Application>Microsoft Office PowerPoint</Application>
  <PresentationFormat>On-screen Show (4:3)</PresentationFormat>
  <Paragraphs>132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Arial Bold</vt:lpstr>
      <vt:lpstr>Calibri</vt:lpstr>
      <vt:lpstr>Gill Sans</vt:lpstr>
      <vt:lpstr>GillSans Bold</vt:lpstr>
      <vt:lpstr>Times</vt:lpstr>
      <vt:lpstr>Wingdings</vt:lpstr>
      <vt:lpstr>ROforNFH_Aug30_ppttemplate</vt:lpstr>
      <vt:lpstr>UCSE-T12-5864-Concordia Powerpoint template 2011</vt:lpstr>
      <vt:lpstr>Research Orientation for New Faculty Hires</vt:lpstr>
      <vt:lpstr>Research Support at Concordia</vt:lpstr>
      <vt:lpstr>Services Provided by the RPI</vt:lpstr>
      <vt:lpstr>Why Collaborate with Industry?</vt:lpstr>
      <vt:lpstr>Relationship Building  </vt:lpstr>
      <vt:lpstr>University-industry collaboration triangle</vt:lpstr>
      <vt:lpstr>R&amp;D Government Programs</vt:lpstr>
      <vt:lpstr>NSERC- Alliance Grants</vt:lpstr>
      <vt:lpstr>Project size</vt:lpstr>
      <vt:lpstr>Cost-sharing options</vt:lpstr>
      <vt:lpstr>Mitacs Accelerate</vt:lpstr>
      <vt:lpstr>Quebec Research Consortia</vt:lpstr>
      <vt:lpstr>CONTACT US:  </vt:lpstr>
      <vt:lpstr>CONTACT US: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Orientation for New Faculty Hires</dc:title>
  <dc:creator>Kingf00</dc:creator>
  <cp:lastModifiedBy>Guillermo Mendoza-Suarez</cp:lastModifiedBy>
  <cp:revision>60</cp:revision>
  <dcterms:created xsi:type="dcterms:W3CDTF">2016-06-27T20:25:28Z</dcterms:created>
  <dcterms:modified xsi:type="dcterms:W3CDTF">2019-08-28T13:02:05Z</dcterms:modified>
</cp:coreProperties>
</file>