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506" r:id="rId2"/>
    <p:sldId id="507" r:id="rId3"/>
    <p:sldId id="518" r:id="rId4"/>
    <p:sldId id="517" r:id="rId5"/>
    <p:sldId id="519" r:id="rId6"/>
    <p:sldId id="515" r:id="rId7"/>
    <p:sldId id="338" r:id="rId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85E08"/>
    <a:srgbClr val="80C535"/>
    <a:srgbClr val="FF9900"/>
    <a:srgbClr val="CC0066"/>
    <a:srgbClr val="F96F23"/>
    <a:srgbClr val="00FF00"/>
    <a:srgbClr val="33CC33"/>
    <a:srgbClr val="8A0000"/>
    <a:srgbClr val="DE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9" autoAdjust="0"/>
    <p:restoredTop sz="89154" autoAdjust="0"/>
  </p:normalViewPr>
  <p:slideViewPr>
    <p:cSldViewPr>
      <p:cViewPr varScale="1">
        <p:scale>
          <a:sx n="104" d="100"/>
          <a:sy n="104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2"/>
    </p:cViewPr>
  </p:sorterViewPr>
  <p:notesViewPr>
    <p:cSldViewPr>
      <p:cViewPr varScale="1">
        <p:scale>
          <a:sx n="83" d="100"/>
          <a:sy n="83" d="100"/>
        </p:scale>
        <p:origin x="-1872" y="-84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5C9A0-E319-41CB-A6B5-2C94315A70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8F04961-9EB8-4D98-9CD6-F2785A73B9A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CA" sz="1800" dirty="0" smtClean="0"/>
            <a:t>President</a:t>
          </a:r>
          <a:endParaRPr lang="en-CA" sz="1800" dirty="0"/>
        </a:p>
      </dgm:t>
    </dgm:pt>
    <dgm:pt modelId="{C9E4B62A-0655-4A61-8161-E6486F633412}" type="parTrans" cxnId="{F84127FA-ECE8-439A-9C01-3F3A3E967AE6}">
      <dgm:prSet/>
      <dgm:spPr/>
      <dgm:t>
        <a:bodyPr/>
        <a:lstStyle/>
        <a:p>
          <a:endParaRPr lang="en-CA" sz="1800"/>
        </a:p>
      </dgm:t>
    </dgm:pt>
    <dgm:pt modelId="{38976D13-B79F-455F-B1EE-B57ADA9E3D91}" type="sibTrans" cxnId="{F84127FA-ECE8-439A-9C01-3F3A3E967AE6}">
      <dgm:prSet/>
      <dgm:spPr/>
      <dgm:t>
        <a:bodyPr/>
        <a:lstStyle/>
        <a:p>
          <a:endParaRPr lang="en-CA" sz="1800"/>
        </a:p>
      </dgm:t>
    </dgm:pt>
    <dgm:pt modelId="{082B3C15-D80A-41E2-8AB2-5B42931B7EC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CA" sz="1800" dirty="0" smtClean="0"/>
            <a:t>Provost</a:t>
          </a:r>
          <a:endParaRPr lang="en-CA" sz="1800" dirty="0"/>
        </a:p>
      </dgm:t>
    </dgm:pt>
    <dgm:pt modelId="{5DA15039-D75F-4B70-9512-A5B8850B40F9}" type="parTrans" cxnId="{64A0B6CF-8E1C-4AA0-92E8-6ADA56003DB1}">
      <dgm:prSet/>
      <dgm:spPr/>
      <dgm:t>
        <a:bodyPr/>
        <a:lstStyle/>
        <a:p>
          <a:endParaRPr lang="en-CA" sz="1800"/>
        </a:p>
      </dgm:t>
    </dgm:pt>
    <dgm:pt modelId="{1E029CC8-2F27-4502-B6B2-D4F696BBDBCB}" type="sibTrans" cxnId="{64A0B6CF-8E1C-4AA0-92E8-6ADA56003DB1}">
      <dgm:prSet/>
      <dgm:spPr/>
      <dgm:t>
        <a:bodyPr/>
        <a:lstStyle/>
        <a:p>
          <a:endParaRPr lang="en-CA" sz="1800"/>
        </a:p>
      </dgm:t>
    </dgm:pt>
    <dgm:pt modelId="{0CF392DD-2051-4389-A860-CA02FCD54FF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CA" sz="1800" dirty="0" smtClean="0"/>
            <a:t>VPRGS</a:t>
          </a:r>
          <a:endParaRPr lang="en-CA" sz="1800" dirty="0"/>
        </a:p>
      </dgm:t>
    </dgm:pt>
    <dgm:pt modelId="{1300944A-BF1E-48B5-9479-2C8EEB2149ED}" type="parTrans" cxnId="{8ECFA5D1-FF24-451F-8745-2D7294A0F69D}">
      <dgm:prSet/>
      <dgm:spPr/>
      <dgm:t>
        <a:bodyPr/>
        <a:lstStyle/>
        <a:p>
          <a:endParaRPr lang="en-CA" sz="1800"/>
        </a:p>
      </dgm:t>
    </dgm:pt>
    <dgm:pt modelId="{1198F4A5-C44B-4083-AE39-750D1A17FBC3}" type="sibTrans" cxnId="{8ECFA5D1-FF24-451F-8745-2D7294A0F69D}">
      <dgm:prSet/>
      <dgm:spPr/>
      <dgm:t>
        <a:bodyPr/>
        <a:lstStyle/>
        <a:p>
          <a:endParaRPr lang="en-CA" sz="1800"/>
        </a:p>
      </dgm:t>
    </dgm:pt>
    <dgm:pt modelId="{65483F1B-3CFE-4AEB-A15C-B2CCEA9A0B6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sz="1800" dirty="0" smtClean="0"/>
            <a:t>Recruitment</a:t>
          </a:r>
          <a:endParaRPr lang="en-CA" sz="1800" dirty="0"/>
        </a:p>
      </dgm:t>
    </dgm:pt>
    <dgm:pt modelId="{31AF4F42-6141-4DAE-8687-610E554AF65C}" type="parTrans" cxnId="{242B8857-CDE5-49D4-9FE1-25FC2286F66D}">
      <dgm:prSet/>
      <dgm:spPr/>
      <dgm:t>
        <a:bodyPr/>
        <a:lstStyle/>
        <a:p>
          <a:endParaRPr lang="en-CA" sz="1800"/>
        </a:p>
      </dgm:t>
    </dgm:pt>
    <dgm:pt modelId="{84412E38-6B1C-439A-B01C-A3A40FDA7F0A}" type="sibTrans" cxnId="{242B8857-CDE5-49D4-9FE1-25FC2286F66D}">
      <dgm:prSet/>
      <dgm:spPr/>
      <dgm:t>
        <a:bodyPr/>
        <a:lstStyle/>
        <a:p>
          <a:endParaRPr lang="en-CA" sz="1800"/>
        </a:p>
      </dgm:t>
    </dgm:pt>
    <dgm:pt modelId="{12E51565-83EB-4D1C-B640-491D91CF2D20}">
      <dgm:prSet custT="1"/>
      <dgm:spPr>
        <a:solidFill>
          <a:srgbClr val="9999FF"/>
        </a:solidFill>
      </dgm:spPr>
      <dgm:t>
        <a:bodyPr/>
        <a:lstStyle/>
        <a:p>
          <a:r>
            <a:rPr lang="en-CA" sz="1800" dirty="0" smtClean="0"/>
            <a:t>International Students Office</a:t>
          </a:r>
          <a:endParaRPr lang="en-CA" sz="1800" dirty="0"/>
        </a:p>
      </dgm:t>
    </dgm:pt>
    <dgm:pt modelId="{3C41852D-C550-406F-B611-32CBA3DDC6CF}" type="parTrans" cxnId="{7FE2D091-CAE0-4A9D-9764-68D41E5ABA12}">
      <dgm:prSet/>
      <dgm:spPr/>
      <dgm:t>
        <a:bodyPr/>
        <a:lstStyle/>
        <a:p>
          <a:endParaRPr lang="en-CA" sz="1800"/>
        </a:p>
      </dgm:t>
    </dgm:pt>
    <dgm:pt modelId="{089B8887-B0C0-4668-BF78-EB8955743901}" type="sibTrans" cxnId="{7FE2D091-CAE0-4A9D-9764-68D41E5ABA12}">
      <dgm:prSet/>
      <dgm:spPr/>
      <dgm:t>
        <a:bodyPr/>
        <a:lstStyle/>
        <a:p>
          <a:endParaRPr lang="en-CA" sz="1800"/>
        </a:p>
      </dgm:t>
    </dgm:pt>
    <dgm:pt modelId="{277108F6-F852-4474-9F1A-61D1ECBDB89C}">
      <dgm:prSet custT="1"/>
      <dgm:spPr>
        <a:solidFill>
          <a:srgbClr val="00B050"/>
        </a:solidFill>
      </dgm:spPr>
      <dgm:t>
        <a:bodyPr/>
        <a:lstStyle/>
        <a:p>
          <a:r>
            <a:rPr lang="en-CA" sz="1800" dirty="0" smtClean="0"/>
            <a:t>Concordia International</a:t>
          </a:r>
          <a:endParaRPr lang="en-CA" sz="1800" dirty="0"/>
        </a:p>
      </dgm:t>
    </dgm:pt>
    <dgm:pt modelId="{337D9E36-EBA2-4875-A6BE-ED9FBA6FA85A}" type="parTrans" cxnId="{36D30A55-32BE-4EB3-82B6-9D1EA8AFA30F}">
      <dgm:prSet/>
      <dgm:spPr/>
      <dgm:t>
        <a:bodyPr/>
        <a:lstStyle/>
        <a:p>
          <a:endParaRPr lang="en-CA" sz="1800"/>
        </a:p>
      </dgm:t>
    </dgm:pt>
    <dgm:pt modelId="{80A72470-FD7F-4EAE-BD65-AB9FEDF4FECF}" type="sibTrans" cxnId="{36D30A55-32BE-4EB3-82B6-9D1EA8AFA30F}">
      <dgm:prSet/>
      <dgm:spPr/>
      <dgm:t>
        <a:bodyPr/>
        <a:lstStyle/>
        <a:p>
          <a:endParaRPr lang="en-CA" sz="1800"/>
        </a:p>
      </dgm:t>
    </dgm:pt>
    <dgm:pt modelId="{847C029E-AB6F-4041-84AB-E069D3B4F8FF}">
      <dgm:prSet custT="1"/>
      <dgm:spPr>
        <a:solidFill>
          <a:srgbClr val="002060"/>
        </a:solidFill>
      </dgm:spPr>
      <dgm:t>
        <a:bodyPr/>
        <a:lstStyle/>
        <a:p>
          <a:r>
            <a:rPr lang="en-CA" sz="1800" dirty="0" smtClean="0"/>
            <a:t>SGS</a:t>
          </a:r>
        </a:p>
      </dgm:t>
    </dgm:pt>
    <dgm:pt modelId="{F0FB1114-128C-4892-B0FE-2562BFEDF6E7}" type="parTrans" cxnId="{1F308948-6A46-485D-ACDC-A0FA671E862D}">
      <dgm:prSet/>
      <dgm:spPr/>
      <dgm:t>
        <a:bodyPr/>
        <a:lstStyle/>
        <a:p>
          <a:endParaRPr lang="en-CA"/>
        </a:p>
      </dgm:t>
    </dgm:pt>
    <dgm:pt modelId="{0E37DC1F-5976-40EC-8302-54D788681D4E}" type="sibTrans" cxnId="{1F308948-6A46-485D-ACDC-A0FA671E862D}">
      <dgm:prSet/>
      <dgm:spPr/>
      <dgm:t>
        <a:bodyPr/>
        <a:lstStyle/>
        <a:p>
          <a:endParaRPr lang="en-CA"/>
        </a:p>
      </dgm:t>
    </dgm:pt>
    <dgm:pt modelId="{37EEFA3E-40F4-4217-BFF1-34415E383FAC}" type="pres">
      <dgm:prSet presAssocID="{BEC5C9A0-E319-41CB-A6B5-2C94315A70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5B59980-A26B-4C4F-AA71-520AF89F5423}" type="pres">
      <dgm:prSet presAssocID="{E8F04961-9EB8-4D98-9CD6-F2785A73B9A3}" presName="hierRoot1" presStyleCnt="0">
        <dgm:presLayoutVars>
          <dgm:hierBranch val="init"/>
        </dgm:presLayoutVars>
      </dgm:prSet>
      <dgm:spPr/>
    </dgm:pt>
    <dgm:pt modelId="{B046755A-7099-4947-9EF1-23B733B558AB}" type="pres">
      <dgm:prSet presAssocID="{E8F04961-9EB8-4D98-9CD6-F2785A73B9A3}" presName="rootComposite1" presStyleCnt="0"/>
      <dgm:spPr/>
    </dgm:pt>
    <dgm:pt modelId="{CDF334BB-2969-416F-B170-9FC58CD30E3C}" type="pres">
      <dgm:prSet presAssocID="{E8F04961-9EB8-4D98-9CD6-F2785A73B9A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5C141A8-0171-4AA9-B531-C75E83F013D1}" type="pres">
      <dgm:prSet presAssocID="{E8F04961-9EB8-4D98-9CD6-F2785A73B9A3}" presName="rootConnector1" presStyleLbl="node1" presStyleIdx="0" presStyleCnt="0"/>
      <dgm:spPr/>
      <dgm:t>
        <a:bodyPr/>
        <a:lstStyle/>
        <a:p>
          <a:endParaRPr lang="en-CA"/>
        </a:p>
      </dgm:t>
    </dgm:pt>
    <dgm:pt modelId="{5A074C8D-DDCA-4E8C-86C9-87EE90D30E0F}" type="pres">
      <dgm:prSet presAssocID="{E8F04961-9EB8-4D98-9CD6-F2785A73B9A3}" presName="hierChild2" presStyleCnt="0"/>
      <dgm:spPr/>
    </dgm:pt>
    <dgm:pt modelId="{A7183C95-EAE1-4563-A85A-E5FC9CDDF883}" type="pres">
      <dgm:prSet presAssocID="{5DA15039-D75F-4B70-9512-A5B8850B40F9}" presName="Name37" presStyleLbl="parChTrans1D2" presStyleIdx="0" presStyleCnt="2"/>
      <dgm:spPr/>
      <dgm:t>
        <a:bodyPr/>
        <a:lstStyle/>
        <a:p>
          <a:endParaRPr lang="en-CA"/>
        </a:p>
      </dgm:t>
    </dgm:pt>
    <dgm:pt modelId="{A9A35E3A-61CF-4E90-A02A-6264420D6EBB}" type="pres">
      <dgm:prSet presAssocID="{082B3C15-D80A-41E2-8AB2-5B42931B7ECC}" presName="hierRoot2" presStyleCnt="0">
        <dgm:presLayoutVars>
          <dgm:hierBranch val="init"/>
        </dgm:presLayoutVars>
      </dgm:prSet>
      <dgm:spPr/>
    </dgm:pt>
    <dgm:pt modelId="{C1EA2165-800D-48D9-89E6-6BEE3F4D67E4}" type="pres">
      <dgm:prSet presAssocID="{082B3C15-D80A-41E2-8AB2-5B42931B7ECC}" presName="rootComposite" presStyleCnt="0"/>
      <dgm:spPr/>
    </dgm:pt>
    <dgm:pt modelId="{DA16EF4B-07B3-480D-A495-B3B1C472FA3F}" type="pres">
      <dgm:prSet presAssocID="{082B3C15-D80A-41E2-8AB2-5B42931B7ECC}" presName="rootText" presStyleLbl="node2" presStyleIdx="0" presStyleCnt="2" custLinFactNeighborX="-84392" custLinFactNeighborY="197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6F3F1AA-F869-49CD-BBB5-DDECCDED9CB9}" type="pres">
      <dgm:prSet presAssocID="{082B3C15-D80A-41E2-8AB2-5B42931B7ECC}" presName="rootConnector" presStyleLbl="node2" presStyleIdx="0" presStyleCnt="2"/>
      <dgm:spPr/>
      <dgm:t>
        <a:bodyPr/>
        <a:lstStyle/>
        <a:p>
          <a:endParaRPr lang="en-CA"/>
        </a:p>
      </dgm:t>
    </dgm:pt>
    <dgm:pt modelId="{EFB7F499-9C90-4BE6-A60C-9C98BF38ABA4}" type="pres">
      <dgm:prSet presAssocID="{082B3C15-D80A-41E2-8AB2-5B42931B7ECC}" presName="hierChild4" presStyleCnt="0"/>
      <dgm:spPr/>
    </dgm:pt>
    <dgm:pt modelId="{6E2C19AD-4C9B-43A1-858A-EB7C30420B2F}" type="pres">
      <dgm:prSet presAssocID="{31AF4F42-6141-4DAE-8687-610E554AF65C}" presName="Name37" presStyleLbl="parChTrans1D3" presStyleIdx="0" presStyleCnt="4"/>
      <dgm:spPr/>
      <dgm:t>
        <a:bodyPr/>
        <a:lstStyle/>
        <a:p>
          <a:endParaRPr lang="en-CA"/>
        </a:p>
      </dgm:t>
    </dgm:pt>
    <dgm:pt modelId="{E16AB9A8-CB4A-4D1F-8690-39FA0B14BD6D}" type="pres">
      <dgm:prSet presAssocID="{65483F1B-3CFE-4AEB-A15C-B2CCEA9A0B67}" presName="hierRoot2" presStyleCnt="0">
        <dgm:presLayoutVars>
          <dgm:hierBranch val="init"/>
        </dgm:presLayoutVars>
      </dgm:prSet>
      <dgm:spPr/>
    </dgm:pt>
    <dgm:pt modelId="{BC303D0A-DC58-4D80-A078-552D16650224}" type="pres">
      <dgm:prSet presAssocID="{65483F1B-3CFE-4AEB-A15C-B2CCEA9A0B67}" presName="rootComposite" presStyleCnt="0"/>
      <dgm:spPr/>
    </dgm:pt>
    <dgm:pt modelId="{58E0EDC9-0F71-44BE-86DD-76129CBE64E4}" type="pres">
      <dgm:prSet presAssocID="{65483F1B-3CFE-4AEB-A15C-B2CCEA9A0B67}" presName="rootText" presStyleLbl="node3" presStyleIdx="0" presStyleCnt="4" custLinFactNeighborX="-55290" custLinFactNeighborY="-296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1AEB9F7-F47C-4397-B1F4-D8CFE2896962}" type="pres">
      <dgm:prSet presAssocID="{65483F1B-3CFE-4AEB-A15C-B2CCEA9A0B67}" presName="rootConnector" presStyleLbl="node3" presStyleIdx="0" presStyleCnt="4"/>
      <dgm:spPr/>
      <dgm:t>
        <a:bodyPr/>
        <a:lstStyle/>
        <a:p>
          <a:endParaRPr lang="en-CA"/>
        </a:p>
      </dgm:t>
    </dgm:pt>
    <dgm:pt modelId="{74CF8F43-4AD6-4514-B653-7FA328002FED}" type="pres">
      <dgm:prSet presAssocID="{65483F1B-3CFE-4AEB-A15C-B2CCEA9A0B67}" presName="hierChild4" presStyleCnt="0"/>
      <dgm:spPr/>
    </dgm:pt>
    <dgm:pt modelId="{48DC6F59-CF48-42A9-A1BD-ED8CF675F5AC}" type="pres">
      <dgm:prSet presAssocID="{65483F1B-3CFE-4AEB-A15C-B2CCEA9A0B67}" presName="hierChild5" presStyleCnt="0"/>
      <dgm:spPr/>
    </dgm:pt>
    <dgm:pt modelId="{2917685B-68CD-45A2-B02D-0406715DEC45}" type="pres">
      <dgm:prSet presAssocID="{3C41852D-C550-406F-B611-32CBA3DDC6CF}" presName="Name37" presStyleLbl="parChTrans1D3" presStyleIdx="1" presStyleCnt="4"/>
      <dgm:spPr/>
      <dgm:t>
        <a:bodyPr/>
        <a:lstStyle/>
        <a:p>
          <a:endParaRPr lang="en-CA"/>
        </a:p>
      </dgm:t>
    </dgm:pt>
    <dgm:pt modelId="{BFB39624-DF25-4801-A8C5-C29A1231C6EB}" type="pres">
      <dgm:prSet presAssocID="{12E51565-83EB-4D1C-B640-491D91CF2D20}" presName="hierRoot2" presStyleCnt="0">
        <dgm:presLayoutVars>
          <dgm:hierBranch val="init"/>
        </dgm:presLayoutVars>
      </dgm:prSet>
      <dgm:spPr/>
    </dgm:pt>
    <dgm:pt modelId="{4CEC8144-A136-4539-9CC6-9F85F5FB94EE}" type="pres">
      <dgm:prSet presAssocID="{12E51565-83EB-4D1C-B640-491D91CF2D20}" presName="rootComposite" presStyleCnt="0"/>
      <dgm:spPr/>
    </dgm:pt>
    <dgm:pt modelId="{D079CBCF-2485-49CD-8112-27E0D1FCE83A}" type="pres">
      <dgm:prSet presAssocID="{12E51565-83EB-4D1C-B640-491D91CF2D20}" presName="rootText" presStyleLbl="node3" presStyleIdx="1" presStyleCnt="4" custLinFactNeighborX="-58897" custLinFactNeighborY="-69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41B5060-6E11-485D-92E8-8F8B11DEEA9C}" type="pres">
      <dgm:prSet presAssocID="{12E51565-83EB-4D1C-B640-491D91CF2D20}" presName="rootConnector" presStyleLbl="node3" presStyleIdx="1" presStyleCnt="4"/>
      <dgm:spPr/>
      <dgm:t>
        <a:bodyPr/>
        <a:lstStyle/>
        <a:p>
          <a:endParaRPr lang="en-CA"/>
        </a:p>
      </dgm:t>
    </dgm:pt>
    <dgm:pt modelId="{81ED5AE6-3E90-49E9-BBCF-8AA131C44BDA}" type="pres">
      <dgm:prSet presAssocID="{12E51565-83EB-4D1C-B640-491D91CF2D20}" presName="hierChild4" presStyleCnt="0"/>
      <dgm:spPr/>
    </dgm:pt>
    <dgm:pt modelId="{E8A5E7DA-5AA7-43CE-A5EA-1AE949C5C6FB}" type="pres">
      <dgm:prSet presAssocID="{12E51565-83EB-4D1C-B640-491D91CF2D20}" presName="hierChild5" presStyleCnt="0"/>
      <dgm:spPr/>
    </dgm:pt>
    <dgm:pt modelId="{37802442-4C1A-423E-A652-122FD2F0C96C}" type="pres">
      <dgm:prSet presAssocID="{082B3C15-D80A-41E2-8AB2-5B42931B7ECC}" presName="hierChild5" presStyleCnt="0"/>
      <dgm:spPr/>
    </dgm:pt>
    <dgm:pt modelId="{30F628B2-19CA-4659-9F56-8618BA9423E8}" type="pres">
      <dgm:prSet presAssocID="{1300944A-BF1E-48B5-9479-2C8EEB2149ED}" presName="Name37" presStyleLbl="parChTrans1D2" presStyleIdx="1" presStyleCnt="2"/>
      <dgm:spPr/>
      <dgm:t>
        <a:bodyPr/>
        <a:lstStyle/>
        <a:p>
          <a:endParaRPr lang="en-CA"/>
        </a:p>
      </dgm:t>
    </dgm:pt>
    <dgm:pt modelId="{89FB607C-CF1D-43C1-8CDC-6B8BEEB43B36}" type="pres">
      <dgm:prSet presAssocID="{0CF392DD-2051-4389-A860-CA02FCD54FF3}" presName="hierRoot2" presStyleCnt="0">
        <dgm:presLayoutVars>
          <dgm:hierBranch val="init"/>
        </dgm:presLayoutVars>
      </dgm:prSet>
      <dgm:spPr/>
    </dgm:pt>
    <dgm:pt modelId="{C17B528B-0823-434C-A6B6-1EA597A87A7B}" type="pres">
      <dgm:prSet presAssocID="{0CF392DD-2051-4389-A860-CA02FCD54FF3}" presName="rootComposite" presStyleCnt="0"/>
      <dgm:spPr/>
    </dgm:pt>
    <dgm:pt modelId="{DB596B6B-A5E3-4F88-90E0-7446CD8F0535}" type="pres">
      <dgm:prSet presAssocID="{0CF392DD-2051-4389-A860-CA02FCD54FF3}" presName="rootText" presStyleLbl="node2" presStyleIdx="1" presStyleCnt="2" custLinFactNeighborX="65119" custLinFactNeighborY="197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575DC31-F782-41DB-8091-B151D69D629F}" type="pres">
      <dgm:prSet presAssocID="{0CF392DD-2051-4389-A860-CA02FCD54FF3}" presName="rootConnector" presStyleLbl="node2" presStyleIdx="1" presStyleCnt="2"/>
      <dgm:spPr/>
      <dgm:t>
        <a:bodyPr/>
        <a:lstStyle/>
        <a:p>
          <a:endParaRPr lang="en-CA"/>
        </a:p>
      </dgm:t>
    </dgm:pt>
    <dgm:pt modelId="{E0B82DEF-3D9D-4517-B4A3-B303CAEA744E}" type="pres">
      <dgm:prSet presAssocID="{0CF392DD-2051-4389-A860-CA02FCD54FF3}" presName="hierChild4" presStyleCnt="0"/>
      <dgm:spPr/>
    </dgm:pt>
    <dgm:pt modelId="{6D529086-81DF-4616-A62C-97C64AB5721F}" type="pres">
      <dgm:prSet presAssocID="{337D9E36-EBA2-4875-A6BE-ED9FBA6FA85A}" presName="Name37" presStyleLbl="parChTrans1D3" presStyleIdx="2" presStyleCnt="4"/>
      <dgm:spPr/>
      <dgm:t>
        <a:bodyPr/>
        <a:lstStyle/>
        <a:p>
          <a:endParaRPr lang="en-CA"/>
        </a:p>
      </dgm:t>
    </dgm:pt>
    <dgm:pt modelId="{66BDE138-D8B4-42A0-A156-9E3FFFC5DE6E}" type="pres">
      <dgm:prSet presAssocID="{277108F6-F852-4474-9F1A-61D1ECBDB89C}" presName="hierRoot2" presStyleCnt="0">
        <dgm:presLayoutVars>
          <dgm:hierBranch val="init"/>
        </dgm:presLayoutVars>
      </dgm:prSet>
      <dgm:spPr/>
    </dgm:pt>
    <dgm:pt modelId="{97719418-0929-4605-96A4-C177FED68188}" type="pres">
      <dgm:prSet presAssocID="{277108F6-F852-4474-9F1A-61D1ECBDB89C}" presName="rootComposite" presStyleCnt="0"/>
      <dgm:spPr/>
    </dgm:pt>
    <dgm:pt modelId="{452EB51B-AF43-4B57-85F7-E6D33EFCB8F4}" type="pres">
      <dgm:prSet presAssocID="{277108F6-F852-4474-9F1A-61D1ECBDB89C}" presName="rootText" presStyleLbl="node3" presStyleIdx="2" presStyleCnt="4" custLinFactNeighborX="68974" custLinFactNeighborY="1867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0E3224F-BD84-40AB-BAD9-F573E062BFC3}" type="pres">
      <dgm:prSet presAssocID="{277108F6-F852-4474-9F1A-61D1ECBDB89C}" presName="rootConnector" presStyleLbl="node3" presStyleIdx="2" presStyleCnt="4"/>
      <dgm:spPr/>
      <dgm:t>
        <a:bodyPr/>
        <a:lstStyle/>
        <a:p>
          <a:endParaRPr lang="en-CA"/>
        </a:p>
      </dgm:t>
    </dgm:pt>
    <dgm:pt modelId="{5C87AC14-0B99-47F3-BB37-3B5340ED0197}" type="pres">
      <dgm:prSet presAssocID="{277108F6-F852-4474-9F1A-61D1ECBDB89C}" presName="hierChild4" presStyleCnt="0"/>
      <dgm:spPr/>
    </dgm:pt>
    <dgm:pt modelId="{6699008B-DD2C-401D-9A5D-169EB08AE2F3}" type="pres">
      <dgm:prSet presAssocID="{277108F6-F852-4474-9F1A-61D1ECBDB89C}" presName="hierChild5" presStyleCnt="0"/>
      <dgm:spPr/>
    </dgm:pt>
    <dgm:pt modelId="{7A9712B4-B045-4A0B-A33D-361863DE3DC8}" type="pres">
      <dgm:prSet presAssocID="{F0FB1114-128C-4892-B0FE-2562BFEDF6E7}" presName="Name37" presStyleLbl="parChTrans1D3" presStyleIdx="3" presStyleCnt="4"/>
      <dgm:spPr/>
      <dgm:t>
        <a:bodyPr/>
        <a:lstStyle/>
        <a:p>
          <a:endParaRPr lang="en-CA"/>
        </a:p>
      </dgm:t>
    </dgm:pt>
    <dgm:pt modelId="{DF3D0597-0401-4226-83B6-6A40BBBEE04C}" type="pres">
      <dgm:prSet presAssocID="{847C029E-AB6F-4041-84AB-E069D3B4F8FF}" presName="hierRoot2" presStyleCnt="0">
        <dgm:presLayoutVars>
          <dgm:hierBranch val="init"/>
        </dgm:presLayoutVars>
      </dgm:prSet>
      <dgm:spPr/>
    </dgm:pt>
    <dgm:pt modelId="{435A8476-A99F-4D89-ADA6-263CD783E32A}" type="pres">
      <dgm:prSet presAssocID="{847C029E-AB6F-4041-84AB-E069D3B4F8FF}" presName="rootComposite" presStyleCnt="0"/>
      <dgm:spPr/>
    </dgm:pt>
    <dgm:pt modelId="{F6CBA47C-3364-45C3-A28B-388980B09D23}" type="pres">
      <dgm:prSet presAssocID="{847C029E-AB6F-4041-84AB-E069D3B4F8FF}" presName="rootText" presStyleLbl="node3" presStyleIdx="3" presStyleCnt="4" custLinFactNeighborX="68974" custLinFactNeighborY="-69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F48679-660A-4FF2-9F9C-4A1D8B02DF0D}" type="pres">
      <dgm:prSet presAssocID="{847C029E-AB6F-4041-84AB-E069D3B4F8FF}" presName="rootConnector" presStyleLbl="node3" presStyleIdx="3" presStyleCnt="4"/>
      <dgm:spPr/>
      <dgm:t>
        <a:bodyPr/>
        <a:lstStyle/>
        <a:p>
          <a:endParaRPr lang="en-CA"/>
        </a:p>
      </dgm:t>
    </dgm:pt>
    <dgm:pt modelId="{93953E9E-4E84-42AD-AD26-F472A394B138}" type="pres">
      <dgm:prSet presAssocID="{847C029E-AB6F-4041-84AB-E069D3B4F8FF}" presName="hierChild4" presStyleCnt="0"/>
      <dgm:spPr/>
    </dgm:pt>
    <dgm:pt modelId="{BC16C079-85F1-417F-8657-358681E0125A}" type="pres">
      <dgm:prSet presAssocID="{847C029E-AB6F-4041-84AB-E069D3B4F8FF}" presName="hierChild5" presStyleCnt="0"/>
      <dgm:spPr/>
    </dgm:pt>
    <dgm:pt modelId="{C941F995-F886-4A54-8F5A-801E3F8B99E4}" type="pres">
      <dgm:prSet presAssocID="{0CF392DD-2051-4389-A860-CA02FCD54FF3}" presName="hierChild5" presStyleCnt="0"/>
      <dgm:spPr/>
    </dgm:pt>
    <dgm:pt modelId="{EDB55FAF-D8DC-4062-A284-48E0C8FE245B}" type="pres">
      <dgm:prSet presAssocID="{E8F04961-9EB8-4D98-9CD6-F2785A73B9A3}" presName="hierChild3" presStyleCnt="0"/>
      <dgm:spPr/>
    </dgm:pt>
  </dgm:ptLst>
  <dgm:cxnLst>
    <dgm:cxn modelId="{34B235F7-3BB4-4447-9B99-9444394AD0DF}" type="presOf" srcId="{847C029E-AB6F-4041-84AB-E069D3B4F8FF}" destId="{F6CBA47C-3364-45C3-A28B-388980B09D23}" srcOrd="0" destOrd="0" presId="urn:microsoft.com/office/officeart/2005/8/layout/orgChart1"/>
    <dgm:cxn modelId="{AB27D7FC-78B7-409B-AEFB-3928F7E54B6B}" type="presOf" srcId="{0CF392DD-2051-4389-A860-CA02FCD54FF3}" destId="{C575DC31-F782-41DB-8091-B151D69D629F}" srcOrd="1" destOrd="0" presId="urn:microsoft.com/office/officeart/2005/8/layout/orgChart1"/>
    <dgm:cxn modelId="{96F945F3-C632-4C93-98DC-5935786C3A9E}" type="presOf" srcId="{12E51565-83EB-4D1C-B640-491D91CF2D20}" destId="{041B5060-6E11-485D-92E8-8F8B11DEEA9C}" srcOrd="1" destOrd="0" presId="urn:microsoft.com/office/officeart/2005/8/layout/orgChart1"/>
    <dgm:cxn modelId="{7FE2D091-CAE0-4A9D-9764-68D41E5ABA12}" srcId="{082B3C15-D80A-41E2-8AB2-5B42931B7ECC}" destId="{12E51565-83EB-4D1C-B640-491D91CF2D20}" srcOrd="1" destOrd="0" parTransId="{3C41852D-C550-406F-B611-32CBA3DDC6CF}" sibTransId="{089B8887-B0C0-4668-BF78-EB8955743901}"/>
    <dgm:cxn modelId="{56549102-6C85-47AE-8494-2772F6A21112}" type="presOf" srcId="{31AF4F42-6141-4DAE-8687-610E554AF65C}" destId="{6E2C19AD-4C9B-43A1-858A-EB7C30420B2F}" srcOrd="0" destOrd="0" presId="urn:microsoft.com/office/officeart/2005/8/layout/orgChart1"/>
    <dgm:cxn modelId="{E5201D06-2274-4A31-A435-D72658C3F980}" type="presOf" srcId="{E8F04961-9EB8-4D98-9CD6-F2785A73B9A3}" destId="{B5C141A8-0171-4AA9-B531-C75E83F013D1}" srcOrd="1" destOrd="0" presId="urn:microsoft.com/office/officeart/2005/8/layout/orgChart1"/>
    <dgm:cxn modelId="{4C8C7A04-3CB7-4A9F-8B1D-AE77A5FAB88A}" type="presOf" srcId="{65483F1B-3CFE-4AEB-A15C-B2CCEA9A0B67}" destId="{51AEB9F7-F47C-4397-B1F4-D8CFE2896962}" srcOrd="1" destOrd="0" presId="urn:microsoft.com/office/officeart/2005/8/layout/orgChart1"/>
    <dgm:cxn modelId="{F84127FA-ECE8-439A-9C01-3F3A3E967AE6}" srcId="{BEC5C9A0-E319-41CB-A6B5-2C94315A700B}" destId="{E8F04961-9EB8-4D98-9CD6-F2785A73B9A3}" srcOrd="0" destOrd="0" parTransId="{C9E4B62A-0655-4A61-8161-E6486F633412}" sibTransId="{38976D13-B79F-455F-B1EE-B57ADA9E3D91}"/>
    <dgm:cxn modelId="{64A0B6CF-8E1C-4AA0-92E8-6ADA56003DB1}" srcId="{E8F04961-9EB8-4D98-9CD6-F2785A73B9A3}" destId="{082B3C15-D80A-41E2-8AB2-5B42931B7ECC}" srcOrd="0" destOrd="0" parTransId="{5DA15039-D75F-4B70-9512-A5B8850B40F9}" sibTransId="{1E029CC8-2F27-4502-B6B2-D4F696BBDBCB}"/>
    <dgm:cxn modelId="{E2D4A035-EB90-43EE-9E7C-DBD8AC667083}" type="presOf" srcId="{0CF392DD-2051-4389-A860-CA02FCD54FF3}" destId="{DB596B6B-A5E3-4F88-90E0-7446CD8F0535}" srcOrd="0" destOrd="0" presId="urn:microsoft.com/office/officeart/2005/8/layout/orgChart1"/>
    <dgm:cxn modelId="{AF914B2E-925F-4C7F-BA5A-911FBB5264C7}" type="presOf" srcId="{E8F04961-9EB8-4D98-9CD6-F2785A73B9A3}" destId="{CDF334BB-2969-416F-B170-9FC58CD30E3C}" srcOrd="0" destOrd="0" presId="urn:microsoft.com/office/officeart/2005/8/layout/orgChart1"/>
    <dgm:cxn modelId="{6D6F17A9-C0E5-4381-ABE2-187D5A27384C}" type="presOf" srcId="{12E51565-83EB-4D1C-B640-491D91CF2D20}" destId="{D079CBCF-2485-49CD-8112-27E0D1FCE83A}" srcOrd="0" destOrd="0" presId="urn:microsoft.com/office/officeart/2005/8/layout/orgChart1"/>
    <dgm:cxn modelId="{B8980923-1EE5-4C69-9A4E-6B73463BCAD4}" type="presOf" srcId="{F0FB1114-128C-4892-B0FE-2562BFEDF6E7}" destId="{7A9712B4-B045-4A0B-A33D-361863DE3DC8}" srcOrd="0" destOrd="0" presId="urn:microsoft.com/office/officeart/2005/8/layout/orgChart1"/>
    <dgm:cxn modelId="{6C08F137-1DC3-4DBD-8B70-2784BC9979F2}" type="presOf" srcId="{277108F6-F852-4474-9F1A-61D1ECBDB89C}" destId="{452EB51B-AF43-4B57-85F7-E6D33EFCB8F4}" srcOrd="0" destOrd="0" presId="urn:microsoft.com/office/officeart/2005/8/layout/orgChart1"/>
    <dgm:cxn modelId="{36D30A55-32BE-4EB3-82B6-9D1EA8AFA30F}" srcId="{0CF392DD-2051-4389-A860-CA02FCD54FF3}" destId="{277108F6-F852-4474-9F1A-61D1ECBDB89C}" srcOrd="0" destOrd="0" parTransId="{337D9E36-EBA2-4875-A6BE-ED9FBA6FA85A}" sibTransId="{80A72470-FD7F-4EAE-BD65-AB9FEDF4FECF}"/>
    <dgm:cxn modelId="{79A66C48-439E-4A36-B5D9-A0C2FFE84CF5}" type="presOf" srcId="{082B3C15-D80A-41E2-8AB2-5B42931B7ECC}" destId="{DA16EF4B-07B3-480D-A495-B3B1C472FA3F}" srcOrd="0" destOrd="0" presId="urn:microsoft.com/office/officeart/2005/8/layout/orgChart1"/>
    <dgm:cxn modelId="{1F308948-6A46-485D-ACDC-A0FA671E862D}" srcId="{0CF392DD-2051-4389-A860-CA02FCD54FF3}" destId="{847C029E-AB6F-4041-84AB-E069D3B4F8FF}" srcOrd="1" destOrd="0" parTransId="{F0FB1114-128C-4892-B0FE-2562BFEDF6E7}" sibTransId="{0E37DC1F-5976-40EC-8302-54D788681D4E}"/>
    <dgm:cxn modelId="{11A2E990-A07C-46E0-BDBE-8BF0F112CC74}" type="presOf" srcId="{BEC5C9A0-E319-41CB-A6B5-2C94315A700B}" destId="{37EEFA3E-40F4-4217-BFF1-34415E383FAC}" srcOrd="0" destOrd="0" presId="urn:microsoft.com/office/officeart/2005/8/layout/orgChart1"/>
    <dgm:cxn modelId="{C5B7C3DD-2B16-4C63-A3CE-726889A92DFE}" type="presOf" srcId="{277108F6-F852-4474-9F1A-61D1ECBDB89C}" destId="{E0E3224F-BD84-40AB-BAD9-F573E062BFC3}" srcOrd="1" destOrd="0" presId="urn:microsoft.com/office/officeart/2005/8/layout/orgChart1"/>
    <dgm:cxn modelId="{8ECFA5D1-FF24-451F-8745-2D7294A0F69D}" srcId="{E8F04961-9EB8-4D98-9CD6-F2785A73B9A3}" destId="{0CF392DD-2051-4389-A860-CA02FCD54FF3}" srcOrd="1" destOrd="0" parTransId="{1300944A-BF1E-48B5-9479-2C8EEB2149ED}" sibTransId="{1198F4A5-C44B-4083-AE39-750D1A17FBC3}"/>
    <dgm:cxn modelId="{582E0301-48B3-4931-A977-5896B625E405}" type="presOf" srcId="{5DA15039-D75F-4B70-9512-A5B8850B40F9}" destId="{A7183C95-EAE1-4563-A85A-E5FC9CDDF883}" srcOrd="0" destOrd="0" presId="urn:microsoft.com/office/officeart/2005/8/layout/orgChart1"/>
    <dgm:cxn modelId="{5966C018-72D9-4502-A427-9045E3CA9C3C}" type="presOf" srcId="{3C41852D-C550-406F-B611-32CBA3DDC6CF}" destId="{2917685B-68CD-45A2-B02D-0406715DEC45}" srcOrd="0" destOrd="0" presId="urn:microsoft.com/office/officeart/2005/8/layout/orgChart1"/>
    <dgm:cxn modelId="{07DEB996-E930-47E8-BB98-6110E0806650}" type="presOf" srcId="{082B3C15-D80A-41E2-8AB2-5B42931B7ECC}" destId="{C6F3F1AA-F869-49CD-BBB5-DDECCDED9CB9}" srcOrd="1" destOrd="0" presId="urn:microsoft.com/office/officeart/2005/8/layout/orgChart1"/>
    <dgm:cxn modelId="{242B8857-CDE5-49D4-9FE1-25FC2286F66D}" srcId="{082B3C15-D80A-41E2-8AB2-5B42931B7ECC}" destId="{65483F1B-3CFE-4AEB-A15C-B2CCEA9A0B67}" srcOrd="0" destOrd="0" parTransId="{31AF4F42-6141-4DAE-8687-610E554AF65C}" sibTransId="{84412E38-6B1C-439A-B01C-A3A40FDA7F0A}"/>
    <dgm:cxn modelId="{94D0AEB6-5359-4DAB-BA27-3C0FD32650D4}" type="presOf" srcId="{65483F1B-3CFE-4AEB-A15C-B2CCEA9A0B67}" destId="{58E0EDC9-0F71-44BE-86DD-76129CBE64E4}" srcOrd="0" destOrd="0" presId="urn:microsoft.com/office/officeart/2005/8/layout/orgChart1"/>
    <dgm:cxn modelId="{E7F848ED-D10D-4232-90F8-D9FB47F2DED2}" type="presOf" srcId="{337D9E36-EBA2-4875-A6BE-ED9FBA6FA85A}" destId="{6D529086-81DF-4616-A62C-97C64AB5721F}" srcOrd="0" destOrd="0" presId="urn:microsoft.com/office/officeart/2005/8/layout/orgChart1"/>
    <dgm:cxn modelId="{A145AB0E-0EE1-46D1-951C-01AA49D3A0A7}" type="presOf" srcId="{847C029E-AB6F-4041-84AB-E069D3B4F8FF}" destId="{AEF48679-660A-4FF2-9F9C-4A1D8B02DF0D}" srcOrd="1" destOrd="0" presId="urn:microsoft.com/office/officeart/2005/8/layout/orgChart1"/>
    <dgm:cxn modelId="{10F4DAF2-8E3D-4D1C-865F-4B384D6CC746}" type="presOf" srcId="{1300944A-BF1E-48B5-9479-2C8EEB2149ED}" destId="{30F628B2-19CA-4659-9F56-8618BA9423E8}" srcOrd="0" destOrd="0" presId="urn:microsoft.com/office/officeart/2005/8/layout/orgChart1"/>
    <dgm:cxn modelId="{A5A7B7B3-D76B-4873-8C73-3B76CCF0BA75}" type="presParOf" srcId="{37EEFA3E-40F4-4217-BFF1-34415E383FAC}" destId="{45B59980-A26B-4C4F-AA71-520AF89F5423}" srcOrd="0" destOrd="0" presId="urn:microsoft.com/office/officeart/2005/8/layout/orgChart1"/>
    <dgm:cxn modelId="{D728DF2E-75FC-4B28-BF4B-F6C36E6AF4E3}" type="presParOf" srcId="{45B59980-A26B-4C4F-AA71-520AF89F5423}" destId="{B046755A-7099-4947-9EF1-23B733B558AB}" srcOrd="0" destOrd="0" presId="urn:microsoft.com/office/officeart/2005/8/layout/orgChart1"/>
    <dgm:cxn modelId="{9F9282AB-7399-4A3A-B314-EAD501EA26F1}" type="presParOf" srcId="{B046755A-7099-4947-9EF1-23B733B558AB}" destId="{CDF334BB-2969-416F-B170-9FC58CD30E3C}" srcOrd="0" destOrd="0" presId="urn:microsoft.com/office/officeart/2005/8/layout/orgChart1"/>
    <dgm:cxn modelId="{F7EE60FF-032B-4822-AF6C-F2D24DDAFBAF}" type="presParOf" srcId="{B046755A-7099-4947-9EF1-23B733B558AB}" destId="{B5C141A8-0171-4AA9-B531-C75E83F013D1}" srcOrd="1" destOrd="0" presId="urn:microsoft.com/office/officeart/2005/8/layout/orgChart1"/>
    <dgm:cxn modelId="{7BF78544-3B69-4C07-A0C7-73E4E2CE04F0}" type="presParOf" srcId="{45B59980-A26B-4C4F-AA71-520AF89F5423}" destId="{5A074C8D-DDCA-4E8C-86C9-87EE90D30E0F}" srcOrd="1" destOrd="0" presId="urn:microsoft.com/office/officeart/2005/8/layout/orgChart1"/>
    <dgm:cxn modelId="{B0D39740-1E9A-48E6-9B8F-4AED46812050}" type="presParOf" srcId="{5A074C8D-DDCA-4E8C-86C9-87EE90D30E0F}" destId="{A7183C95-EAE1-4563-A85A-E5FC9CDDF883}" srcOrd="0" destOrd="0" presId="urn:microsoft.com/office/officeart/2005/8/layout/orgChart1"/>
    <dgm:cxn modelId="{C606C4AE-805F-49E1-9A56-D4D5B87565DC}" type="presParOf" srcId="{5A074C8D-DDCA-4E8C-86C9-87EE90D30E0F}" destId="{A9A35E3A-61CF-4E90-A02A-6264420D6EBB}" srcOrd="1" destOrd="0" presId="urn:microsoft.com/office/officeart/2005/8/layout/orgChart1"/>
    <dgm:cxn modelId="{E099292C-DC97-4431-A570-7A965F1CB16D}" type="presParOf" srcId="{A9A35E3A-61CF-4E90-A02A-6264420D6EBB}" destId="{C1EA2165-800D-48D9-89E6-6BEE3F4D67E4}" srcOrd="0" destOrd="0" presId="urn:microsoft.com/office/officeart/2005/8/layout/orgChart1"/>
    <dgm:cxn modelId="{EA069201-9F85-4FEA-86A2-3D8ED442EDF3}" type="presParOf" srcId="{C1EA2165-800D-48D9-89E6-6BEE3F4D67E4}" destId="{DA16EF4B-07B3-480D-A495-B3B1C472FA3F}" srcOrd="0" destOrd="0" presId="urn:microsoft.com/office/officeart/2005/8/layout/orgChart1"/>
    <dgm:cxn modelId="{47316AD4-119F-464B-9AAB-60963D17596E}" type="presParOf" srcId="{C1EA2165-800D-48D9-89E6-6BEE3F4D67E4}" destId="{C6F3F1AA-F869-49CD-BBB5-DDECCDED9CB9}" srcOrd="1" destOrd="0" presId="urn:microsoft.com/office/officeart/2005/8/layout/orgChart1"/>
    <dgm:cxn modelId="{3062F895-FC66-49D5-B142-B0113084FFEF}" type="presParOf" srcId="{A9A35E3A-61CF-4E90-A02A-6264420D6EBB}" destId="{EFB7F499-9C90-4BE6-A60C-9C98BF38ABA4}" srcOrd="1" destOrd="0" presId="urn:microsoft.com/office/officeart/2005/8/layout/orgChart1"/>
    <dgm:cxn modelId="{C86A1084-B90B-4FE8-8C18-28A88FC2AFD7}" type="presParOf" srcId="{EFB7F499-9C90-4BE6-A60C-9C98BF38ABA4}" destId="{6E2C19AD-4C9B-43A1-858A-EB7C30420B2F}" srcOrd="0" destOrd="0" presId="urn:microsoft.com/office/officeart/2005/8/layout/orgChart1"/>
    <dgm:cxn modelId="{102EE449-EDC7-4DF2-B90E-591BBFFA80F8}" type="presParOf" srcId="{EFB7F499-9C90-4BE6-A60C-9C98BF38ABA4}" destId="{E16AB9A8-CB4A-4D1F-8690-39FA0B14BD6D}" srcOrd="1" destOrd="0" presId="urn:microsoft.com/office/officeart/2005/8/layout/orgChart1"/>
    <dgm:cxn modelId="{F05AB09D-2FF3-4435-9D72-6DCFC33EB11B}" type="presParOf" srcId="{E16AB9A8-CB4A-4D1F-8690-39FA0B14BD6D}" destId="{BC303D0A-DC58-4D80-A078-552D16650224}" srcOrd="0" destOrd="0" presId="urn:microsoft.com/office/officeart/2005/8/layout/orgChart1"/>
    <dgm:cxn modelId="{31E26E5D-1C61-4F07-AD0D-629D199498A5}" type="presParOf" srcId="{BC303D0A-DC58-4D80-A078-552D16650224}" destId="{58E0EDC9-0F71-44BE-86DD-76129CBE64E4}" srcOrd="0" destOrd="0" presId="urn:microsoft.com/office/officeart/2005/8/layout/orgChart1"/>
    <dgm:cxn modelId="{7F86DA80-53B4-4552-8653-1AE12152EBD9}" type="presParOf" srcId="{BC303D0A-DC58-4D80-A078-552D16650224}" destId="{51AEB9F7-F47C-4397-B1F4-D8CFE2896962}" srcOrd="1" destOrd="0" presId="urn:microsoft.com/office/officeart/2005/8/layout/orgChart1"/>
    <dgm:cxn modelId="{A271F9E3-7EDA-4E57-B7F9-0E873857A0CE}" type="presParOf" srcId="{E16AB9A8-CB4A-4D1F-8690-39FA0B14BD6D}" destId="{74CF8F43-4AD6-4514-B653-7FA328002FED}" srcOrd="1" destOrd="0" presId="urn:microsoft.com/office/officeart/2005/8/layout/orgChart1"/>
    <dgm:cxn modelId="{156BB4C7-BD80-46A6-B403-35EED43ED782}" type="presParOf" srcId="{E16AB9A8-CB4A-4D1F-8690-39FA0B14BD6D}" destId="{48DC6F59-CF48-42A9-A1BD-ED8CF675F5AC}" srcOrd="2" destOrd="0" presId="urn:microsoft.com/office/officeart/2005/8/layout/orgChart1"/>
    <dgm:cxn modelId="{A8544523-5DE9-45DD-AE87-593C5294363A}" type="presParOf" srcId="{EFB7F499-9C90-4BE6-A60C-9C98BF38ABA4}" destId="{2917685B-68CD-45A2-B02D-0406715DEC45}" srcOrd="2" destOrd="0" presId="urn:microsoft.com/office/officeart/2005/8/layout/orgChart1"/>
    <dgm:cxn modelId="{B8F158EA-2979-49FB-8630-2E78F4B988AD}" type="presParOf" srcId="{EFB7F499-9C90-4BE6-A60C-9C98BF38ABA4}" destId="{BFB39624-DF25-4801-A8C5-C29A1231C6EB}" srcOrd="3" destOrd="0" presId="urn:microsoft.com/office/officeart/2005/8/layout/orgChart1"/>
    <dgm:cxn modelId="{03C59D6D-C465-495E-A0C3-56D8828E562D}" type="presParOf" srcId="{BFB39624-DF25-4801-A8C5-C29A1231C6EB}" destId="{4CEC8144-A136-4539-9CC6-9F85F5FB94EE}" srcOrd="0" destOrd="0" presId="urn:microsoft.com/office/officeart/2005/8/layout/orgChart1"/>
    <dgm:cxn modelId="{13BDFF9C-CAB5-460D-AF86-D32C645AA1FF}" type="presParOf" srcId="{4CEC8144-A136-4539-9CC6-9F85F5FB94EE}" destId="{D079CBCF-2485-49CD-8112-27E0D1FCE83A}" srcOrd="0" destOrd="0" presId="urn:microsoft.com/office/officeart/2005/8/layout/orgChart1"/>
    <dgm:cxn modelId="{139FC23F-03CC-4DF3-B0AA-50182D55B7A3}" type="presParOf" srcId="{4CEC8144-A136-4539-9CC6-9F85F5FB94EE}" destId="{041B5060-6E11-485D-92E8-8F8B11DEEA9C}" srcOrd="1" destOrd="0" presId="urn:microsoft.com/office/officeart/2005/8/layout/orgChart1"/>
    <dgm:cxn modelId="{A7BE55C0-9803-4517-A0ED-1A114C18FDF0}" type="presParOf" srcId="{BFB39624-DF25-4801-A8C5-C29A1231C6EB}" destId="{81ED5AE6-3E90-49E9-BBCF-8AA131C44BDA}" srcOrd="1" destOrd="0" presId="urn:microsoft.com/office/officeart/2005/8/layout/orgChart1"/>
    <dgm:cxn modelId="{43A5DF88-E9B7-48FF-940F-215704DBD2EF}" type="presParOf" srcId="{BFB39624-DF25-4801-A8C5-C29A1231C6EB}" destId="{E8A5E7DA-5AA7-43CE-A5EA-1AE949C5C6FB}" srcOrd="2" destOrd="0" presId="urn:microsoft.com/office/officeart/2005/8/layout/orgChart1"/>
    <dgm:cxn modelId="{3FFC4EAF-C2A2-4505-A55F-C23C9DA971EA}" type="presParOf" srcId="{A9A35E3A-61CF-4E90-A02A-6264420D6EBB}" destId="{37802442-4C1A-423E-A652-122FD2F0C96C}" srcOrd="2" destOrd="0" presId="urn:microsoft.com/office/officeart/2005/8/layout/orgChart1"/>
    <dgm:cxn modelId="{CFB05C47-AD27-49A1-B338-58ECEE29602E}" type="presParOf" srcId="{5A074C8D-DDCA-4E8C-86C9-87EE90D30E0F}" destId="{30F628B2-19CA-4659-9F56-8618BA9423E8}" srcOrd="2" destOrd="0" presId="urn:microsoft.com/office/officeart/2005/8/layout/orgChart1"/>
    <dgm:cxn modelId="{067E2601-FD51-4096-A0EC-1F6382BB6110}" type="presParOf" srcId="{5A074C8D-DDCA-4E8C-86C9-87EE90D30E0F}" destId="{89FB607C-CF1D-43C1-8CDC-6B8BEEB43B36}" srcOrd="3" destOrd="0" presId="urn:microsoft.com/office/officeart/2005/8/layout/orgChart1"/>
    <dgm:cxn modelId="{E671D1E2-55C9-4A9F-A121-1D4A6C7479C8}" type="presParOf" srcId="{89FB607C-CF1D-43C1-8CDC-6B8BEEB43B36}" destId="{C17B528B-0823-434C-A6B6-1EA597A87A7B}" srcOrd="0" destOrd="0" presId="urn:microsoft.com/office/officeart/2005/8/layout/orgChart1"/>
    <dgm:cxn modelId="{C159635E-565E-4453-BE6A-1F2EC40BCB11}" type="presParOf" srcId="{C17B528B-0823-434C-A6B6-1EA597A87A7B}" destId="{DB596B6B-A5E3-4F88-90E0-7446CD8F0535}" srcOrd="0" destOrd="0" presId="urn:microsoft.com/office/officeart/2005/8/layout/orgChart1"/>
    <dgm:cxn modelId="{B5BB4600-36FE-4AB0-A018-5B07C4E15D9C}" type="presParOf" srcId="{C17B528B-0823-434C-A6B6-1EA597A87A7B}" destId="{C575DC31-F782-41DB-8091-B151D69D629F}" srcOrd="1" destOrd="0" presId="urn:microsoft.com/office/officeart/2005/8/layout/orgChart1"/>
    <dgm:cxn modelId="{CABA0623-6E15-4742-B2FF-3867A87614F1}" type="presParOf" srcId="{89FB607C-CF1D-43C1-8CDC-6B8BEEB43B36}" destId="{E0B82DEF-3D9D-4517-B4A3-B303CAEA744E}" srcOrd="1" destOrd="0" presId="urn:microsoft.com/office/officeart/2005/8/layout/orgChart1"/>
    <dgm:cxn modelId="{1C7B6CE6-9F82-449F-90DF-FCD20B4640BD}" type="presParOf" srcId="{E0B82DEF-3D9D-4517-B4A3-B303CAEA744E}" destId="{6D529086-81DF-4616-A62C-97C64AB5721F}" srcOrd="0" destOrd="0" presId="urn:microsoft.com/office/officeart/2005/8/layout/orgChart1"/>
    <dgm:cxn modelId="{598C4B30-4715-460E-83F0-97FD429AE8C3}" type="presParOf" srcId="{E0B82DEF-3D9D-4517-B4A3-B303CAEA744E}" destId="{66BDE138-D8B4-42A0-A156-9E3FFFC5DE6E}" srcOrd="1" destOrd="0" presId="urn:microsoft.com/office/officeart/2005/8/layout/orgChart1"/>
    <dgm:cxn modelId="{97BB7C9B-BFA8-4BBD-B586-44B6C1C7E723}" type="presParOf" srcId="{66BDE138-D8B4-42A0-A156-9E3FFFC5DE6E}" destId="{97719418-0929-4605-96A4-C177FED68188}" srcOrd="0" destOrd="0" presId="urn:microsoft.com/office/officeart/2005/8/layout/orgChart1"/>
    <dgm:cxn modelId="{965448C5-44E5-43F8-A319-B027D740A9C5}" type="presParOf" srcId="{97719418-0929-4605-96A4-C177FED68188}" destId="{452EB51B-AF43-4B57-85F7-E6D33EFCB8F4}" srcOrd="0" destOrd="0" presId="urn:microsoft.com/office/officeart/2005/8/layout/orgChart1"/>
    <dgm:cxn modelId="{83E519C2-47DB-4278-964D-E3A24318F35F}" type="presParOf" srcId="{97719418-0929-4605-96A4-C177FED68188}" destId="{E0E3224F-BD84-40AB-BAD9-F573E062BFC3}" srcOrd="1" destOrd="0" presId="urn:microsoft.com/office/officeart/2005/8/layout/orgChart1"/>
    <dgm:cxn modelId="{682A91A0-5F62-4BA2-96CC-FA927FF50194}" type="presParOf" srcId="{66BDE138-D8B4-42A0-A156-9E3FFFC5DE6E}" destId="{5C87AC14-0B99-47F3-BB37-3B5340ED0197}" srcOrd="1" destOrd="0" presId="urn:microsoft.com/office/officeart/2005/8/layout/orgChart1"/>
    <dgm:cxn modelId="{7DA66515-8376-4D62-803B-0F1BFBD21602}" type="presParOf" srcId="{66BDE138-D8B4-42A0-A156-9E3FFFC5DE6E}" destId="{6699008B-DD2C-401D-9A5D-169EB08AE2F3}" srcOrd="2" destOrd="0" presId="urn:microsoft.com/office/officeart/2005/8/layout/orgChart1"/>
    <dgm:cxn modelId="{4CDB1B09-EAA9-45D0-9679-763243052DF8}" type="presParOf" srcId="{E0B82DEF-3D9D-4517-B4A3-B303CAEA744E}" destId="{7A9712B4-B045-4A0B-A33D-361863DE3DC8}" srcOrd="2" destOrd="0" presId="urn:microsoft.com/office/officeart/2005/8/layout/orgChart1"/>
    <dgm:cxn modelId="{9E1CE22D-59C7-4D8C-B513-134F990E5FA3}" type="presParOf" srcId="{E0B82DEF-3D9D-4517-B4A3-B303CAEA744E}" destId="{DF3D0597-0401-4226-83B6-6A40BBBEE04C}" srcOrd="3" destOrd="0" presId="urn:microsoft.com/office/officeart/2005/8/layout/orgChart1"/>
    <dgm:cxn modelId="{790CBA3F-0D51-48C8-8063-78240D34E2DA}" type="presParOf" srcId="{DF3D0597-0401-4226-83B6-6A40BBBEE04C}" destId="{435A8476-A99F-4D89-ADA6-263CD783E32A}" srcOrd="0" destOrd="0" presId="urn:microsoft.com/office/officeart/2005/8/layout/orgChart1"/>
    <dgm:cxn modelId="{BF5A6FEE-40E9-4649-BAFC-8C1A7D3FB97F}" type="presParOf" srcId="{435A8476-A99F-4D89-ADA6-263CD783E32A}" destId="{F6CBA47C-3364-45C3-A28B-388980B09D23}" srcOrd="0" destOrd="0" presId="urn:microsoft.com/office/officeart/2005/8/layout/orgChart1"/>
    <dgm:cxn modelId="{1B59628E-CEE4-4DCA-BCE0-560110865F3F}" type="presParOf" srcId="{435A8476-A99F-4D89-ADA6-263CD783E32A}" destId="{AEF48679-660A-4FF2-9F9C-4A1D8B02DF0D}" srcOrd="1" destOrd="0" presId="urn:microsoft.com/office/officeart/2005/8/layout/orgChart1"/>
    <dgm:cxn modelId="{2E223FA9-9838-4F24-BEA8-FFF3BCAE30D1}" type="presParOf" srcId="{DF3D0597-0401-4226-83B6-6A40BBBEE04C}" destId="{93953E9E-4E84-42AD-AD26-F472A394B138}" srcOrd="1" destOrd="0" presId="urn:microsoft.com/office/officeart/2005/8/layout/orgChart1"/>
    <dgm:cxn modelId="{27DC72F7-DAB3-42FE-9446-837C651F6FC5}" type="presParOf" srcId="{DF3D0597-0401-4226-83B6-6A40BBBEE04C}" destId="{BC16C079-85F1-417F-8657-358681E0125A}" srcOrd="2" destOrd="0" presId="urn:microsoft.com/office/officeart/2005/8/layout/orgChart1"/>
    <dgm:cxn modelId="{50116490-245B-443A-B921-500F2D8E72E4}" type="presParOf" srcId="{89FB607C-CF1D-43C1-8CDC-6B8BEEB43B36}" destId="{C941F995-F886-4A54-8F5A-801E3F8B99E4}" srcOrd="2" destOrd="0" presId="urn:microsoft.com/office/officeart/2005/8/layout/orgChart1"/>
    <dgm:cxn modelId="{39A6D577-D14B-43B1-B88F-3287E68FE341}" type="presParOf" srcId="{45B59980-A26B-4C4F-AA71-520AF89F5423}" destId="{EDB55FAF-D8DC-4062-A284-48E0C8FE24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12B4-B045-4A0B-A33D-361863DE3DC8}">
      <dsp:nvSpPr>
        <dsp:cNvPr id="0" name=""/>
        <dsp:cNvSpPr/>
      </dsp:nvSpPr>
      <dsp:spPr>
        <a:xfrm>
          <a:off x="5600235" y="2438380"/>
          <a:ext cx="376428" cy="230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199"/>
              </a:lnTo>
              <a:lnTo>
                <a:pt x="376428" y="23091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29086-81DF-4616-A62C-97C64AB5721F}">
      <dsp:nvSpPr>
        <dsp:cNvPr id="0" name=""/>
        <dsp:cNvSpPr/>
      </dsp:nvSpPr>
      <dsp:spPr>
        <a:xfrm>
          <a:off x="5600235" y="2438380"/>
          <a:ext cx="376428" cy="108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063"/>
              </a:lnTo>
              <a:lnTo>
                <a:pt x="376428" y="10850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28B2-19CA-4659-9F56-8618BA9423E8}">
      <dsp:nvSpPr>
        <dsp:cNvPr id="0" name=""/>
        <dsp:cNvSpPr/>
      </dsp:nvSpPr>
      <dsp:spPr>
        <a:xfrm>
          <a:off x="3890905" y="1001195"/>
          <a:ext cx="2507904" cy="43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40"/>
              </a:lnTo>
              <a:lnTo>
                <a:pt x="2507904" y="229340"/>
              </a:lnTo>
              <a:lnTo>
                <a:pt x="2507904" y="43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7685B-68CD-45A2-B02D-0406715DEC45}">
      <dsp:nvSpPr>
        <dsp:cNvPr id="0" name=""/>
        <dsp:cNvSpPr/>
      </dsp:nvSpPr>
      <dsp:spPr>
        <a:xfrm>
          <a:off x="199651" y="2438380"/>
          <a:ext cx="808457" cy="230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199"/>
              </a:lnTo>
              <a:lnTo>
                <a:pt x="808457" y="23091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C19AD-4C9B-43A1-858A-EB7C30420B2F}">
      <dsp:nvSpPr>
        <dsp:cNvPr id="0" name=""/>
        <dsp:cNvSpPr/>
      </dsp:nvSpPr>
      <dsp:spPr>
        <a:xfrm>
          <a:off x="199651" y="2438380"/>
          <a:ext cx="880468" cy="86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039"/>
              </a:lnTo>
              <a:lnTo>
                <a:pt x="880468" y="869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3C95-EAE1-4563-A85A-E5FC9CDDF883}">
      <dsp:nvSpPr>
        <dsp:cNvPr id="0" name=""/>
        <dsp:cNvSpPr/>
      </dsp:nvSpPr>
      <dsp:spPr>
        <a:xfrm>
          <a:off x="998226" y="1001195"/>
          <a:ext cx="2892678" cy="438966"/>
        </a:xfrm>
        <a:custGeom>
          <a:avLst/>
          <a:gdLst/>
          <a:ahLst/>
          <a:cxnLst/>
          <a:rect l="0" t="0" r="0" b="0"/>
          <a:pathLst>
            <a:path>
              <a:moveTo>
                <a:pt x="2892678" y="0"/>
              </a:moveTo>
              <a:lnTo>
                <a:pt x="2892678" y="229340"/>
              </a:lnTo>
              <a:lnTo>
                <a:pt x="0" y="229340"/>
              </a:lnTo>
              <a:lnTo>
                <a:pt x="0" y="43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334BB-2969-416F-B170-9FC58CD30E3C}">
      <dsp:nvSpPr>
        <dsp:cNvPr id="0" name=""/>
        <dsp:cNvSpPr/>
      </dsp:nvSpPr>
      <dsp:spPr>
        <a:xfrm>
          <a:off x="2892686" y="2976"/>
          <a:ext cx="1996437" cy="99821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President</a:t>
          </a:r>
          <a:endParaRPr lang="en-CA" sz="1800" kern="1200" dirty="0"/>
        </a:p>
      </dsp:txBody>
      <dsp:txXfrm>
        <a:off x="2892686" y="2976"/>
        <a:ext cx="1996437" cy="998218"/>
      </dsp:txXfrm>
    </dsp:sp>
    <dsp:sp modelId="{DA16EF4B-07B3-480D-A495-B3B1C472FA3F}">
      <dsp:nvSpPr>
        <dsp:cNvPr id="0" name=""/>
        <dsp:cNvSpPr/>
      </dsp:nvSpPr>
      <dsp:spPr>
        <a:xfrm>
          <a:off x="8" y="1440162"/>
          <a:ext cx="1996437" cy="99821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Provost</a:t>
          </a:r>
          <a:endParaRPr lang="en-CA" sz="1800" kern="1200" dirty="0"/>
        </a:p>
      </dsp:txBody>
      <dsp:txXfrm>
        <a:off x="8" y="1440162"/>
        <a:ext cx="1996437" cy="998218"/>
      </dsp:txXfrm>
    </dsp:sp>
    <dsp:sp modelId="{58E0EDC9-0F71-44BE-86DD-76129CBE64E4}">
      <dsp:nvSpPr>
        <dsp:cNvPr id="0" name=""/>
        <dsp:cNvSpPr/>
      </dsp:nvSpPr>
      <dsp:spPr>
        <a:xfrm>
          <a:off x="1080120" y="2808310"/>
          <a:ext cx="1996437" cy="99821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Recruitment</a:t>
          </a:r>
          <a:endParaRPr lang="en-CA" sz="1800" kern="1200" dirty="0"/>
        </a:p>
      </dsp:txBody>
      <dsp:txXfrm>
        <a:off x="1080120" y="2808310"/>
        <a:ext cx="1996437" cy="998218"/>
      </dsp:txXfrm>
    </dsp:sp>
    <dsp:sp modelId="{D079CBCF-2485-49CD-8112-27E0D1FCE83A}">
      <dsp:nvSpPr>
        <dsp:cNvPr id="0" name=""/>
        <dsp:cNvSpPr/>
      </dsp:nvSpPr>
      <dsp:spPr>
        <a:xfrm>
          <a:off x="1008109" y="4248471"/>
          <a:ext cx="1996437" cy="998218"/>
        </a:xfrm>
        <a:prstGeom prst="rect">
          <a:avLst/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International Students Office</a:t>
          </a:r>
          <a:endParaRPr lang="en-CA" sz="1800" kern="1200" dirty="0"/>
        </a:p>
      </dsp:txBody>
      <dsp:txXfrm>
        <a:off x="1008109" y="4248471"/>
        <a:ext cx="1996437" cy="998218"/>
      </dsp:txXfrm>
    </dsp:sp>
    <dsp:sp modelId="{DB596B6B-A5E3-4F88-90E0-7446CD8F0535}">
      <dsp:nvSpPr>
        <dsp:cNvPr id="0" name=""/>
        <dsp:cNvSpPr/>
      </dsp:nvSpPr>
      <dsp:spPr>
        <a:xfrm>
          <a:off x="5400591" y="1440162"/>
          <a:ext cx="1996437" cy="99821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VPRGS</a:t>
          </a:r>
          <a:endParaRPr lang="en-CA" sz="1800" kern="1200" dirty="0"/>
        </a:p>
      </dsp:txBody>
      <dsp:txXfrm>
        <a:off x="5400591" y="1440162"/>
        <a:ext cx="1996437" cy="998218"/>
      </dsp:txXfrm>
    </dsp:sp>
    <dsp:sp modelId="{452EB51B-AF43-4B57-85F7-E6D33EFCB8F4}">
      <dsp:nvSpPr>
        <dsp:cNvPr id="0" name=""/>
        <dsp:cNvSpPr/>
      </dsp:nvSpPr>
      <dsp:spPr>
        <a:xfrm>
          <a:off x="5976663" y="3024335"/>
          <a:ext cx="1996437" cy="99821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Concordia International</a:t>
          </a:r>
          <a:endParaRPr lang="en-CA" sz="1800" kern="1200" dirty="0"/>
        </a:p>
      </dsp:txBody>
      <dsp:txXfrm>
        <a:off x="5976663" y="3024335"/>
        <a:ext cx="1996437" cy="998218"/>
      </dsp:txXfrm>
    </dsp:sp>
    <dsp:sp modelId="{F6CBA47C-3364-45C3-A28B-388980B09D23}">
      <dsp:nvSpPr>
        <dsp:cNvPr id="0" name=""/>
        <dsp:cNvSpPr/>
      </dsp:nvSpPr>
      <dsp:spPr>
        <a:xfrm>
          <a:off x="5976663" y="4248471"/>
          <a:ext cx="1996437" cy="99821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SGS</a:t>
          </a:r>
        </a:p>
      </dsp:txBody>
      <dsp:txXfrm>
        <a:off x="5976663" y="4248471"/>
        <a:ext cx="1996437" cy="99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37F7-81CC-41A4-92DC-9E8E9E95FF12}" type="datetimeFigureOut">
              <a:rPr lang="en-CA" smtClean="0"/>
              <a:t>28/08/2018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625CF-CC8F-48F3-8B2E-064FE3176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72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1968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8" rIns="93117" bIns="465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8" y="0"/>
            <a:ext cx="3041968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8" rIns="93117" bIns="465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1" y="4420316"/>
            <a:ext cx="5147945" cy="41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8" rIns="93117" bIns="46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0628"/>
            <a:ext cx="3041968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8" rIns="93117" bIns="465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8" y="8840628"/>
            <a:ext cx="3041968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8" rIns="93117" bIns="465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fld id="{DC9025A5-8448-4303-B271-377607ED8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5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fld id="{A8EDB11F-06B1-40AD-BB73-8C32B3FA8F7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0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198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6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/>
          <a:lstStyle/>
          <a:p>
            <a:fld id="{DC9025A5-8448-4303-B271-377607ED8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060848"/>
            <a:ext cx="7416824" cy="1583432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149080"/>
            <a:ext cx="7416824" cy="91095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6525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1BB4AF-9602-4A99-80DE-E331B60F8FC2}" type="slidenum">
              <a:rPr lang="en-CA" sz="10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CA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4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6525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1BB4AF-9602-4A99-80DE-E331B60F8FC2}" type="slidenum">
              <a:rPr lang="en-CA" sz="10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CA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6525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1BB4AF-9602-4A99-80DE-E331B60F8FC2}" type="slidenum">
              <a:rPr lang="en-CA" sz="10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CA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525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1BB4AF-9602-4A99-80DE-E331B60F8FC2}" type="slidenum">
              <a:rPr lang="en-CA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CA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525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1BB4AF-9602-4A99-80DE-E331B60F8FC2}" type="slidenum">
              <a:rPr lang="en-CA" sz="10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CA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7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4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416824" cy="1583432"/>
          </a:xfrm>
        </p:spPr>
        <p:txBody>
          <a:bodyPr/>
          <a:lstStyle/>
          <a:p>
            <a:r>
              <a:rPr lang="en-CA" b="1" dirty="0" smtClean="0">
                <a:latin typeface="+mn-lt"/>
              </a:rPr>
              <a:t>Embrace the World </a:t>
            </a:r>
            <a:r>
              <a:rPr lang="en-CA" dirty="0" smtClean="0">
                <a:latin typeface="+mn-lt"/>
              </a:rPr>
              <a:t/>
            </a:r>
            <a:br>
              <a:rPr lang="en-CA" dirty="0" smtClean="0">
                <a:latin typeface="+mn-lt"/>
              </a:rPr>
            </a:br>
            <a:r>
              <a:rPr lang="en-CA" sz="1800" dirty="0" smtClean="0">
                <a:solidFill>
                  <a:schemeClr val="tx1"/>
                </a:solidFill>
                <a:latin typeface="+mn-lt"/>
              </a:rPr>
              <a:t>Concordia International</a:t>
            </a:r>
            <a:br>
              <a:rPr lang="en-CA" sz="1800" dirty="0" smtClean="0">
                <a:solidFill>
                  <a:schemeClr val="tx1"/>
                </a:solidFill>
                <a:latin typeface="+mn-lt"/>
              </a:rPr>
            </a:br>
            <a:r>
              <a:rPr lang="en-CA" sz="1800" dirty="0" smtClean="0">
                <a:solidFill>
                  <a:schemeClr val="tx1"/>
                </a:solidFill>
                <a:latin typeface="+mn-lt"/>
              </a:rPr>
              <a:t>August 28, 2018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20"/>
          <a:stretch/>
        </p:blipFill>
        <p:spPr>
          <a:xfrm>
            <a:off x="0" y="-1"/>
            <a:ext cx="9144000" cy="6878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3491880" cy="599728"/>
          </a:xfrm>
          <a:solidFill>
            <a:srgbClr val="0070C0">
              <a:alpha val="77000"/>
            </a:srgbClr>
          </a:solidFill>
        </p:spPr>
        <p:txBody>
          <a:bodyPr/>
          <a:lstStyle/>
          <a:p>
            <a:r>
              <a:rPr lang="en-CA" sz="2800" dirty="0" smtClean="0">
                <a:solidFill>
                  <a:schemeClr val="bg1"/>
                </a:solidFill>
                <a:latin typeface="+mn-lt"/>
              </a:rPr>
              <a:t>Rationale</a:t>
            </a:r>
            <a:endParaRPr lang="en-CA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08104" y="908720"/>
            <a:ext cx="3456384" cy="720080"/>
          </a:xfrm>
          <a:prstGeom prst="rect">
            <a:avLst/>
          </a:prstGeom>
          <a:solidFill>
            <a:srgbClr val="00206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Academic Opportunities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08104" y="1804229"/>
            <a:ext cx="3456384" cy="720080"/>
          </a:xfrm>
          <a:prstGeom prst="rect">
            <a:avLst/>
          </a:prstGeom>
          <a:solidFill>
            <a:srgbClr val="F85E08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 smtClean="0">
                <a:solidFill>
                  <a:schemeClr val="bg1"/>
                </a:solidFill>
                <a:latin typeface="+mj-lt"/>
              </a:rPr>
              <a:t>Resources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08104" y="2699738"/>
            <a:ext cx="3456384" cy="720080"/>
          </a:xfrm>
          <a:prstGeom prst="rect">
            <a:avLst/>
          </a:prstGeom>
          <a:solidFill>
            <a:srgbClr val="80C535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 smtClean="0">
                <a:solidFill>
                  <a:schemeClr val="bg1"/>
                </a:solidFill>
                <a:latin typeface="+mj-lt"/>
              </a:rPr>
              <a:t>Reputation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0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0" y="0"/>
            <a:ext cx="915707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202226">
            <a:off x="5658457" y="631492"/>
            <a:ext cx="90963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975" b="1" dirty="0">
                <a:latin typeface="Gill Sans"/>
              </a:rPr>
              <a:t>Recruitment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464059">
            <a:off x="4072340" y="1298910"/>
            <a:ext cx="9196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350" b="1" dirty="0">
                <a:latin typeface="Gill Sans"/>
              </a:rPr>
              <a:t>Network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52904">
            <a:off x="6991596" y="1091160"/>
            <a:ext cx="84688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sz="900" b="1" dirty="0">
                <a:latin typeface="Gill Sans"/>
              </a:rPr>
              <a:t>Academic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sz="900" b="1" dirty="0">
                <a:latin typeface="Gill Sans"/>
              </a:rPr>
              <a:t>Exchange Programs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435001">
            <a:off x="1802278" y="975348"/>
            <a:ext cx="810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b="1" dirty="0">
                <a:latin typeface="Gill Sans"/>
              </a:rPr>
              <a:t>Services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1063764">
            <a:off x="840052" y="589589"/>
            <a:ext cx="83700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25" b="1" dirty="0">
                <a:latin typeface="Gill Sans"/>
              </a:rPr>
              <a:t>Joint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633831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4822438"/>
              </p:ext>
            </p:extLst>
          </p:nvPr>
        </p:nvGraphicFramePr>
        <p:xfrm>
          <a:off x="539552" y="40466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6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22" y="6515060"/>
            <a:ext cx="700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328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 bwMode="auto">
          <a:xfrm>
            <a:off x="0" y="1412776"/>
            <a:ext cx="10801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131840" y="1412776"/>
            <a:ext cx="60125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139283" y="1003079"/>
            <a:ext cx="2373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100" dirty="0" smtClean="0">
                <a:solidFill>
                  <a:srgbClr val="0070C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Four</a:t>
            </a:r>
          </a:p>
          <a:p>
            <a:r>
              <a:rPr lang="en-US" spc="100" dirty="0" smtClean="0">
                <a:solidFill>
                  <a:srgbClr val="0070C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Directions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hydro quebec"/>
          <p:cNvSpPr>
            <a:spLocks noChangeAspect="1" noChangeArrowheads="1"/>
          </p:cNvSpPr>
          <p:nvPr/>
        </p:nvSpPr>
        <p:spPr bwMode="auto">
          <a:xfrm>
            <a:off x="155575" y="-1189038"/>
            <a:ext cx="762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 bwMode="auto">
          <a:xfrm>
            <a:off x="0" y="6381328"/>
            <a:ext cx="467544" cy="4766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0" y="6165304"/>
            <a:ext cx="9612560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120" y="2210600"/>
            <a:ext cx="6588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Demonstrate 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research leadership in addressing global challenges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stablish 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 academic environment that fosters the mobility of individuals </a:t>
            </a:r>
            <a:endParaRPr lang="en-CA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Implement global next generation initiatives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Globalize 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our outreach for greater impact and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visibility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661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ordia-Powerpoint-template-page-numbers-4x3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0C38AE85-08E7-C74C-B2B8-7960D041C521}" vid="{55C64367-58A5-8A40-A72D-B6767387A3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</Template>
  <TotalTime>102238</TotalTime>
  <Words>68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MS PGothic</vt:lpstr>
      <vt:lpstr>MS PGothic</vt:lpstr>
      <vt:lpstr>Arial</vt:lpstr>
      <vt:lpstr>Arial Bold</vt:lpstr>
      <vt:lpstr>Calibri</vt:lpstr>
      <vt:lpstr>Gill Sans</vt:lpstr>
      <vt:lpstr>Gill Sans MT</vt:lpstr>
      <vt:lpstr>GillSans Bold</vt:lpstr>
      <vt:lpstr>Times</vt:lpstr>
      <vt:lpstr>Times New Roman</vt:lpstr>
      <vt:lpstr>Wingdings</vt:lpstr>
      <vt:lpstr>Concordia-Powerpoint-template-page-numbers-4x3</vt:lpstr>
      <vt:lpstr>Embrace the World  Concordia International August 28, 2018 </vt:lpstr>
      <vt:lpstr>Rationale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rmelnbar</dc:creator>
  <cp:lastModifiedBy>William Cheaib</cp:lastModifiedBy>
  <cp:revision>1221</cp:revision>
  <cp:lastPrinted>2018-08-28T14:54:44Z</cp:lastPrinted>
  <dcterms:created xsi:type="dcterms:W3CDTF">2011-06-23T14:11:50Z</dcterms:created>
  <dcterms:modified xsi:type="dcterms:W3CDTF">2018-08-28T16:00:18Z</dcterms:modified>
</cp:coreProperties>
</file>