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5486400" cy="3657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17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2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686" y="1050"/>
      </p:cViewPr>
      <p:guideLst>
        <p:guide orient="horz" pos="1152"/>
        <p:guide pos="17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598593"/>
            <a:ext cx="4663440" cy="1273387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21087"/>
            <a:ext cx="4114800" cy="883073"/>
          </a:xfrm>
        </p:spPr>
        <p:txBody>
          <a:bodyPr/>
          <a:lstStyle>
            <a:lvl1pPr marL="0" indent="0" algn="ctr">
              <a:buNone/>
              <a:defRPr sz="1280"/>
            </a:lvl1pPr>
            <a:lvl2pPr marL="243825" indent="0" algn="ctr">
              <a:buNone/>
              <a:defRPr sz="1067"/>
            </a:lvl2pPr>
            <a:lvl3pPr marL="487650" indent="0" algn="ctr">
              <a:buNone/>
              <a:defRPr sz="960"/>
            </a:lvl3pPr>
            <a:lvl4pPr marL="731474" indent="0" algn="ctr">
              <a:buNone/>
              <a:defRPr sz="853"/>
            </a:lvl4pPr>
            <a:lvl5pPr marL="975299" indent="0" algn="ctr">
              <a:buNone/>
              <a:defRPr sz="853"/>
            </a:lvl5pPr>
            <a:lvl6pPr marL="1219124" indent="0" algn="ctr">
              <a:buNone/>
              <a:defRPr sz="853"/>
            </a:lvl6pPr>
            <a:lvl7pPr marL="1462949" indent="0" algn="ctr">
              <a:buNone/>
              <a:defRPr sz="853"/>
            </a:lvl7pPr>
            <a:lvl8pPr marL="1706773" indent="0" algn="ctr">
              <a:buNone/>
              <a:defRPr sz="853"/>
            </a:lvl8pPr>
            <a:lvl9pPr marL="1950598" indent="0" algn="ctr">
              <a:buNone/>
              <a:defRPr sz="85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156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278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26205" y="194733"/>
            <a:ext cx="1183005" cy="30996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0" y="194733"/>
            <a:ext cx="3480435" cy="309964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895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6838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33" y="911861"/>
            <a:ext cx="4732020" cy="15214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333" y="2447714"/>
            <a:ext cx="4732020" cy="800100"/>
          </a:xfrm>
        </p:spPr>
        <p:txBody>
          <a:bodyPr/>
          <a:lstStyle>
            <a:lvl1pPr marL="0" indent="0">
              <a:buNone/>
              <a:defRPr sz="1280">
                <a:solidFill>
                  <a:schemeClr val="tx1"/>
                </a:solidFill>
              </a:defRPr>
            </a:lvl1pPr>
            <a:lvl2pPr marL="243825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2pPr>
            <a:lvl3pPr marL="48765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3pPr>
            <a:lvl4pPr marL="731474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4pPr>
            <a:lvl5pPr marL="975299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5pPr>
            <a:lvl6pPr marL="1219124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6pPr>
            <a:lvl7pPr marL="1462949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7pPr>
            <a:lvl8pPr marL="1706773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8pPr>
            <a:lvl9pPr marL="1950598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721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0" y="973666"/>
            <a:ext cx="2331720" cy="2320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490" y="973666"/>
            <a:ext cx="2331720" cy="2320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115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194734"/>
            <a:ext cx="4732020" cy="7069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05" y="896620"/>
            <a:ext cx="2321004" cy="439420"/>
          </a:xfrm>
        </p:spPr>
        <p:txBody>
          <a:bodyPr anchor="b"/>
          <a:lstStyle>
            <a:lvl1pPr marL="0" indent="0">
              <a:buNone/>
              <a:defRPr sz="1280" b="1"/>
            </a:lvl1pPr>
            <a:lvl2pPr marL="243825" indent="0">
              <a:buNone/>
              <a:defRPr sz="1067" b="1"/>
            </a:lvl2pPr>
            <a:lvl3pPr marL="487650" indent="0">
              <a:buNone/>
              <a:defRPr sz="960" b="1"/>
            </a:lvl3pPr>
            <a:lvl4pPr marL="731474" indent="0">
              <a:buNone/>
              <a:defRPr sz="853" b="1"/>
            </a:lvl4pPr>
            <a:lvl5pPr marL="975299" indent="0">
              <a:buNone/>
              <a:defRPr sz="853" b="1"/>
            </a:lvl5pPr>
            <a:lvl6pPr marL="1219124" indent="0">
              <a:buNone/>
              <a:defRPr sz="853" b="1"/>
            </a:lvl6pPr>
            <a:lvl7pPr marL="1462949" indent="0">
              <a:buNone/>
              <a:defRPr sz="853" b="1"/>
            </a:lvl7pPr>
            <a:lvl8pPr marL="1706773" indent="0">
              <a:buNone/>
              <a:defRPr sz="853" b="1"/>
            </a:lvl8pPr>
            <a:lvl9pPr marL="1950598" indent="0">
              <a:buNone/>
              <a:defRPr sz="85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05" y="1336040"/>
            <a:ext cx="2321004" cy="19651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77490" y="896620"/>
            <a:ext cx="2332435" cy="439420"/>
          </a:xfrm>
        </p:spPr>
        <p:txBody>
          <a:bodyPr anchor="b"/>
          <a:lstStyle>
            <a:lvl1pPr marL="0" indent="0">
              <a:buNone/>
              <a:defRPr sz="1280" b="1"/>
            </a:lvl1pPr>
            <a:lvl2pPr marL="243825" indent="0">
              <a:buNone/>
              <a:defRPr sz="1067" b="1"/>
            </a:lvl2pPr>
            <a:lvl3pPr marL="487650" indent="0">
              <a:buNone/>
              <a:defRPr sz="960" b="1"/>
            </a:lvl3pPr>
            <a:lvl4pPr marL="731474" indent="0">
              <a:buNone/>
              <a:defRPr sz="853" b="1"/>
            </a:lvl4pPr>
            <a:lvl5pPr marL="975299" indent="0">
              <a:buNone/>
              <a:defRPr sz="853" b="1"/>
            </a:lvl5pPr>
            <a:lvl6pPr marL="1219124" indent="0">
              <a:buNone/>
              <a:defRPr sz="853" b="1"/>
            </a:lvl6pPr>
            <a:lvl7pPr marL="1462949" indent="0">
              <a:buNone/>
              <a:defRPr sz="853" b="1"/>
            </a:lvl7pPr>
            <a:lvl8pPr marL="1706773" indent="0">
              <a:buNone/>
              <a:defRPr sz="853" b="1"/>
            </a:lvl8pPr>
            <a:lvl9pPr marL="1950598" indent="0">
              <a:buNone/>
              <a:defRPr sz="85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77490" y="1336040"/>
            <a:ext cx="2332435" cy="19651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882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7940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638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243840"/>
            <a:ext cx="1769507" cy="853440"/>
          </a:xfrm>
        </p:spPr>
        <p:txBody>
          <a:bodyPr anchor="b"/>
          <a:lstStyle>
            <a:lvl1pPr>
              <a:defRPr sz="170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435" y="526627"/>
            <a:ext cx="2777490" cy="2599267"/>
          </a:xfrm>
        </p:spPr>
        <p:txBody>
          <a:bodyPr/>
          <a:lstStyle>
            <a:lvl1pPr>
              <a:defRPr sz="1707"/>
            </a:lvl1pPr>
            <a:lvl2pPr>
              <a:defRPr sz="1493"/>
            </a:lvl2pPr>
            <a:lvl3pPr>
              <a:defRPr sz="128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1097280"/>
            <a:ext cx="1769507" cy="2032847"/>
          </a:xfrm>
        </p:spPr>
        <p:txBody>
          <a:bodyPr/>
          <a:lstStyle>
            <a:lvl1pPr marL="0" indent="0">
              <a:buNone/>
              <a:defRPr sz="853"/>
            </a:lvl1pPr>
            <a:lvl2pPr marL="243825" indent="0">
              <a:buNone/>
              <a:defRPr sz="747"/>
            </a:lvl2pPr>
            <a:lvl3pPr marL="487650" indent="0">
              <a:buNone/>
              <a:defRPr sz="640"/>
            </a:lvl3pPr>
            <a:lvl4pPr marL="731474" indent="0">
              <a:buNone/>
              <a:defRPr sz="533"/>
            </a:lvl4pPr>
            <a:lvl5pPr marL="975299" indent="0">
              <a:buNone/>
              <a:defRPr sz="533"/>
            </a:lvl5pPr>
            <a:lvl6pPr marL="1219124" indent="0">
              <a:buNone/>
              <a:defRPr sz="533"/>
            </a:lvl6pPr>
            <a:lvl7pPr marL="1462949" indent="0">
              <a:buNone/>
              <a:defRPr sz="533"/>
            </a:lvl7pPr>
            <a:lvl8pPr marL="1706773" indent="0">
              <a:buNone/>
              <a:defRPr sz="533"/>
            </a:lvl8pPr>
            <a:lvl9pPr marL="1950598" indent="0">
              <a:buNone/>
              <a:defRPr sz="5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842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243840"/>
            <a:ext cx="1769507" cy="853440"/>
          </a:xfrm>
        </p:spPr>
        <p:txBody>
          <a:bodyPr anchor="b"/>
          <a:lstStyle>
            <a:lvl1pPr>
              <a:defRPr sz="170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32435" y="526627"/>
            <a:ext cx="2777490" cy="2599267"/>
          </a:xfrm>
        </p:spPr>
        <p:txBody>
          <a:bodyPr anchor="t"/>
          <a:lstStyle>
            <a:lvl1pPr marL="0" indent="0">
              <a:buNone/>
              <a:defRPr sz="1707"/>
            </a:lvl1pPr>
            <a:lvl2pPr marL="243825" indent="0">
              <a:buNone/>
              <a:defRPr sz="1493"/>
            </a:lvl2pPr>
            <a:lvl3pPr marL="487650" indent="0">
              <a:buNone/>
              <a:defRPr sz="1280"/>
            </a:lvl3pPr>
            <a:lvl4pPr marL="731474" indent="0">
              <a:buNone/>
              <a:defRPr sz="1067"/>
            </a:lvl4pPr>
            <a:lvl5pPr marL="975299" indent="0">
              <a:buNone/>
              <a:defRPr sz="1067"/>
            </a:lvl5pPr>
            <a:lvl6pPr marL="1219124" indent="0">
              <a:buNone/>
              <a:defRPr sz="1067"/>
            </a:lvl6pPr>
            <a:lvl7pPr marL="1462949" indent="0">
              <a:buNone/>
              <a:defRPr sz="1067"/>
            </a:lvl7pPr>
            <a:lvl8pPr marL="1706773" indent="0">
              <a:buNone/>
              <a:defRPr sz="1067"/>
            </a:lvl8pPr>
            <a:lvl9pPr marL="1950598" indent="0">
              <a:buNone/>
              <a:defRPr sz="10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1097280"/>
            <a:ext cx="1769507" cy="2032847"/>
          </a:xfrm>
        </p:spPr>
        <p:txBody>
          <a:bodyPr/>
          <a:lstStyle>
            <a:lvl1pPr marL="0" indent="0">
              <a:buNone/>
              <a:defRPr sz="853"/>
            </a:lvl1pPr>
            <a:lvl2pPr marL="243825" indent="0">
              <a:buNone/>
              <a:defRPr sz="747"/>
            </a:lvl2pPr>
            <a:lvl3pPr marL="487650" indent="0">
              <a:buNone/>
              <a:defRPr sz="640"/>
            </a:lvl3pPr>
            <a:lvl4pPr marL="731474" indent="0">
              <a:buNone/>
              <a:defRPr sz="533"/>
            </a:lvl4pPr>
            <a:lvl5pPr marL="975299" indent="0">
              <a:buNone/>
              <a:defRPr sz="533"/>
            </a:lvl5pPr>
            <a:lvl6pPr marL="1219124" indent="0">
              <a:buNone/>
              <a:defRPr sz="533"/>
            </a:lvl6pPr>
            <a:lvl7pPr marL="1462949" indent="0">
              <a:buNone/>
              <a:defRPr sz="533"/>
            </a:lvl7pPr>
            <a:lvl8pPr marL="1706773" indent="0">
              <a:buNone/>
              <a:defRPr sz="533"/>
            </a:lvl8pPr>
            <a:lvl9pPr marL="1950598" indent="0">
              <a:buNone/>
              <a:defRPr sz="5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779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190" y="194734"/>
            <a:ext cx="4732020" cy="706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973666"/>
            <a:ext cx="4732020" cy="232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" y="3390054"/>
            <a:ext cx="123444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370" y="3390054"/>
            <a:ext cx="18516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4770" y="3390054"/>
            <a:ext cx="123444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132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87650" rtl="0" eaLnBrk="1" latinLnBrk="0" hangingPunct="1">
        <a:lnSpc>
          <a:spcPct val="90000"/>
        </a:lnSpc>
        <a:spcBef>
          <a:spcPct val="0"/>
        </a:spcBef>
        <a:buNone/>
        <a:defRPr sz="23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1912" indent="-121912" algn="l" defTabSz="48765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493" kern="1200">
          <a:solidFill>
            <a:schemeClr val="tx1"/>
          </a:solidFill>
          <a:latin typeface="+mn-lt"/>
          <a:ea typeface="+mn-ea"/>
          <a:cs typeface="+mn-cs"/>
        </a:defRPr>
      </a:lvl1pPr>
      <a:lvl2pPr marL="365737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2pPr>
      <a:lvl3pPr marL="609562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3pPr>
      <a:lvl4pPr marL="853387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11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5pPr>
      <a:lvl6pPr marL="1341036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6pPr>
      <a:lvl7pPr marL="1584861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7pPr>
      <a:lvl8pPr marL="1828686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8pPr>
      <a:lvl9pPr marL="2072510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1pPr>
      <a:lvl2pPr marL="243825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87650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3pPr>
      <a:lvl4pPr marL="731474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4pPr>
      <a:lvl5pPr marL="975299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5pPr>
      <a:lvl6pPr marL="1219124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6pPr>
      <a:lvl7pPr marL="1462949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7pPr>
      <a:lvl8pPr marL="1706773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8pPr>
      <a:lvl9pPr marL="1950598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780" y="46046"/>
            <a:ext cx="5364000" cy="3564000"/>
          </a:xfrm>
          <a:prstGeom prst="rect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2169973" y="754964"/>
            <a:ext cx="1132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CA" sz="1200" b="1" i="1" dirty="0" smtClean="0">
                <a:latin typeface="Arial" pitchFamily="34" charset="0"/>
                <a:cs typeface="Arial" pitchFamily="34" charset="0"/>
              </a:rPr>
              <a:t>CAS </a:t>
            </a:r>
            <a:r>
              <a:rPr lang="fr-CA" sz="1200" b="1" i="1" dirty="0" err="1" smtClean="0">
                <a:latin typeface="Arial" pitchFamily="34" charset="0"/>
                <a:cs typeface="Arial" pitchFamily="34" charset="0"/>
              </a:rPr>
              <a:t>Number</a:t>
            </a:r>
            <a:endParaRPr lang="fr-CA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5990" y="69336"/>
            <a:ext cx="2069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PRODUCT NAME</a:t>
            </a:r>
          </a:p>
          <a:p>
            <a:pPr algn="ctr">
              <a:spcAft>
                <a:spcPts val="300"/>
              </a:spcAft>
            </a:pPr>
            <a:r>
              <a:rPr lang="fr-C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Signal Word</a:t>
            </a:r>
            <a:r>
              <a:rPr lang="fr-CA" sz="1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71996" y="3255499"/>
            <a:ext cx="1359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CA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SDS </a:t>
            </a:r>
            <a:r>
              <a:rPr lang="fr-CA" sz="1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available</a:t>
            </a:r>
            <a:endParaRPr lang="fr-CA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2" y="1276737"/>
            <a:ext cx="350519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CA" sz="1400" b="1" i="1" dirty="0" err="1" smtClean="0">
                <a:latin typeface="Arial" pitchFamily="34" charset="0"/>
                <a:cs typeface="Arial" pitchFamily="34" charset="0"/>
              </a:rPr>
              <a:t>Safe</a:t>
            </a:r>
            <a:r>
              <a:rPr lang="fr-CA" sz="1400" b="1" i="1" dirty="0" smtClean="0">
                <a:latin typeface="Arial" pitchFamily="34" charset="0"/>
                <a:cs typeface="Arial" pitchFamily="34" charset="0"/>
              </a:rPr>
              <a:t> handling </a:t>
            </a:r>
            <a:r>
              <a:rPr lang="fr-CA" sz="1400" b="1" i="1" dirty="0" err="1" smtClean="0">
                <a:latin typeface="Arial" pitchFamily="34" charset="0"/>
                <a:cs typeface="Arial" pitchFamily="34" charset="0"/>
              </a:rPr>
              <a:t>precautions</a:t>
            </a:r>
            <a:r>
              <a:rPr lang="fr-CA" sz="1400" b="1" i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spcAft>
                <a:spcPts val="600"/>
              </a:spcAft>
            </a:pPr>
            <a:r>
              <a:rPr lang="fr-CA" sz="1400" b="1" i="1" dirty="0" smtClean="0">
                <a:latin typeface="Arial" pitchFamily="34" charset="0"/>
                <a:cs typeface="Arial" pitchFamily="34" charset="0"/>
              </a:rPr>
              <a:t>WHMIS </a:t>
            </a:r>
            <a:r>
              <a:rPr lang="fr-CA" sz="1400" b="1" i="1" dirty="0" err="1" smtClean="0">
                <a:latin typeface="Arial" pitchFamily="34" charset="0"/>
                <a:cs typeface="Arial" pitchFamily="34" charset="0"/>
              </a:rPr>
              <a:t>Pictograms</a:t>
            </a:r>
            <a:r>
              <a:rPr lang="fr-CA" sz="1400" b="1" i="1" dirty="0" smtClean="0">
                <a:latin typeface="Arial" pitchFamily="34" charset="0"/>
                <a:cs typeface="Arial" pitchFamily="34" charset="0"/>
              </a:rPr>
              <a:t>, H- and P-Phrases</a:t>
            </a:r>
            <a:endParaRPr lang="fr-CA" sz="1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71056" y="1931276"/>
            <a:ext cx="31442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CA" sz="16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PPE </a:t>
            </a:r>
            <a:r>
              <a:rPr lang="fr-CA" sz="1600" b="1" i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Symbols</a:t>
            </a:r>
            <a:endParaRPr lang="fr-CA" sz="1600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73652" y="2411480"/>
            <a:ext cx="31442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CA" sz="1600" b="1" i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Bilingual</a:t>
            </a:r>
            <a:endParaRPr lang="fr-CA" sz="1600" b="1" i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40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21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Concordia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Yoann Chabre</dc:creator>
  <cp:lastModifiedBy>Yoann Chabre</cp:lastModifiedBy>
  <cp:revision>6</cp:revision>
  <dcterms:created xsi:type="dcterms:W3CDTF">2019-03-19T15:05:20Z</dcterms:created>
  <dcterms:modified xsi:type="dcterms:W3CDTF">2019-09-06T14:18:01Z</dcterms:modified>
</cp:coreProperties>
</file>