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67" r:id="rId2"/>
    <p:sldId id="3154" r:id="rId3"/>
    <p:sldId id="3108" r:id="rId4"/>
    <p:sldId id="3109" r:id="rId5"/>
    <p:sldId id="3110" r:id="rId6"/>
    <p:sldId id="3111" r:id="rId7"/>
    <p:sldId id="3112" r:id="rId8"/>
    <p:sldId id="3113" r:id="rId9"/>
    <p:sldId id="3114" r:id="rId10"/>
    <p:sldId id="3153" r:id="rId11"/>
    <p:sldId id="3117" r:id="rId12"/>
    <p:sldId id="3118" r:id="rId13"/>
    <p:sldId id="3119" r:id="rId14"/>
    <p:sldId id="3120" r:id="rId15"/>
    <p:sldId id="3121" r:id="rId16"/>
    <p:sldId id="3122" r:id="rId17"/>
    <p:sldId id="3123" r:id="rId18"/>
    <p:sldId id="3152" r:id="rId19"/>
    <p:sldId id="3148" r:id="rId20"/>
    <p:sldId id="3124" r:id="rId21"/>
    <p:sldId id="3125" r:id="rId22"/>
    <p:sldId id="3127" r:id="rId23"/>
    <p:sldId id="3126" r:id="rId24"/>
    <p:sldId id="3155" r:id="rId25"/>
    <p:sldId id="3129" r:id="rId26"/>
    <p:sldId id="3149" r:id="rId27"/>
    <p:sldId id="3130" r:id="rId28"/>
    <p:sldId id="3131" r:id="rId29"/>
    <p:sldId id="3132" r:id="rId30"/>
    <p:sldId id="3133" r:id="rId31"/>
    <p:sldId id="3134" r:id="rId32"/>
    <p:sldId id="3135" r:id="rId33"/>
    <p:sldId id="3136" r:id="rId34"/>
    <p:sldId id="3137" r:id="rId35"/>
    <p:sldId id="3138" r:id="rId36"/>
    <p:sldId id="3139" r:id="rId37"/>
    <p:sldId id="3150" r:id="rId38"/>
    <p:sldId id="3140" r:id="rId39"/>
    <p:sldId id="3141" r:id="rId40"/>
    <p:sldId id="3142" r:id="rId41"/>
    <p:sldId id="3151" r:id="rId42"/>
    <p:sldId id="3143" r:id="rId43"/>
    <p:sldId id="3144" r:id="rId44"/>
    <p:sldId id="3145" r:id="rId45"/>
    <p:sldId id="3146" r:id="rId46"/>
    <p:sldId id="3147" r:id="rId47"/>
    <p:sldId id="3099" r:id="rId48"/>
    <p:sldId id="273" r:id="rId49"/>
  </p:sldIdLst>
  <p:sldSz cx="6400800" cy="4800600"/>
  <p:notesSz cx="6858000" cy="9144000"/>
  <p:custDataLst>
    <p:tags r:id="rId52"/>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howGuides="1">
      <p:cViewPr varScale="1">
        <p:scale>
          <a:sx n="93" d="100"/>
          <a:sy n="93" d="100"/>
        </p:scale>
        <p:origin x="53" y="211"/>
      </p:cViewPr>
      <p:guideLst/>
    </p:cSldViewPr>
  </p:slideViewPr>
  <p:outlineViewPr>
    <p:cViewPr>
      <p:scale>
        <a:sx n="33" d="100"/>
        <a:sy n="33" d="100"/>
      </p:scale>
      <p:origin x="0" y="-438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Power" userId="b8b21e1b7d306592" providerId="LiveId" clId="{640858F8-2136-42DB-9ADC-06CAD480E347}"/>
    <pc:docChg chg="undo redo custSel addSld delSld modSld sldOrd">
      <pc:chgData name="Melanie Power" userId="b8b21e1b7d306592" providerId="LiveId" clId="{640858F8-2136-42DB-9ADC-06CAD480E347}" dt="2021-08-11T23:25:40.842" v="19551" actId="14100"/>
      <pc:docMkLst>
        <pc:docMk/>
      </pc:docMkLst>
      <pc:sldChg chg="modSp">
        <pc:chgData name="Melanie Power" userId="b8b21e1b7d306592" providerId="LiveId" clId="{640858F8-2136-42DB-9ADC-06CAD480E347}" dt="2021-08-10T21:23:30.161" v="6" actId="20577"/>
        <pc:sldMkLst>
          <pc:docMk/>
          <pc:sldMk cId="1567899270" sldId="267"/>
        </pc:sldMkLst>
        <pc:spChg chg="mod">
          <ac:chgData name="Melanie Power" userId="b8b21e1b7d306592" providerId="LiveId" clId="{640858F8-2136-42DB-9ADC-06CAD480E347}" dt="2021-08-10T21:23:30.161" v="6" actId="20577"/>
          <ac:spMkLst>
            <pc:docMk/>
            <pc:sldMk cId="1567899270" sldId="267"/>
            <ac:spMk id="4" creationId="{154B26D1-2D44-45D9-8628-0CCC8CCA58F2}"/>
          </ac:spMkLst>
        </pc:spChg>
      </pc:sldChg>
      <pc:sldChg chg="modSp add del">
        <pc:chgData name="Melanie Power" userId="b8b21e1b7d306592" providerId="LiveId" clId="{640858F8-2136-42DB-9ADC-06CAD480E347}" dt="2021-08-10T21:28:47.179" v="226" actId="2696"/>
        <pc:sldMkLst>
          <pc:docMk/>
          <pc:sldMk cId="1755453610" sldId="269"/>
        </pc:sldMkLst>
        <pc:spChg chg="mod">
          <ac:chgData name="Melanie Power" userId="b8b21e1b7d306592" providerId="LiveId" clId="{640858F8-2136-42DB-9ADC-06CAD480E347}" dt="2021-08-10T21:25:08.174" v="25" actId="20577"/>
          <ac:spMkLst>
            <pc:docMk/>
            <pc:sldMk cId="1755453610" sldId="269"/>
            <ac:spMk id="2" creationId="{0B890757-AFB6-49C0-B6EE-4C41A8D13B10}"/>
          </ac:spMkLst>
        </pc:spChg>
        <pc:spChg chg="mod">
          <ac:chgData name="Melanie Power" userId="b8b21e1b7d306592" providerId="LiveId" clId="{640858F8-2136-42DB-9ADC-06CAD480E347}" dt="2021-08-10T21:23:52.288" v="9" actId="20577"/>
          <ac:spMkLst>
            <pc:docMk/>
            <pc:sldMk cId="1755453610" sldId="269"/>
            <ac:spMk id="4" creationId="{5EBB8D5A-9968-4683-924C-A4396808B512}"/>
          </ac:spMkLst>
        </pc:spChg>
        <pc:spChg chg="mod">
          <ac:chgData name="Melanie Power" userId="b8b21e1b7d306592" providerId="LiveId" clId="{640858F8-2136-42DB-9ADC-06CAD480E347}" dt="2021-08-10T21:23:55.759" v="10" actId="20577"/>
          <ac:spMkLst>
            <pc:docMk/>
            <pc:sldMk cId="1755453610" sldId="269"/>
            <ac:spMk id="6" creationId="{7E42C15C-1963-4B6A-94EC-B834EB53DCFC}"/>
          </ac:spMkLst>
        </pc:spChg>
      </pc:sldChg>
      <pc:sldChg chg="del">
        <pc:chgData name="Melanie Power" userId="b8b21e1b7d306592" providerId="LiveId" clId="{640858F8-2136-42DB-9ADC-06CAD480E347}" dt="2021-08-11T19:27:28.606" v="16058" actId="2696"/>
        <pc:sldMkLst>
          <pc:docMk/>
          <pc:sldMk cId="3688157847" sldId="272"/>
        </pc:sldMkLst>
      </pc:sldChg>
      <pc:sldChg chg="addSp modSp add del">
        <pc:chgData name="Melanie Power" userId="b8b21e1b7d306592" providerId="LiveId" clId="{640858F8-2136-42DB-9ADC-06CAD480E347}" dt="2021-08-11T23:19:44.276" v="19504" actId="20577"/>
        <pc:sldMkLst>
          <pc:docMk/>
          <pc:sldMk cId="3860461091" sldId="273"/>
        </pc:sldMkLst>
        <pc:spChg chg="add mod">
          <ac:chgData name="Melanie Power" userId="b8b21e1b7d306592" providerId="LiveId" clId="{640858F8-2136-42DB-9ADC-06CAD480E347}" dt="2021-08-11T23:19:44.276" v="19504" actId="20577"/>
          <ac:spMkLst>
            <pc:docMk/>
            <pc:sldMk cId="3860461091" sldId="273"/>
            <ac:spMk id="2" creationId="{578683FF-A370-4632-92A3-3D6EC7338253}"/>
          </ac:spMkLst>
        </pc:spChg>
      </pc:sldChg>
      <pc:sldChg chg="del">
        <pc:chgData name="Melanie Power" userId="b8b21e1b7d306592" providerId="LiveId" clId="{640858F8-2136-42DB-9ADC-06CAD480E347}" dt="2021-08-11T19:51:32.384" v="17260" actId="2696"/>
        <pc:sldMkLst>
          <pc:docMk/>
          <pc:sldMk cId="968307456" sldId="286"/>
        </pc:sldMkLst>
      </pc:sldChg>
      <pc:sldChg chg="del">
        <pc:chgData name="Melanie Power" userId="b8b21e1b7d306592" providerId="LiveId" clId="{640858F8-2136-42DB-9ADC-06CAD480E347}" dt="2021-08-11T16:50:45.428" v="11085" actId="2696"/>
        <pc:sldMkLst>
          <pc:docMk/>
          <pc:sldMk cId="3447937873" sldId="289"/>
        </pc:sldMkLst>
      </pc:sldChg>
      <pc:sldChg chg="del">
        <pc:chgData name="Melanie Power" userId="b8b21e1b7d306592" providerId="LiveId" clId="{640858F8-2136-42DB-9ADC-06CAD480E347}" dt="2021-08-11T17:47:25.353" v="14071" actId="2696"/>
        <pc:sldMkLst>
          <pc:docMk/>
          <pc:sldMk cId="4248508026" sldId="300"/>
        </pc:sldMkLst>
      </pc:sldChg>
      <pc:sldChg chg="del">
        <pc:chgData name="Melanie Power" userId="b8b21e1b7d306592" providerId="LiveId" clId="{640858F8-2136-42DB-9ADC-06CAD480E347}" dt="2021-08-11T19:20:49.237" v="15973" actId="2696"/>
        <pc:sldMkLst>
          <pc:docMk/>
          <pc:sldMk cId="3247395246" sldId="301"/>
        </pc:sldMkLst>
      </pc:sldChg>
      <pc:sldChg chg="del">
        <pc:chgData name="Melanie Power" userId="b8b21e1b7d306592" providerId="LiveId" clId="{640858F8-2136-42DB-9ADC-06CAD480E347}" dt="2021-08-11T16:28:57.915" v="9992" actId="2696"/>
        <pc:sldMkLst>
          <pc:docMk/>
          <pc:sldMk cId="107660041" sldId="303"/>
        </pc:sldMkLst>
      </pc:sldChg>
      <pc:sldChg chg="addSp delSp modSp del mod">
        <pc:chgData name="Melanie Power" userId="b8b21e1b7d306592" providerId="LiveId" clId="{640858F8-2136-42DB-9ADC-06CAD480E347}" dt="2021-08-11T20:16:00.791" v="19120" actId="2696"/>
        <pc:sldMkLst>
          <pc:docMk/>
          <pc:sldMk cId="3664898882" sldId="307"/>
        </pc:sldMkLst>
        <pc:spChg chg="mod">
          <ac:chgData name="Melanie Power" userId="b8b21e1b7d306592" providerId="LiveId" clId="{640858F8-2136-42DB-9ADC-06CAD480E347}" dt="2021-08-11T20:07:55.144" v="17608" actId="6549"/>
          <ac:spMkLst>
            <pc:docMk/>
            <pc:sldMk cId="3664898882" sldId="307"/>
            <ac:spMk id="2" creationId="{CD4C731E-D9F6-4194-AB8E-23CB9B095920}"/>
          </ac:spMkLst>
        </pc:spChg>
        <pc:graphicFrameChg chg="add del mod">
          <ac:chgData name="Melanie Power" userId="b8b21e1b7d306592" providerId="LiveId" clId="{640858F8-2136-42DB-9ADC-06CAD480E347}" dt="2021-08-11T15:47:15.756" v="8485" actId="478"/>
          <ac:graphicFrameMkLst>
            <pc:docMk/>
            <pc:sldMk cId="3664898882" sldId="307"/>
            <ac:graphicFrameMk id="15" creationId="{427E2839-440E-4C52-8934-124DF284074A}"/>
          </ac:graphicFrameMkLst>
        </pc:graphicFrameChg>
      </pc:sldChg>
      <pc:sldChg chg="del">
        <pc:chgData name="Melanie Power" userId="b8b21e1b7d306592" providerId="LiveId" clId="{640858F8-2136-42DB-9ADC-06CAD480E347}" dt="2021-08-11T15:10:31.295" v="7063" actId="2696"/>
        <pc:sldMkLst>
          <pc:docMk/>
          <pc:sldMk cId="2872247018" sldId="316"/>
        </pc:sldMkLst>
      </pc:sldChg>
      <pc:sldChg chg="delSp modSp del">
        <pc:chgData name="Melanie Power" userId="b8b21e1b7d306592" providerId="LiveId" clId="{640858F8-2136-42DB-9ADC-06CAD480E347}" dt="2021-08-11T15:20:58.045" v="7380" actId="2696"/>
        <pc:sldMkLst>
          <pc:docMk/>
          <pc:sldMk cId="1417686656" sldId="341"/>
        </pc:sldMkLst>
        <pc:spChg chg="mod">
          <ac:chgData name="Melanie Power" userId="b8b21e1b7d306592" providerId="LiveId" clId="{640858F8-2136-42DB-9ADC-06CAD480E347}" dt="2021-08-11T15:18:10.007" v="7365" actId="21"/>
          <ac:spMkLst>
            <pc:docMk/>
            <pc:sldMk cId="1417686656" sldId="341"/>
            <ac:spMk id="70" creationId="{00000000-0000-0000-0000-000000000000}"/>
          </ac:spMkLst>
        </pc:spChg>
        <pc:spChg chg="mod">
          <ac:chgData name="Melanie Power" userId="b8b21e1b7d306592" providerId="LiveId" clId="{640858F8-2136-42DB-9ADC-06CAD480E347}" dt="2021-08-11T15:18:10.007" v="7365" actId="21"/>
          <ac:spMkLst>
            <pc:docMk/>
            <pc:sldMk cId="1417686656" sldId="341"/>
            <ac:spMk id="71" creationId="{00000000-0000-0000-0000-000000000000}"/>
          </ac:spMkLst>
        </pc:spChg>
        <pc:grpChg chg="mod">
          <ac:chgData name="Melanie Power" userId="b8b21e1b7d306592" providerId="LiveId" clId="{640858F8-2136-42DB-9ADC-06CAD480E347}" dt="2021-08-11T15:18:10.007" v="7365" actId="21"/>
          <ac:grpSpMkLst>
            <pc:docMk/>
            <pc:sldMk cId="1417686656" sldId="341"/>
            <ac:grpSpMk id="8" creationId="{ED452E90-3BAC-45FB-BD8F-13BBD6F7112B}"/>
          </ac:grpSpMkLst>
        </pc:grpChg>
        <pc:picChg chg="del">
          <ac:chgData name="Melanie Power" userId="b8b21e1b7d306592" providerId="LiveId" clId="{640858F8-2136-42DB-9ADC-06CAD480E347}" dt="2021-08-11T15:18:10.007" v="7365" actId="21"/>
          <ac:picMkLst>
            <pc:docMk/>
            <pc:sldMk cId="1417686656" sldId="341"/>
            <ac:picMk id="72" creationId="{00000000-0000-0000-0000-000000000000}"/>
          </ac:picMkLst>
        </pc:picChg>
      </pc:sldChg>
      <pc:sldChg chg="del">
        <pc:chgData name="Melanie Power" userId="b8b21e1b7d306592" providerId="LiveId" clId="{640858F8-2136-42DB-9ADC-06CAD480E347}" dt="2021-08-11T19:51:37.235" v="17261" actId="2696"/>
        <pc:sldMkLst>
          <pc:docMk/>
          <pc:sldMk cId="1835157314" sldId="345"/>
        </pc:sldMkLst>
      </pc:sldChg>
      <pc:sldChg chg="del">
        <pc:chgData name="Melanie Power" userId="b8b21e1b7d306592" providerId="LiveId" clId="{640858F8-2136-42DB-9ADC-06CAD480E347}" dt="2021-08-11T17:38:54.031" v="13920" actId="2696"/>
        <pc:sldMkLst>
          <pc:docMk/>
          <pc:sldMk cId="606299997" sldId="364"/>
        </pc:sldMkLst>
      </pc:sldChg>
      <pc:sldChg chg="del">
        <pc:chgData name="Melanie Power" userId="b8b21e1b7d306592" providerId="LiveId" clId="{640858F8-2136-42DB-9ADC-06CAD480E347}" dt="2021-08-11T19:06:18.142" v="15209" actId="2696"/>
        <pc:sldMkLst>
          <pc:docMk/>
          <pc:sldMk cId="1684158171" sldId="365"/>
        </pc:sldMkLst>
      </pc:sldChg>
      <pc:sldChg chg="del">
        <pc:chgData name="Melanie Power" userId="b8b21e1b7d306592" providerId="LiveId" clId="{640858F8-2136-42DB-9ADC-06CAD480E347}" dt="2021-08-11T19:06:24.291" v="15210" actId="2696"/>
        <pc:sldMkLst>
          <pc:docMk/>
          <pc:sldMk cId="3281894650" sldId="369"/>
        </pc:sldMkLst>
      </pc:sldChg>
      <pc:sldChg chg="del">
        <pc:chgData name="Melanie Power" userId="b8b21e1b7d306592" providerId="LiveId" clId="{640858F8-2136-42DB-9ADC-06CAD480E347}" dt="2021-08-11T20:20:14.743" v="19133" actId="2696"/>
        <pc:sldMkLst>
          <pc:docMk/>
          <pc:sldMk cId="1510630897" sldId="370"/>
        </pc:sldMkLst>
      </pc:sldChg>
      <pc:sldChg chg="del">
        <pc:chgData name="Melanie Power" userId="b8b21e1b7d306592" providerId="LiveId" clId="{640858F8-2136-42DB-9ADC-06CAD480E347}" dt="2021-08-11T17:38:48.201" v="13919" actId="2696"/>
        <pc:sldMkLst>
          <pc:docMk/>
          <pc:sldMk cId="1063613995" sldId="641"/>
        </pc:sldMkLst>
      </pc:sldChg>
      <pc:sldChg chg="del">
        <pc:chgData name="Melanie Power" userId="b8b21e1b7d306592" providerId="LiveId" clId="{640858F8-2136-42DB-9ADC-06CAD480E347}" dt="2021-08-11T16:53:44.354" v="11086" actId="2696"/>
        <pc:sldMkLst>
          <pc:docMk/>
          <pc:sldMk cId="2584788570" sldId="1416"/>
        </pc:sldMkLst>
      </pc:sldChg>
      <pc:sldChg chg="modSp del">
        <pc:chgData name="Melanie Power" userId="b8b21e1b7d306592" providerId="LiveId" clId="{640858F8-2136-42DB-9ADC-06CAD480E347}" dt="2021-08-10T23:23:34.939" v="1342" actId="2696"/>
        <pc:sldMkLst>
          <pc:docMk/>
          <pc:sldMk cId="3299089191" sldId="1423"/>
        </pc:sldMkLst>
        <pc:spChg chg="mod">
          <ac:chgData name="Melanie Power" userId="b8b21e1b7d306592" providerId="LiveId" clId="{640858F8-2136-42DB-9ADC-06CAD480E347}" dt="2021-08-10T23:23:31.169" v="1341" actId="6549"/>
          <ac:spMkLst>
            <pc:docMk/>
            <pc:sldMk cId="3299089191" sldId="1423"/>
            <ac:spMk id="6" creationId="{EDEFD33B-4439-4F17-95E5-171BB35147EB}"/>
          </ac:spMkLst>
        </pc:spChg>
      </pc:sldChg>
      <pc:sldChg chg="del">
        <pc:chgData name="Melanie Power" userId="b8b21e1b7d306592" providerId="LiveId" clId="{640858F8-2136-42DB-9ADC-06CAD480E347}" dt="2021-08-11T00:28:11.519" v="4926" actId="2696"/>
        <pc:sldMkLst>
          <pc:docMk/>
          <pc:sldMk cId="4077840435" sldId="1599"/>
        </pc:sldMkLst>
      </pc:sldChg>
      <pc:sldChg chg="del">
        <pc:chgData name="Melanie Power" userId="b8b21e1b7d306592" providerId="LiveId" clId="{640858F8-2136-42DB-9ADC-06CAD480E347}" dt="2021-08-11T20:20:28.472" v="19135" actId="2696"/>
        <pc:sldMkLst>
          <pc:docMk/>
          <pc:sldMk cId="3159966905" sldId="1618"/>
        </pc:sldMkLst>
      </pc:sldChg>
      <pc:sldChg chg="del">
        <pc:chgData name="Melanie Power" userId="b8b21e1b7d306592" providerId="LiveId" clId="{640858F8-2136-42DB-9ADC-06CAD480E347}" dt="2021-08-11T17:38:41.189" v="13918" actId="2696"/>
        <pc:sldMkLst>
          <pc:docMk/>
          <pc:sldMk cId="1633772275" sldId="1835"/>
        </pc:sldMkLst>
      </pc:sldChg>
      <pc:sldChg chg="del">
        <pc:chgData name="Melanie Power" userId="b8b21e1b7d306592" providerId="LiveId" clId="{640858F8-2136-42DB-9ADC-06CAD480E347}" dt="2021-08-10T23:51:59.597" v="3633" actId="2696"/>
        <pc:sldMkLst>
          <pc:docMk/>
          <pc:sldMk cId="953960332" sldId="2773"/>
        </pc:sldMkLst>
      </pc:sldChg>
      <pc:sldChg chg="del">
        <pc:chgData name="Melanie Power" userId="b8b21e1b7d306592" providerId="LiveId" clId="{640858F8-2136-42DB-9ADC-06CAD480E347}" dt="2021-08-11T16:14:29.818" v="9321" actId="2696"/>
        <pc:sldMkLst>
          <pc:docMk/>
          <pc:sldMk cId="3619672979" sldId="2923"/>
        </pc:sldMkLst>
      </pc:sldChg>
      <pc:sldChg chg="del">
        <pc:chgData name="Melanie Power" userId="b8b21e1b7d306592" providerId="LiveId" clId="{640858F8-2136-42DB-9ADC-06CAD480E347}" dt="2021-08-11T17:38:18.806" v="13916" actId="2696"/>
        <pc:sldMkLst>
          <pc:docMk/>
          <pc:sldMk cId="788876293" sldId="3018"/>
        </pc:sldMkLst>
      </pc:sldChg>
      <pc:sldChg chg="del">
        <pc:chgData name="Melanie Power" userId="b8b21e1b7d306592" providerId="LiveId" clId="{640858F8-2136-42DB-9ADC-06CAD480E347}" dt="2021-08-11T00:28:35.738" v="4930" actId="2696"/>
        <pc:sldMkLst>
          <pc:docMk/>
          <pc:sldMk cId="63965043" sldId="3084"/>
        </pc:sldMkLst>
      </pc:sldChg>
      <pc:sldChg chg="del">
        <pc:chgData name="Melanie Power" userId="b8b21e1b7d306592" providerId="LiveId" clId="{640858F8-2136-42DB-9ADC-06CAD480E347}" dt="2021-08-11T17:38:25.144" v="13917" actId="2696"/>
        <pc:sldMkLst>
          <pc:docMk/>
          <pc:sldMk cId="3792486233" sldId="3093"/>
        </pc:sldMkLst>
      </pc:sldChg>
      <pc:sldChg chg="del">
        <pc:chgData name="Melanie Power" userId="b8b21e1b7d306592" providerId="LiveId" clId="{640858F8-2136-42DB-9ADC-06CAD480E347}" dt="2021-08-11T20:16:04.141" v="19121" actId="2696"/>
        <pc:sldMkLst>
          <pc:docMk/>
          <pc:sldMk cId="62060732" sldId="3094"/>
        </pc:sldMkLst>
      </pc:sldChg>
      <pc:sldChg chg="del">
        <pc:chgData name="Melanie Power" userId="b8b21e1b7d306592" providerId="LiveId" clId="{640858F8-2136-42DB-9ADC-06CAD480E347}" dt="2021-08-11T19:59:44.098" v="17393" actId="47"/>
        <pc:sldMkLst>
          <pc:docMk/>
          <pc:sldMk cId="3664858491" sldId="3095"/>
        </pc:sldMkLst>
      </pc:sldChg>
      <pc:sldChg chg="del">
        <pc:chgData name="Melanie Power" userId="b8b21e1b7d306592" providerId="LiveId" clId="{640858F8-2136-42DB-9ADC-06CAD480E347}" dt="2021-08-11T20:20:18.782" v="19134" actId="2696"/>
        <pc:sldMkLst>
          <pc:docMk/>
          <pc:sldMk cId="2911811197" sldId="3096"/>
        </pc:sldMkLst>
      </pc:sldChg>
      <pc:sldChg chg="del">
        <pc:chgData name="Melanie Power" userId="b8b21e1b7d306592" providerId="LiveId" clId="{640858F8-2136-42DB-9ADC-06CAD480E347}" dt="2021-08-11T20:01:51.358" v="17478" actId="2696"/>
        <pc:sldMkLst>
          <pc:docMk/>
          <pc:sldMk cId="615607045" sldId="3097"/>
        </pc:sldMkLst>
      </pc:sldChg>
      <pc:sldChg chg="del">
        <pc:chgData name="Melanie Power" userId="b8b21e1b7d306592" providerId="LiveId" clId="{640858F8-2136-42DB-9ADC-06CAD480E347}" dt="2021-08-11T19:20:53.002" v="15974" actId="2696"/>
        <pc:sldMkLst>
          <pc:docMk/>
          <pc:sldMk cId="1121416136" sldId="3098"/>
        </pc:sldMkLst>
      </pc:sldChg>
      <pc:sldChg chg="delSp modSp mod">
        <pc:chgData name="Melanie Power" userId="b8b21e1b7d306592" providerId="LiveId" clId="{640858F8-2136-42DB-9ADC-06CAD480E347}" dt="2021-08-11T23:19:38.357" v="19499" actId="20577"/>
        <pc:sldMkLst>
          <pc:docMk/>
          <pc:sldMk cId="3688397968" sldId="3099"/>
        </pc:sldMkLst>
        <pc:spChg chg="del">
          <ac:chgData name="Melanie Power" userId="b8b21e1b7d306592" providerId="LiveId" clId="{640858F8-2136-42DB-9ADC-06CAD480E347}" dt="2021-08-11T22:07:07.942" v="19456" actId="478"/>
          <ac:spMkLst>
            <pc:docMk/>
            <pc:sldMk cId="3688397968" sldId="3099"/>
            <ac:spMk id="3" creationId="{ECFF6B66-6D0B-4DE3-ABF9-B6B1CF8406B6}"/>
          </ac:spMkLst>
        </pc:spChg>
        <pc:spChg chg="mod">
          <ac:chgData name="Melanie Power" userId="b8b21e1b7d306592" providerId="LiveId" clId="{640858F8-2136-42DB-9ADC-06CAD480E347}" dt="2021-08-11T23:19:38.357" v="19499" actId="20577"/>
          <ac:spMkLst>
            <pc:docMk/>
            <pc:sldMk cId="3688397968" sldId="3099"/>
            <ac:spMk id="4" creationId="{9BFB5B8A-0DCD-4C7F-BB5A-2048C2A4D83B}"/>
          </ac:spMkLst>
        </pc:spChg>
        <pc:spChg chg="del">
          <ac:chgData name="Melanie Power" userId="b8b21e1b7d306592" providerId="LiveId" clId="{640858F8-2136-42DB-9ADC-06CAD480E347}" dt="2021-08-11T22:01:00.666" v="19455" actId="478"/>
          <ac:spMkLst>
            <pc:docMk/>
            <pc:sldMk cId="3688397968" sldId="3099"/>
            <ac:spMk id="5" creationId="{D9D093F3-4AC6-4691-835E-BD55DCC354B4}"/>
          </ac:spMkLst>
        </pc:spChg>
        <pc:spChg chg="del">
          <ac:chgData name="Melanie Power" userId="b8b21e1b7d306592" providerId="LiveId" clId="{640858F8-2136-42DB-9ADC-06CAD480E347}" dt="2021-08-11T22:00:59.376" v="19454" actId="478"/>
          <ac:spMkLst>
            <pc:docMk/>
            <pc:sldMk cId="3688397968" sldId="3099"/>
            <ac:spMk id="6" creationId="{C584A467-3EF1-418B-AF08-194A14039303}"/>
          </ac:spMkLst>
        </pc:spChg>
      </pc:sldChg>
      <pc:sldChg chg="add del">
        <pc:chgData name="Melanie Power" userId="b8b21e1b7d306592" providerId="LiveId" clId="{640858F8-2136-42DB-9ADC-06CAD480E347}" dt="2021-08-11T00:28:29.840" v="4929" actId="2696"/>
        <pc:sldMkLst>
          <pc:docMk/>
          <pc:sldMk cId="2669782277" sldId="3100"/>
        </pc:sldMkLst>
      </pc:sldChg>
      <pc:sldChg chg="del">
        <pc:chgData name="Melanie Power" userId="b8b21e1b7d306592" providerId="LiveId" clId="{640858F8-2136-42DB-9ADC-06CAD480E347}" dt="2021-08-11T15:44:00.993" v="7785" actId="2696"/>
        <pc:sldMkLst>
          <pc:docMk/>
          <pc:sldMk cId="2653354686" sldId="3101"/>
        </pc:sldMkLst>
      </pc:sldChg>
      <pc:sldChg chg="del">
        <pc:chgData name="Melanie Power" userId="b8b21e1b7d306592" providerId="LiveId" clId="{640858F8-2136-42DB-9ADC-06CAD480E347}" dt="2021-08-11T16:03:01.096" v="8590" actId="2696"/>
        <pc:sldMkLst>
          <pc:docMk/>
          <pc:sldMk cId="1528119821" sldId="3102"/>
        </pc:sldMkLst>
      </pc:sldChg>
      <pc:sldChg chg="delSp del">
        <pc:chgData name="Melanie Power" userId="b8b21e1b7d306592" providerId="LiveId" clId="{640858F8-2136-42DB-9ADC-06CAD480E347}" dt="2021-08-11T20:59:00.383" v="19284" actId="47"/>
        <pc:sldMkLst>
          <pc:docMk/>
          <pc:sldMk cId="431913056" sldId="3103"/>
        </pc:sldMkLst>
        <pc:spChg chg="del">
          <ac:chgData name="Melanie Power" userId="b8b21e1b7d306592" providerId="LiveId" clId="{640858F8-2136-42DB-9ADC-06CAD480E347}" dt="2021-08-10T21:28:33.172" v="225" actId="478"/>
          <ac:spMkLst>
            <pc:docMk/>
            <pc:sldMk cId="431913056" sldId="3103"/>
            <ac:spMk id="3" creationId="{843B17A1-B36A-4A49-98F5-5C265CF74711}"/>
          </ac:spMkLst>
        </pc:spChg>
      </pc:sldChg>
      <pc:sldChg chg="del">
        <pc:chgData name="Melanie Power" userId="b8b21e1b7d306592" providerId="LiveId" clId="{640858F8-2136-42DB-9ADC-06CAD480E347}" dt="2021-08-10T23:15:09.982" v="860" actId="2696"/>
        <pc:sldMkLst>
          <pc:docMk/>
          <pc:sldMk cId="3576127469" sldId="3105"/>
        </pc:sldMkLst>
      </pc:sldChg>
      <pc:sldChg chg="delSp modSp del mod">
        <pc:chgData name="Melanie Power" userId="b8b21e1b7d306592" providerId="LiveId" clId="{640858F8-2136-42DB-9ADC-06CAD480E347}" dt="2021-08-11T20:03:08.780" v="17497" actId="2696"/>
        <pc:sldMkLst>
          <pc:docMk/>
          <pc:sldMk cId="3173224738" sldId="3106"/>
        </pc:sldMkLst>
        <pc:spChg chg="mod">
          <ac:chgData name="Melanie Power" userId="b8b21e1b7d306592" providerId="LiveId" clId="{640858F8-2136-42DB-9ADC-06CAD480E347}" dt="2021-08-11T20:02:52.082" v="17488" actId="21"/>
          <ac:spMkLst>
            <pc:docMk/>
            <pc:sldMk cId="3173224738" sldId="3106"/>
            <ac:spMk id="4" creationId="{10AEC691-F8EE-4D57-8B33-3FEF5BB1AD6D}"/>
          </ac:spMkLst>
        </pc:spChg>
        <pc:spChg chg="del">
          <ac:chgData name="Melanie Power" userId="b8b21e1b7d306592" providerId="LiveId" clId="{640858F8-2136-42DB-9ADC-06CAD480E347}" dt="2021-08-10T22:51:44.930" v="249" actId="478"/>
          <ac:spMkLst>
            <pc:docMk/>
            <pc:sldMk cId="3173224738" sldId="3106"/>
            <ac:spMk id="5" creationId="{D4748DFA-982C-47E3-AFBF-86AE255623CA}"/>
          </ac:spMkLst>
        </pc:spChg>
        <pc:spChg chg="mod">
          <ac:chgData name="Melanie Power" userId="b8b21e1b7d306592" providerId="LiveId" clId="{640858F8-2136-42DB-9ADC-06CAD480E347}" dt="2021-08-10T22:50:53.488" v="247"/>
          <ac:spMkLst>
            <pc:docMk/>
            <pc:sldMk cId="3173224738" sldId="3106"/>
            <ac:spMk id="6" creationId="{0A68095E-29EA-40C6-BA17-A0C9A7260608}"/>
          </ac:spMkLst>
        </pc:spChg>
      </pc:sldChg>
      <pc:sldChg chg="new del">
        <pc:chgData name="Melanie Power" userId="b8b21e1b7d306592" providerId="LiveId" clId="{640858F8-2136-42DB-9ADC-06CAD480E347}" dt="2021-08-10T22:50:37.887" v="246" actId="2696"/>
        <pc:sldMkLst>
          <pc:docMk/>
          <pc:sldMk cId="3527224730" sldId="3107"/>
        </pc:sldMkLst>
      </pc:sldChg>
      <pc:sldChg chg="addSp delSp modSp new add del mod">
        <pc:chgData name="Melanie Power" userId="b8b21e1b7d306592" providerId="LiveId" clId="{640858F8-2136-42DB-9ADC-06CAD480E347}" dt="2021-08-11T21:36:02.419" v="19398" actId="1076"/>
        <pc:sldMkLst>
          <pc:docMk/>
          <pc:sldMk cId="854300689" sldId="3108"/>
        </pc:sldMkLst>
        <pc:spChg chg="mod">
          <ac:chgData name="Melanie Power" userId="b8b21e1b7d306592" providerId="LiveId" clId="{640858F8-2136-42DB-9ADC-06CAD480E347}" dt="2021-08-10T21:28:52.167" v="245" actId="20577"/>
          <ac:spMkLst>
            <pc:docMk/>
            <pc:sldMk cId="854300689" sldId="3108"/>
            <ac:spMk id="2" creationId="{0B53FE60-3E3D-4CDB-87D3-C33210C2719D}"/>
          </ac:spMkLst>
        </pc:spChg>
        <pc:spChg chg="del">
          <ac:chgData name="Melanie Power" userId="b8b21e1b7d306592" providerId="LiveId" clId="{640858F8-2136-42DB-9ADC-06CAD480E347}" dt="2021-08-10T21:27:34.981" v="220" actId="478"/>
          <ac:spMkLst>
            <pc:docMk/>
            <pc:sldMk cId="854300689" sldId="3108"/>
            <ac:spMk id="3" creationId="{2C9A6483-D36A-4700-8BF2-84D6A1BFA5B8}"/>
          </ac:spMkLst>
        </pc:spChg>
        <pc:spChg chg="add del mod">
          <ac:chgData name="Melanie Power" userId="b8b21e1b7d306592" providerId="LiveId" clId="{640858F8-2136-42DB-9ADC-06CAD480E347}" dt="2021-08-11T21:36:02.419" v="19398" actId="1076"/>
          <ac:spMkLst>
            <pc:docMk/>
            <pc:sldMk cId="854300689" sldId="3108"/>
            <ac:spMk id="4" creationId="{8BBF1344-2E2E-445E-83D4-C6A22E68CF95}"/>
          </ac:spMkLst>
        </pc:spChg>
        <pc:spChg chg="del">
          <ac:chgData name="Melanie Power" userId="b8b21e1b7d306592" providerId="LiveId" clId="{640858F8-2136-42DB-9ADC-06CAD480E347}" dt="2021-08-10T21:27:40.392" v="221" actId="478"/>
          <ac:spMkLst>
            <pc:docMk/>
            <pc:sldMk cId="854300689" sldId="3108"/>
            <ac:spMk id="5" creationId="{E5CB59AD-B48A-4948-9A4D-58546440E788}"/>
          </ac:spMkLst>
        </pc:spChg>
        <pc:spChg chg="del">
          <ac:chgData name="Melanie Power" userId="b8b21e1b7d306592" providerId="LiveId" clId="{640858F8-2136-42DB-9ADC-06CAD480E347}" dt="2021-08-10T21:27:41.323" v="222" actId="478"/>
          <ac:spMkLst>
            <pc:docMk/>
            <pc:sldMk cId="854300689" sldId="3108"/>
            <ac:spMk id="6" creationId="{ED98CB5C-C59B-4A7B-9A3A-DD9058715A4A}"/>
          </ac:spMkLst>
        </pc:spChg>
        <pc:graphicFrameChg chg="add del mod">
          <ac:chgData name="Melanie Power" userId="b8b21e1b7d306592" providerId="LiveId" clId="{640858F8-2136-42DB-9ADC-06CAD480E347}" dt="2021-08-10T21:28:04.684" v="224" actId="12084"/>
          <ac:graphicFrameMkLst>
            <pc:docMk/>
            <pc:sldMk cId="854300689" sldId="3108"/>
            <ac:graphicFrameMk id="7" creationId="{94A138D8-35FF-4B30-9BAB-01BF7E74BF74}"/>
          </ac:graphicFrameMkLst>
        </pc:graphicFrameChg>
      </pc:sldChg>
      <pc:sldChg chg="addSp delSp modSp new mod">
        <pc:chgData name="Melanie Power" userId="b8b21e1b7d306592" providerId="LiveId" clId="{640858F8-2136-42DB-9ADC-06CAD480E347}" dt="2021-08-11T21:02:52.912" v="19289" actId="1076"/>
        <pc:sldMkLst>
          <pc:docMk/>
          <pc:sldMk cId="2041914298" sldId="3109"/>
        </pc:sldMkLst>
        <pc:spChg chg="mod">
          <ac:chgData name="Melanie Power" userId="b8b21e1b7d306592" providerId="LiveId" clId="{640858F8-2136-42DB-9ADC-06CAD480E347}" dt="2021-08-10T22:56:49.927" v="347" actId="20577"/>
          <ac:spMkLst>
            <pc:docMk/>
            <pc:sldMk cId="2041914298" sldId="3109"/>
            <ac:spMk id="2" creationId="{A5127953-76B6-4DD9-8003-9BA667A0A5B3}"/>
          </ac:spMkLst>
        </pc:spChg>
        <pc:spChg chg="del">
          <ac:chgData name="Melanie Power" userId="b8b21e1b7d306592" providerId="LiveId" clId="{640858F8-2136-42DB-9ADC-06CAD480E347}" dt="2021-08-10T22:55:47.976" v="335" actId="478"/>
          <ac:spMkLst>
            <pc:docMk/>
            <pc:sldMk cId="2041914298" sldId="3109"/>
            <ac:spMk id="3" creationId="{A19A35BB-97F3-4814-BEA3-6B0BCC5DDAF9}"/>
          </ac:spMkLst>
        </pc:spChg>
        <pc:spChg chg="del">
          <ac:chgData name="Melanie Power" userId="b8b21e1b7d306592" providerId="LiveId" clId="{640858F8-2136-42DB-9ADC-06CAD480E347}" dt="2021-08-11T21:02:49.903" v="19288" actId="478"/>
          <ac:spMkLst>
            <pc:docMk/>
            <pc:sldMk cId="2041914298" sldId="3109"/>
            <ac:spMk id="4" creationId="{044BE0AC-F4DE-4509-9589-F261ADF30288}"/>
          </ac:spMkLst>
        </pc:spChg>
        <pc:spChg chg="del">
          <ac:chgData name="Melanie Power" userId="b8b21e1b7d306592" providerId="LiveId" clId="{640858F8-2136-42DB-9ADC-06CAD480E347}" dt="2021-08-10T22:56:12.541" v="338" actId="478"/>
          <ac:spMkLst>
            <pc:docMk/>
            <pc:sldMk cId="2041914298" sldId="3109"/>
            <ac:spMk id="5" creationId="{E71207C4-B9A8-42E6-BEB8-3B487050E5CD}"/>
          </ac:spMkLst>
        </pc:spChg>
        <pc:spChg chg="mod">
          <ac:chgData name="Melanie Power" userId="b8b21e1b7d306592" providerId="LiveId" clId="{640858F8-2136-42DB-9ADC-06CAD480E347}" dt="2021-08-10T22:56:44.904" v="345" actId="1076"/>
          <ac:spMkLst>
            <pc:docMk/>
            <pc:sldMk cId="2041914298" sldId="3109"/>
            <ac:spMk id="6" creationId="{392509B6-6D7E-48DA-9C1E-A6C290CE2E95}"/>
          </ac:spMkLst>
        </pc:spChg>
        <pc:picChg chg="add mod">
          <ac:chgData name="Melanie Power" userId="b8b21e1b7d306592" providerId="LiveId" clId="{640858F8-2136-42DB-9ADC-06CAD480E347}" dt="2021-08-11T21:02:52.912" v="19289" actId="1076"/>
          <ac:picMkLst>
            <pc:docMk/>
            <pc:sldMk cId="2041914298" sldId="3109"/>
            <ac:picMk id="7" creationId="{A8248ED5-D679-4FA6-BB75-69C6C5B5D12D}"/>
          </ac:picMkLst>
        </pc:picChg>
      </pc:sldChg>
      <pc:sldChg chg="addSp delSp modSp new mod">
        <pc:chgData name="Melanie Power" userId="b8b21e1b7d306592" providerId="LiveId" clId="{640858F8-2136-42DB-9ADC-06CAD480E347}" dt="2021-08-11T20:04:55.928" v="17537" actId="1036"/>
        <pc:sldMkLst>
          <pc:docMk/>
          <pc:sldMk cId="1084335419" sldId="3110"/>
        </pc:sldMkLst>
        <pc:spChg chg="mod">
          <ac:chgData name="Melanie Power" userId="b8b21e1b7d306592" providerId="LiveId" clId="{640858F8-2136-42DB-9ADC-06CAD480E347}" dt="2021-08-10T23:16:12.664" v="971" actId="20577"/>
          <ac:spMkLst>
            <pc:docMk/>
            <pc:sldMk cId="1084335419" sldId="3110"/>
            <ac:spMk id="2" creationId="{27E29922-F678-468D-9DB6-EAEBCB9E0D23}"/>
          </ac:spMkLst>
        </pc:spChg>
        <pc:spChg chg="mod">
          <ac:chgData name="Melanie Power" userId="b8b21e1b7d306592" providerId="LiveId" clId="{640858F8-2136-42DB-9ADC-06CAD480E347}" dt="2021-08-10T23:16:27.135" v="974" actId="207"/>
          <ac:spMkLst>
            <pc:docMk/>
            <pc:sldMk cId="1084335419" sldId="3110"/>
            <ac:spMk id="3" creationId="{D6E15A96-BE33-4A63-995D-2A63FBD290E7}"/>
          </ac:spMkLst>
        </pc:spChg>
        <pc:spChg chg="mod">
          <ac:chgData name="Melanie Power" userId="b8b21e1b7d306592" providerId="LiveId" clId="{640858F8-2136-42DB-9ADC-06CAD480E347}" dt="2021-08-11T20:04:38.684" v="17534" actId="122"/>
          <ac:spMkLst>
            <pc:docMk/>
            <pc:sldMk cId="1084335419" sldId="3110"/>
            <ac:spMk id="4" creationId="{EE9CF3B5-CAD5-4AFB-BEAB-A0D20B3516FB}"/>
          </ac:spMkLst>
        </pc:spChg>
        <pc:spChg chg="del">
          <ac:chgData name="Melanie Power" userId="b8b21e1b7d306592" providerId="LiveId" clId="{640858F8-2136-42DB-9ADC-06CAD480E347}" dt="2021-08-11T14:36:07.755" v="7049" actId="478"/>
          <ac:spMkLst>
            <pc:docMk/>
            <pc:sldMk cId="1084335419" sldId="3110"/>
            <ac:spMk id="5" creationId="{1265D02F-6EFB-41AA-9279-E27795427940}"/>
          </ac:spMkLst>
        </pc:spChg>
        <pc:spChg chg="del">
          <ac:chgData name="Melanie Power" userId="b8b21e1b7d306592" providerId="LiveId" clId="{640858F8-2136-42DB-9ADC-06CAD480E347}" dt="2021-08-11T14:36:09.005" v="7050" actId="478"/>
          <ac:spMkLst>
            <pc:docMk/>
            <pc:sldMk cId="1084335419" sldId="3110"/>
            <ac:spMk id="6" creationId="{78B7E5A5-E8D6-4371-8196-E5FD764661AD}"/>
          </ac:spMkLst>
        </pc:spChg>
        <pc:picChg chg="add mod">
          <ac:chgData name="Melanie Power" userId="b8b21e1b7d306592" providerId="LiveId" clId="{640858F8-2136-42DB-9ADC-06CAD480E347}" dt="2021-08-11T14:35:03.843" v="7041" actId="1076"/>
          <ac:picMkLst>
            <pc:docMk/>
            <pc:sldMk cId="1084335419" sldId="3110"/>
            <ac:picMk id="7" creationId="{1EAC3EEE-24DD-406C-ADC2-7F044DEE9D69}"/>
          </ac:picMkLst>
        </pc:picChg>
        <pc:picChg chg="add mod">
          <ac:chgData name="Melanie Power" userId="b8b21e1b7d306592" providerId="LiveId" clId="{640858F8-2136-42DB-9ADC-06CAD480E347}" dt="2021-08-11T14:35:05.543" v="7042" actId="1076"/>
          <ac:picMkLst>
            <pc:docMk/>
            <pc:sldMk cId="1084335419" sldId="3110"/>
            <ac:picMk id="8" creationId="{E1FC0B51-8282-4D9B-BFB3-6BE2F79AC979}"/>
          </ac:picMkLst>
        </pc:picChg>
        <pc:picChg chg="add mod">
          <ac:chgData name="Melanie Power" userId="b8b21e1b7d306592" providerId="LiveId" clId="{640858F8-2136-42DB-9ADC-06CAD480E347}" dt="2021-08-11T14:35:08.027" v="7043" actId="1076"/>
          <ac:picMkLst>
            <pc:docMk/>
            <pc:sldMk cId="1084335419" sldId="3110"/>
            <ac:picMk id="9" creationId="{124A6615-54E3-4FE4-ADF1-794B86D49601}"/>
          </ac:picMkLst>
        </pc:picChg>
        <pc:picChg chg="add mod">
          <ac:chgData name="Melanie Power" userId="b8b21e1b7d306592" providerId="LiveId" clId="{640858F8-2136-42DB-9ADC-06CAD480E347}" dt="2021-08-11T14:35:01.627" v="7040" actId="1076"/>
          <ac:picMkLst>
            <pc:docMk/>
            <pc:sldMk cId="1084335419" sldId="3110"/>
            <ac:picMk id="10" creationId="{90A883BD-820F-4F90-9A6B-3CB677B20EF0}"/>
          </ac:picMkLst>
        </pc:picChg>
        <pc:picChg chg="add mod">
          <ac:chgData name="Melanie Power" userId="b8b21e1b7d306592" providerId="LiveId" clId="{640858F8-2136-42DB-9ADC-06CAD480E347}" dt="2021-08-11T20:04:55.928" v="17537" actId="1036"/>
          <ac:picMkLst>
            <pc:docMk/>
            <pc:sldMk cId="1084335419" sldId="3110"/>
            <ac:picMk id="11" creationId="{72D149B9-A3A0-4C43-A1FB-97B695CD7770}"/>
          </ac:picMkLst>
        </pc:picChg>
      </pc:sldChg>
      <pc:sldChg chg="addSp modSp new">
        <pc:chgData name="Melanie Power" userId="b8b21e1b7d306592" providerId="LiveId" clId="{640858F8-2136-42DB-9ADC-06CAD480E347}" dt="2021-08-11T14:34:02.755" v="7036" actId="404"/>
        <pc:sldMkLst>
          <pc:docMk/>
          <pc:sldMk cId="420801466" sldId="3111"/>
        </pc:sldMkLst>
        <pc:spChg chg="mod">
          <ac:chgData name="Melanie Power" userId="b8b21e1b7d306592" providerId="LiveId" clId="{640858F8-2136-42DB-9ADC-06CAD480E347}" dt="2021-08-10T23:24:00.571" v="1347" actId="14100"/>
          <ac:spMkLst>
            <pc:docMk/>
            <pc:sldMk cId="420801466" sldId="3111"/>
            <ac:spMk id="2" creationId="{AB358B6C-89C3-496E-B6E0-0336B35A9F13}"/>
          </ac:spMkLst>
        </pc:spChg>
        <pc:spChg chg="mod">
          <ac:chgData name="Melanie Power" userId="b8b21e1b7d306592" providerId="LiveId" clId="{640858F8-2136-42DB-9ADC-06CAD480E347}" dt="2021-08-10T23:23:58.416" v="1346" actId="14100"/>
          <ac:spMkLst>
            <pc:docMk/>
            <pc:sldMk cId="420801466" sldId="3111"/>
            <ac:spMk id="3" creationId="{6EE94A51-0764-4E17-B9DE-B9483B9CF93E}"/>
          </ac:spMkLst>
        </pc:spChg>
        <pc:spChg chg="mod">
          <ac:chgData name="Melanie Power" userId="b8b21e1b7d306592" providerId="LiveId" clId="{640858F8-2136-42DB-9ADC-06CAD480E347}" dt="2021-08-11T14:34:02.755" v="7036" actId="404"/>
          <ac:spMkLst>
            <pc:docMk/>
            <pc:sldMk cId="420801466" sldId="3111"/>
            <ac:spMk id="4" creationId="{3B1E58A6-D22E-44C9-A8D4-140C7C1763FD}"/>
          </ac:spMkLst>
        </pc:spChg>
        <pc:picChg chg="add mod">
          <ac:chgData name="Melanie Power" userId="b8b21e1b7d306592" providerId="LiveId" clId="{640858F8-2136-42DB-9ADC-06CAD480E347}" dt="2021-08-11T14:31:48.594" v="7030" actId="1076"/>
          <ac:picMkLst>
            <pc:docMk/>
            <pc:sldMk cId="420801466" sldId="3111"/>
            <ac:picMk id="7" creationId="{303EF4E9-97F7-4172-A6D4-B4DEA245A05B}"/>
          </ac:picMkLst>
        </pc:picChg>
        <pc:picChg chg="add mod">
          <ac:chgData name="Melanie Power" userId="b8b21e1b7d306592" providerId="LiveId" clId="{640858F8-2136-42DB-9ADC-06CAD480E347}" dt="2021-08-11T14:31:25.668" v="7019" actId="1076"/>
          <ac:picMkLst>
            <pc:docMk/>
            <pc:sldMk cId="420801466" sldId="3111"/>
            <ac:picMk id="8" creationId="{D1A046F4-5943-4B24-BA54-B60A0E2AD2B4}"/>
          </ac:picMkLst>
        </pc:picChg>
        <pc:picChg chg="add mod">
          <ac:chgData name="Melanie Power" userId="b8b21e1b7d306592" providerId="LiveId" clId="{640858F8-2136-42DB-9ADC-06CAD480E347}" dt="2021-08-11T14:31:33.308" v="7023" actId="1076"/>
          <ac:picMkLst>
            <pc:docMk/>
            <pc:sldMk cId="420801466" sldId="3111"/>
            <ac:picMk id="9" creationId="{BB47FEAC-FF91-4360-92EF-165B904AE5BA}"/>
          </ac:picMkLst>
        </pc:picChg>
        <pc:picChg chg="add mod">
          <ac:chgData name="Melanie Power" userId="b8b21e1b7d306592" providerId="LiveId" clId="{640858F8-2136-42DB-9ADC-06CAD480E347}" dt="2021-08-11T14:31:41.546" v="7026" actId="1076"/>
          <ac:picMkLst>
            <pc:docMk/>
            <pc:sldMk cId="420801466" sldId="3111"/>
            <ac:picMk id="10" creationId="{BFEAAA89-C900-495B-A278-624BCD24537B}"/>
          </ac:picMkLst>
        </pc:picChg>
      </pc:sldChg>
      <pc:sldChg chg="addSp delSp modSp new">
        <pc:chgData name="Melanie Power" userId="b8b21e1b7d306592" providerId="LiveId" clId="{640858F8-2136-42DB-9ADC-06CAD480E347}" dt="2021-08-11T14:35:51.692" v="7048" actId="1076"/>
        <pc:sldMkLst>
          <pc:docMk/>
          <pc:sldMk cId="3682533716" sldId="3112"/>
        </pc:sldMkLst>
        <pc:spChg chg="mod">
          <ac:chgData name="Melanie Power" userId="b8b21e1b7d306592" providerId="LiveId" clId="{640858F8-2136-42DB-9ADC-06CAD480E347}" dt="2021-08-10T23:28:30.412" v="1601" actId="14100"/>
          <ac:spMkLst>
            <pc:docMk/>
            <pc:sldMk cId="3682533716" sldId="3112"/>
            <ac:spMk id="2" creationId="{85F72509-C897-403A-BA6D-D0599DE521E3}"/>
          </ac:spMkLst>
        </pc:spChg>
        <pc:spChg chg="mod">
          <ac:chgData name="Melanie Power" userId="b8b21e1b7d306592" providerId="LiveId" clId="{640858F8-2136-42DB-9ADC-06CAD480E347}" dt="2021-08-10T23:28:43.027" v="1604" actId="14100"/>
          <ac:spMkLst>
            <pc:docMk/>
            <pc:sldMk cId="3682533716" sldId="3112"/>
            <ac:spMk id="3" creationId="{40DD7753-C0F8-4898-91B2-9957DF7170EC}"/>
          </ac:spMkLst>
        </pc:spChg>
        <pc:spChg chg="mod">
          <ac:chgData name="Melanie Power" userId="b8b21e1b7d306592" providerId="LiveId" clId="{640858F8-2136-42DB-9ADC-06CAD480E347}" dt="2021-08-11T14:35:49.505" v="7047" actId="1076"/>
          <ac:spMkLst>
            <pc:docMk/>
            <pc:sldMk cId="3682533716" sldId="3112"/>
            <ac:spMk id="4" creationId="{395148E4-BE19-4450-9BD7-B31B260D4A21}"/>
          </ac:spMkLst>
        </pc:spChg>
        <pc:spChg chg="del">
          <ac:chgData name="Melanie Power" userId="b8b21e1b7d306592" providerId="LiveId" clId="{640858F8-2136-42DB-9ADC-06CAD480E347}" dt="2021-08-10T23:32:26.689" v="1832" actId="478"/>
          <ac:spMkLst>
            <pc:docMk/>
            <pc:sldMk cId="3682533716" sldId="3112"/>
            <ac:spMk id="5" creationId="{F84D49DD-31FB-4206-8B4A-16BCEF950C00}"/>
          </ac:spMkLst>
        </pc:spChg>
        <pc:spChg chg="mod">
          <ac:chgData name="Melanie Power" userId="b8b21e1b7d306592" providerId="LiveId" clId="{640858F8-2136-42DB-9ADC-06CAD480E347}" dt="2021-08-10T23:32:06.499" v="1831" actId="20577"/>
          <ac:spMkLst>
            <pc:docMk/>
            <pc:sldMk cId="3682533716" sldId="3112"/>
            <ac:spMk id="6" creationId="{D50C9425-A7A1-4135-A411-409FCEEFC3F5}"/>
          </ac:spMkLst>
        </pc:spChg>
        <pc:picChg chg="add mod">
          <ac:chgData name="Melanie Power" userId="b8b21e1b7d306592" providerId="LiveId" clId="{640858F8-2136-42DB-9ADC-06CAD480E347}" dt="2021-08-11T14:35:51.692" v="7048" actId="1076"/>
          <ac:picMkLst>
            <pc:docMk/>
            <pc:sldMk cId="3682533716" sldId="3112"/>
            <ac:picMk id="7" creationId="{B23AC89A-5A9A-4E6A-B336-7D1D65C278E9}"/>
          </ac:picMkLst>
        </pc:picChg>
      </pc:sldChg>
      <pc:sldChg chg="addSp modSp new del">
        <pc:chgData name="Melanie Power" userId="b8b21e1b7d306592" providerId="LiveId" clId="{640858F8-2136-42DB-9ADC-06CAD480E347}" dt="2021-08-10T23:33:47.872" v="1858" actId="2696"/>
        <pc:sldMkLst>
          <pc:docMk/>
          <pc:sldMk cId="1758818446" sldId="3113"/>
        </pc:sldMkLst>
        <pc:spChg chg="mod">
          <ac:chgData name="Melanie Power" userId="b8b21e1b7d306592" providerId="LiveId" clId="{640858F8-2136-42DB-9ADC-06CAD480E347}" dt="2021-08-10T23:33:34.112" v="1848" actId="20577"/>
          <ac:spMkLst>
            <pc:docMk/>
            <pc:sldMk cId="1758818446" sldId="3113"/>
            <ac:spMk id="2" creationId="{54B58E7A-008B-424A-9A9B-36DCF52A541B}"/>
          </ac:spMkLst>
        </pc:spChg>
        <pc:spChg chg="mod">
          <ac:chgData name="Melanie Power" userId="b8b21e1b7d306592" providerId="LiveId" clId="{640858F8-2136-42DB-9ADC-06CAD480E347}" dt="2021-08-10T23:33:35.675" v="1851" actId="20577"/>
          <ac:spMkLst>
            <pc:docMk/>
            <pc:sldMk cId="1758818446" sldId="3113"/>
            <ac:spMk id="4" creationId="{5958E62C-163E-432A-B8DE-738538595EC8}"/>
          </ac:spMkLst>
        </pc:spChg>
        <pc:spChg chg="add mod">
          <ac:chgData name="Melanie Power" userId="b8b21e1b7d306592" providerId="LiveId" clId="{640858F8-2136-42DB-9ADC-06CAD480E347}" dt="2021-08-10T23:33:37.729" v="1857" actId="20577"/>
          <ac:spMkLst>
            <pc:docMk/>
            <pc:sldMk cId="1758818446" sldId="3113"/>
            <ac:spMk id="7" creationId="{0D6A72EA-AD30-4370-B6B9-EE27B54657FC}"/>
          </ac:spMkLst>
        </pc:spChg>
      </pc:sldChg>
      <pc:sldChg chg="addSp delSp modSp new mod">
        <pc:chgData name="Melanie Power" userId="b8b21e1b7d306592" providerId="LiveId" clId="{640858F8-2136-42DB-9ADC-06CAD480E347}" dt="2021-08-11T23:18:06.424" v="19461" actId="962"/>
        <pc:sldMkLst>
          <pc:docMk/>
          <pc:sldMk cId="2283907718" sldId="3113"/>
        </pc:sldMkLst>
        <pc:spChg chg="mod">
          <ac:chgData name="Melanie Power" userId="b8b21e1b7d306592" providerId="LiveId" clId="{640858F8-2136-42DB-9ADC-06CAD480E347}" dt="2021-08-10T23:34:19.054" v="1898" actId="14100"/>
          <ac:spMkLst>
            <pc:docMk/>
            <pc:sldMk cId="2283907718" sldId="3113"/>
            <ac:spMk id="2" creationId="{2DA43DCA-FFFA-49D5-8852-34E1B09D0E20}"/>
          </ac:spMkLst>
        </pc:spChg>
        <pc:spChg chg="mod">
          <ac:chgData name="Melanie Power" userId="b8b21e1b7d306592" providerId="LiveId" clId="{640858F8-2136-42DB-9ADC-06CAD480E347}" dt="2021-08-10T23:35:03.010" v="1975" actId="207"/>
          <ac:spMkLst>
            <pc:docMk/>
            <pc:sldMk cId="2283907718" sldId="3113"/>
            <ac:spMk id="3" creationId="{2F6C0C69-E0DC-4C62-A308-E93DAF0FC9A6}"/>
          </ac:spMkLst>
        </pc:spChg>
        <pc:spChg chg="mod">
          <ac:chgData name="Melanie Power" userId="b8b21e1b7d306592" providerId="LiveId" clId="{640858F8-2136-42DB-9ADC-06CAD480E347}" dt="2021-08-11T15:09:22.371" v="7053" actId="1076"/>
          <ac:spMkLst>
            <pc:docMk/>
            <pc:sldMk cId="2283907718" sldId="3113"/>
            <ac:spMk id="4" creationId="{95CE0E4F-2493-40D9-A560-DC7B2EBC1684}"/>
          </ac:spMkLst>
        </pc:spChg>
        <pc:spChg chg="del">
          <ac:chgData name="Melanie Power" userId="b8b21e1b7d306592" providerId="LiveId" clId="{640858F8-2136-42DB-9ADC-06CAD480E347}" dt="2021-08-10T23:38:44.656" v="2207" actId="478"/>
          <ac:spMkLst>
            <pc:docMk/>
            <pc:sldMk cId="2283907718" sldId="3113"/>
            <ac:spMk id="5" creationId="{3BE807F0-C406-4C08-9403-2FF3648FB769}"/>
          </ac:spMkLst>
        </pc:spChg>
        <pc:spChg chg="mod">
          <ac:chgData name="Melanie Power" userId="b8b21e1b7d306592" providerId="LiveId" clId="{640858F8-2136-42DB-9ADC-06CAD480E347}" dt="2021-08-10T23:39:30.585" v="2217" actId="14100"/>
          <ac:spMkLst>
            <pc:docMk/>
            <pc:sldMk cId="2283907718" sldId="3113"/>
            <ac:spMk id="6" creationId="{D68EBC30-70D2-467E-8F86-D04A11C8B999}"/>
          </ac:spMkLst>
        </pc:spChg>
        <pc:spChg chg="del mod topLvl">
          <ac:chgData name="Melanie Power" userId="b8b21e1b7d306592" providerId="LiveId" clId="{640858F8-2136-42DB-9ADC-06CAD480E347}" dt="2021-08-11T23:16:23.630" v="19459" actId="478"/>
          <ac:spMkLst>
            <pc:docMk/>
            <pc:sldMk cId="2283907718" sldId="3113"/>
            <ac:spMk id="9" creationId="{68E0AE6D-C2CE-48C0-96CA-0595C73E75A0}"/>
          </ac:spMkLst>
        </pc:spChg>
        <pc:grpChg chg="add del mod">
          <ac:chgData name="Melanie Power" userId="b8b21e1b7d306592" providerId="LiveId" clId="{640858F8-2136-42DB-9ADC-06CAD480E347}" dt="2021-08-11T23:16:23.630" v="19459" actId="478"/>
          <ac:grpSpMkLst>
            <pc:docMk/>
            <pc:sldMk cId="2283907718" sldId="3113"/>
            <ac:grpSpMk id="7" creationId="{A49244EE-8E8C-4C4A-9B10-6B95360CB8BA}"/>
          </ac:grpSpMkLst>
        </pc:grpChg>
        <pc:picChg chg="mod topLvl">
          <ac:chgData name="Melanie Power" userId="b8b21e1b7d306592" providerId="LiveId" clId="{640858F8-2136-42DB-9ADC-06CAD480E347}" dt="2021-08-11T23:18:06.424" v="19461" actId="962"/>
          <ac:picMkLst>
            <pc:docMk/>
            <pc:sldMk cId="2283907718" sldId="3113"/>
            <ac:picMk id="8" creationId="{D976E78D-2E2F-4166-9839-2E2487F7DAEB}"/>
          </ac:picMkLst>
        </pc:picChg>
        <pc:picChg chg="add mod">
          <ac:chgData name="Melanie Power" userId="b8b21e1b7d306592" providerId="LiveId" clId="{640858F8-2136-42DB-9ADC-06CAD480E347}" dt="2021-08-11T15:09:35.031" v="7057" actId="1076"/>
          <ac:picMkLst>
            <pc:docMk/>
            <pc:sldMk cId="2283907718" sldId="3113"/>
            <ac:picMk id="10" creationId="{30478C36-336C-4ECC-8378-A34A089C0E31}"/>
          </ac:picMkLst>
        </pc:picChg>
        <pc:picChg chg="add mod">
          <ac:chgData name="Melanie Power" userId="b8b21e1b7d306592" providerId="LiveId" clId="{640858F8-2136-42DB-9ADC-06CAD480E347}" dt="2021-08-11T15:09:28.589" v="7055" actId="1076"/>
          <ac:picMkLst>
            <pc:docMk/>
            <pc:sldMk cId="2283907718" sldId="3113"/>
            <ac:picMk id="11" creationId="{09832DF9-E990-4CC1-BD2E-7BE7817D99A2}"/>
          </ac:picMkLst>
        </pc:picChg>
      </pc:sldChg>
      <pc:sldChg chg="delSp modSp new mod">
        <pc:chgData name="Melanie Power" userId="b8b21e1b7d306592" providerId="LiveId" clId="{640858F8-2136-42DB-9ADC-06CAD480E347}" dt="2021-08-11T21:34:22.578" v="19381" actId="478"/>
        <pc:sldMkLst>
          <pc:docMk/>
          <pc:sldMk cId="3433057341" sldId="3114"/>
        </pc:sldMkLst>
        <pc:spChg chg="mod">
          <ac:chgData name="Melanie Power" userId="b8b21e1b7d306592" providerId="LiveId" clId="{640858F8-2136-42DB-9ADC-06CAD480E347}" dt="2021-08-10T23:41:09.376" v="2273" actId="14100"/>
          <ac:spMkLst>
            <pc:docMk/>
            <pc:sldMk cId="3433057341" sldId="3114"/>
            <ac:spMk id="2" creationId="{C464EE97-79A1-4E40-A1B1-206274AB812F}"/>
          </ac:spMkLst>
        </pc:spChg>
        <pc:spChg chg="del">
          <ac:chgData name="Melanie Power" userId="b8b21e1b7d306592" providerId="LiveId" clId="{640858F8-2136-42DB-9ADC-06CAD480E347}" dt="2021-08-10T23:41:11.664" v="2274" actId="478"/>
          <ac:spMkLst>
            <pc:docMk/>
            <pc:sldMk cId="3433057341" sldId="3114"/>
            <ac:spMk id="3" creationId="{C65D7BB9-9A6F-4CD5-966A-32E9F51C3A61}"/>
          </ac:spMkLst>
        </pc:spChg>
        <pc:spChg chg="mod">
          <ac:chgData name="Melanie Power" userId="b8b21e1b7d306592" providerId="LiveId" clId="{640858F8-2136-42DB-9ADC-06CAD480E347}" dt="2021-08-11T20:05:13.306" v="17538" actId="2711"/>
          <ac:spMkLst>
            <pc:docMk/>
            <pc:sldMk cId="3433057341" sldId="3114"/>
            <ac:spMk id="4" creationId="{12C816D1-2608-431E-8320-77948DFB1E76}"/>
          </ac:spMkLst>
        </pc:spChg>
        <pc:spChg chg="del">
          <ac:chgData name="Melanie Power" userId="b8b21e1b7d306592" providerId="LiveId" clId="{640858F8-2136-42DB-9ADC-06CAD480E347}" dt="2021-08-11T21:34:22.578" v="19381" actId="478"/>
          <ac:spMkLst>
            <pc:docMk/>
            <pc:sldMk cId="3433057341" sldId="3114"/>
            <ac:spMk id="5" creationId="{918D774A-EB4A-426F-AA67-C92AA206CEFE}"/>
          </ac:spMkLst>
        </pc:spChg>
        <pc:spChg chg="del">
          <ac:chgData name="Melanie Power" userId="b8b21e1b7d306592" providerId="LiveId" clId="{640858F8-2136-42DB-9ADC-06CAD480E347}" dt="2021-08-11T15:10:05.264" v="7062" actId="478"/>
          <ac:spMkLst>
            <pc:docMk/>
            <pc:sldMk cId="3433057341" sldId="3114"/>
            <ac:spMk id="6" creationId="{130F4A4A-9FB6-4B7F-A186-9C95354BA782}"/>
          </ac:spMkLst>
        </pc:spChg>
      </pc:sldChg>
      <pc:sldChg chg="addSp delSp modSp new del">
        <pc:chgData name="Melanie Power" userId="b8b21e1b7d306592" providerId="LiveId" clId="{640858F8-2136-42DB-9ADC-06CAD480E347}" dt="2021-08-11T20:26:30.794" v="19217" actId="2696"/>
        <pc:sldMkLst>
          <pc:docMk/>
          <pc:sldMk cId="1275888268" sldId="3115"/>
        </pc:sldMkLst>
        <pc:spChg chg="del">
          <ac:chgData name="Melanie Power" userId="b8b21e1b7d306592" providerId="LiveId" clId="{640858F8-2136-42DB-9ADC-06CAD480E347}" dt="2021-08-10T23:42:52.842" v="2284" actId="478"/>
          <ac:spMkLst>
            <pc:docMk/>
            <pc:sldMk cId="1275888268" sldId="3115"/>
            <ac:spMk id="2" creationId="{A0727689-81A2-4492-A75A-FCB2A8CF8928}"/>
          </ac:spMkLst>
        </pc:spChg>
        <pc:spChg chg="del">
          <ac:chgData name="Melanie Power" userId="b8b21e1b7d306592" providerId="LiveId" clId="{640858F8-2136-42DB-9ADC-06CAD480E347}" dt="2021-08-10T23:42:51.240" v="2283" actId="478"/>
          <ac:spMkLst>
            <pc:docMk/>
            <pc:sldMk cId="1275888268" sldId="3115"/>
            <ac:spMk id="3" creationId="{7043EA10-0D21-49C4-876F-3E4A841E24E2}"/>
          </ac:spMkLst>
        </pc:spChg>
        <pc:spChg chg="del">
          <ac:chgData name="Melanie Power" userId="b8b21e1b7d306592" providerId="LiveId" clId="{640858F8-2136-42DB-9ADC-06CAD480E347}" dt="2021-08-10T23:42:45.565" v="2282" actId="478"/>
          <ac:spMkLst>
            <pc:docMk/>
            <pc:sldMk cId="1275888268" sldId="3115"/>
            <ac:spMk id="4" creationId="{FD3B5A2D-0819-488B-B4E3-A999F0BA5DC8}"/>
          </ac:spMkLst>
        </pc:spChg>
        <pc:spChg chg="del">
          <ac:chgData name="Melanie Power" userId="b8b21e1b7d306592" providerId="LiveId" clId="{640858F8-2136-42DB-9ADC-06CAD480E347}" dt="2021-08-10T23:42:43.498" v="2281" actId="478"/>
          <ac:spMkLst>
            <pc:docMk/>
            <pc:sldMk cId="1275888268" sldId="3115"/>
            <ac:spMk id="5" creationId="{1E20DC61-FC7A-418A-9738-5BD444134C72}"/>
          </ac:spMkLst>
        </pc:spChg>
        <pc:spChg chg="del">
          <ac:chgData name="Melanie Power" userId="b8b21e1b7d306592" providerId="LiveId" clId="{640858F8-2136-42DB-9ADC-06CAD480E347}" dt="2021-08-10T23:42:42.039" v="2280" actId="478"/>
          <ac:spMkLst>
            <pc:docMk/>
            <pc:sldMk cId="1275888268" sldId="3115"/>
            <ac:spMk id="6" creationId="{E1FD1578-6139-4C46-BF3C-F31D2FA9857E}"/>
          </ac:spMkLst>
        </pc:spChg>
        <pc:picChg chg="add del mod">
          <ac:chgData name="Melanie Power" userId="b8b21e1b7d306592" providerId="LiveId" clId="{640858F8-2136-42DB-9ADC-06CAD480E347}" dt="2021-08-11T20:26:01.804" v="19208" actId="21"/>
          <ac:picMkLst>
            <pc:docMk/>
            <pc:sldMk cId="1275888268" sldId="3115"/>
            <ac:picMk id="7" creationId="{789BED39-50EA-4DCB-9141-F9A80F511B32}"/>
          </ac:picMkLst>
        </pc:picChg>
      </pc:sldChg>
      <pc:sldChg chg="addSp delSp modSp new del">
        <pc:chgData name="Melanie Power" userId="b8b21e1b7d306592" providerId="LiveId" clId="{640858F8-2136-42DB-9ADC-06CAD480E347}" dt="2021-08-11T15:42:57.297" v="7776" actId="2696"/>
        <pc:sldMkLst>
          <pc:docMk/>
          <pc:sldMk cId="2704420537" sldId="3116"/>
        </pc:sldMkLst>
        <pc:spChg chg="mod">
          <ac:chgData name="Melanie Power" userId="b8b21e1b7d306592" providerId="LiveId" clId="{640858F8-2136-42DB-9ADC-06CAD480E347}" dt="2021-08-10T23:45:46.071" v="3010" actId="1076"/>
          <ac:spMkLst>
            <pc:docMk/>
            <pc:sldMk cId="2704420537" sldId="3116"/>
            <ac:spMk id="2" creationId="{25E1CAF2-D502-42AA-9801-19D31BC2AF1B}"/>
          </ac:spMkLst>
        </pc:spChg>
        <pc:spChg chg="del">
          <ac:chgData name="Melanie Power" userId="b8b21e1b7d306592" providerId="LiveId" clId="{640858F8-2136-42DB-9ADC-06CAD480E347}" dt="2021-08-10T23:45:42.679" v="3009" actId="478"/>
          <ac:spMkLst>
            <pc:docMk/>
            <pc:sldMk cId="2704420537" sldId="3116"/>
            <ac:spMk id="3" creationId="{E0485CF4-A265-4E2B-8430-85F5993EB8CA}"/>
          </ac:spMkLst>
        </pc:spChg>
        <pc:spChg chg="add del mod">
          <ac:chgData name="Melanie Power" userId="b8b21e1b7d306592" providerId="LiveId" clId="{640858F8-2136-42DB-9ADC-06CAD480E347}" dt="2021-08-11T15:42:54.199" v="7775" actId="21"/>
          <ac:spMkLst>
            <pc:docMk/>
            <pc:sldMk cId="2704420537" sldId="3116"/>
            <ac:spMk id="4" creationId="{1CCF7CAD-1516-4D49-84D5-B0A26FB5FBA9}"/>
          </ac:spMkLst>
        </pc:spChg>
        <pc:spChg chg="del">
          <ac:chgData name="Melanie Power" userId="b8b21e1b7d306592" providerId="LiveId" clId="{640858F8-2136-42DB-9ADC-06CAD480E347}" dt="2021-08-10T23:49:09.310" v="3423" actId="478"/>
          <ac:spMkLst>
            <pc:docMk/>
            <pc:sldMk cId="2704420537" sldId="3116"/>
            <ac:spMk id="5" creationId="{FBEB3142-DA18-4830-AF2F-895A5A5CEFBF}"/>
          </ac:spMkLst>
        </pc:spChg>
        <pc:spChg chg="del">
          <ac:chgData name="Melanie Power" userId="b8b21e1b7d306592" providerId="LiveId" clId="{640858F8-2136-42DB-9ADC-06CAD480E347}" dt="2021-08-10T23:49:05.442" v="3422" actId="478"/>
          <ac:spMkLst>
            <pc:docMk/>
            <pc:sldMk cId="2704420537" sldId="3116"/>
            <ac:spMk id="6" creationId="{9A50FDC4-2B7C-4D79-8618-32488FACE0D0}"/>
          </ac:spMkLst>
        </pc:spChg>
        <pc:spChg chg="add del mod">
          <ac:chgData name="Melanie Power" userId="b8b21e1b7d306592" providerId="LiveId" clId="{640858F8-2136-42DB-9ADC-06CAD480E347}" dt="2021-08-10T23:49:01.168" v="3421" actId="478"/>
          <ac:spMkLst>
            <pc:docMk/>
            <pc:sldMk cId="2704420537" sldId="3116"/>
            <ac:spMk id="7" creationId="{94F6963C-243E-402E-902A-21A2C59E4555}"/>
          </ac:spMkLst>
        </pc:spChg>
      </pc:sldChg>
      <pc:sldChg chg="new del">
        <pc:chgData name="Melanie Power" userId="b8b21e1b7d306592" providerId="LiveId" clId="{640858F8-2136-42DB-9ADC-06CAD480E347}" dt="2021-08-11T00:13:02.235" v="3635" actId="2696"/>
        <pc:sldMkLst>
          <pc:docMk/>
          <pc:sldMk cId="1689835150" sldId="3117"/>
        </pc:sldMkLst>
      </pc:sldChg>
      <pc:sldChg chg="addSp delSp modSp new mod">
        <pc:chgData name="Melanie Power" userId="b8b21e1b7d306592" providerId="LiveId" clId="{640858F8-2136-42DB-9ADC-06CAD480E347}" dt="2021-08-11T20:38:59.292" v="19283" actId="478"/>
        <pc:sldMkLst>
          <pc:docMk/>
          <pc:sldMk cId="2718130732" sldId="3117"/>
        </pc:sldMkLst>
        <pc:spChg chg="mod ord">
          <ac:chgData name="Melanie Power" userId="b8b21e1b7d306592" providerId="LiveId" clId="{640858F8-2136-42DB-9ADC-06CAD480E347}" dt="2021-08-11T20:38:38.969" v="19279" actId="13244"/>
          <ac:spMkLst>
            <pc:docMk/>
            <pc:sldMk cId="2718130732" sldId="3117"/>
            <ac:spMk id="2" creationId="{E0A0758F-15E2-460B-B3B5-5E6ACB1E35E8}"/>
          </ac:spMkLst>
        </pc:spChg>
        <pc:spChg chg="mod ord">
          <ac:chgData name="Melanie Power" userId="b8b21e1b7d306592" providerId="LiveId" clId="{640858F8-2136-42DB-9ADC-06CAD480E347}" dt="2021-08-11T20:38:45.209" v="19281" actId="13244"/>
          <ac:spMkLst>
            <pc:docMk/>
            <pc:sldMk cId="2718130732" sldId="3117"/>
            <ac:spMk id="3" creationId="{7DFB1112-77E9-43D0-87A8-96A35E0B5CD8}"/>
          </ac:spMkLst>
        </pc:spChg>
        <pc:spChg chg="del mod">
          <ac:chgData name="Melanie Power" userId="b8b21e1b7d306592" providerId="LiveId" clId="{640858F8-2136-42DB-9ADC-06CAD480E347}" dt="2021-08-11T15:36:47.552" v="7706" actId="478"/>
          <ac:spMkLst>
            <pc:docMk/>
            <pc:sldMk cId="2718130732" sldId="3117"/>
            <ac:spMk id="4" creationId="{C1B28CAE-197C-42AA-8F36-555BAB43120C}"/>
          </ac:spMkLst>
        </pc:spChg>
        <pc:spChg chg="del">
          <ac:chgData name="Melanie Power" userId="b8b21e1b7d306592" providerId="LiveId" clId="{640858F8-2136-42DB-9ADC-06CAD480E347}" dt="2021-08-11T00:17:40.814" v="3960" actId="478"/>
          <ac:spMkLst>
            <pc:docMk/>
            <pc:sldMk cId="2718130732" sldId="3117"/>
            <ac:spMk id="5" creationId="{8CB52B5D-2B01-4154-9052-EED9E54B7C66}"/>
          </ac:spMkLst>
        </pc:spChg>
        <pc:spChg chg="mod ord">
          <ac:chgData name="Melanie Power" userId="b8b21e1b7d306592" providerId="LiveId" clId="{640858F8-2136-42DB-9ADC-06CAD480E347}" dt="2021-08-11T20:38:43.977" v="19280" actId="13244"/>
          <ac:spMkLst>
            <pc:docMk/>
            <pc:sldMk cId="2718130732" sldId="3117"/>
            <ac:spMk id="6" creationId="{592C4010-D1E5-433E-879A-17BFBD3E563E}"/>
          </ac:spMkLst>
        </pc:spChg>
        <pc:spChg chg="add del mod ord">
          <ac:chgData name="Melanie Power" userId="b8b21e1b7d306592" providerId="LiveId" clId="{640858F8-2136-42DB-9ADC-06CAD480E347}" dt="2021-08-11T20:38:16.472" v="19277" actId="478"/>
          <ac:spMkLst>
            <pc:docMk/>
            <pc:sldMk cId="2718130732" sldId="3117"/>
            <ac:spMk id="9" creationId="{B25E72DB-16C1-4616-973F-E37090053355}"/>
          </ac:spMkLst>
        </pc:spChg>
        <pc:spChg chg="add del mod">
          <ac:chgData name="Melanie Power" userId="b8b21e1b7d306592" providerId="LiveId" clId="{640858F8-2136-42DB-9ADC-06CAD480E347}" dt="2021-08-11T15:40:39.698" v="7756"/>
          <ac:spMkLst>
            <pc:docMk/>
            <pc:sldMk cId="2718130732" sldId="3117"/>
            <ac:spMk id="22" creationId="{6D5A01D7-7C6C-4196-86B3-3F8BEDEE90D8}"/>
          </ac:spMkLst>
        </pc:spChg>
        <pc:spChg chg="add del mod ord">
          <ac:chgData name="Melanie Power" userId="b8b21e1b7d306592" providerId="LiveId" clId="{640858F8-2136-42DB-9ADC-06CAD480E347}" dt="2021-08-11T20:38:59.292" v="19283" actId="478"/>
          <ac:spMkLst>
            <pc:docMk/>
            <pc:sldMk cId="2718130732" sldId="3117"/>
            <ac:spMk id="23" creationId="{9A2EC7BB-3CDF-4855-8881-5BA418FA4D2F}"/>
          </ac:spMkLst>
        </pc:spChg>
        <pc:picChg chg="add del mod modCrop">
          <ac:chgData name="Melanie Power" userId="b8b21e1b7d306592" providerId="LiveId" clId="{640858F8-2136-42DB-9ADC-06CAD480E347}" dt="2021-08-11T20:37:43.951" v="19267" actId="21"/>
          <ac:picMkLst>
            <pc:docMk/>
            <pc:sldMk cId="2718130732" sldId="3117"/>
            <ac:picMk id="5" creationId="{2BFC4F5C-39C0-4814-999A-51BF8631B716}"/>
          </ac:picMkLst>
        </pc:picChg>
        <pc:picChg chg="add del mod ord">
          <ac:chgData name="Melanie Power" userId="b8b21e1b7d306592" providerId="LiveId" clId="{640858F8-2136-42DB-9ADC-06CAD480E347}" dt="2021-08-11T20:38:09.515" v="19274" actId="478"/>
          <ac:picMkLst>
            <pc:docMk/>
            <pc:sldMk cId="2718130732" sldId="3117"/>
            <ac:picMk id="7" creationId="{6ECA1AA8-1144-472A-8DE7-7B3845DD2E6B}"/>
          </ac:picMkLst>
        </pc:picChg>
        <pc:picChg chg="add mod">
          <ac:chgData name="Melanie Power" userId="b8b21e1b7d306592" providerId="LiveId" clId="{640858F8-2136-42DB-9ADC-06CAD480E347}" dt="2021-08-11T20:38:19.832" v="19278" actId="1076"/>
          <ac:picMkLst>
            <pc:docMk/>
            <pc:sldMk cId="2718130732" sldId="3117"/>
            <ac:picMk id="11" creationId="{E11E05ED-3F20-40D3-97A3-F2318BC80E11}"/>
          </ac:picMkLst>
        </pc:picChg>
        <pc:picChg chg="add del mod">
          <ac:chgData name="Melanie Power" userId="b8b21e1b7d306592" providerId="LiveId" clId="{640858F8-2136-42DB-9ADC-06CAD480E347}" dt="2021-08-11T20:38:55.903" v="19282" actId="478"/>
          <ac:picMkLst>
            <pc:docMk/>
            <pc:sldMk cId="2718130732" sldId="3117"/>
            <ac:picMk id="21" creationId="{08034BDE-6F62-47F8-BEA2-A51476B3BEBB}"/>
          </ac:picMkLst>
        </pc:picChg>
        <pc:cxnChg chg="add del mod">
          <ac:chgData name="Melanie Power" userId="b8b21e1b7d306592" providerId="LiveId" clId="{640858F8-2136-42DB-9ADC-06CAD480E347}" dt="2021-08-11T15:39:40.786" v="7740" actId="478"/>
          <ac:cxnSpMkLst>
            <pc:docMk/>
            <pc:sldMk cId="2718130732" sldId="3117"/>
            <ac:cxnSpMk id="11" creationId="{A98E4B8E-939C-49B6-9E02-D2EC23CBEE23}"/>
          </ac:cxnSpMkLst>
        </pc:cxnChg>
        <pc:cxnChg chg="add del mod">
          <ac:chgData name="Melanie Power" userId="b8b21e1b7d306592" providerId="LiveId" clId="{640858F8-2136-42DB-9ADC-06CAD480E347}" dt="2021-08-11T15:39:15.154" v="7731" actId="11529"/>
          <ac:cxnSpMkLst>
            <pc:docMk/>
            <pc:sldMk cId="2718130732" sldId="3117"/>
            <ac:cxnSpMk id="16" creationId="{17F27CB5-4691-49CC-8391-2E86FF5E301D}"/>
          </ac:cxnSpMkLst>
        </pc:cxnChg>
        <pc:cxnChg chg="add del mod">
          <ac:chgData name="Melanie Power" userId="b8b21e1b7d306592" providerId="LiveId" clId="{640858F8-2136-42DB-9ADC-06CAD480E347}" dt="2021-08-11T15:39:35.332" v="7735" actId="11529"/>
          <ac:cxnSpMkLst>
            <pc:docMk/>
            <pc:sldMk cId="2718130732" sldId="3117"/>
            <ac:cxnSpMk id="18" creationId="{B1E39908-5AF7-40EE-A7D4-C2D1DD5C8D17}"/>
          </ac:cxnSpMkLst>
        </pc:cxnChg>
        <pc:cxnChg chg="add del mod">
          <ac:chgData name="Melanie Power" userId="b8b21e1b7d306592" providerId="LiveId" clId="{640858F8-2136-42DB-9ADC-06CAD480E347}" dt="2021-08-11T15:39:34.926" v="7734" actId="11529"/>
          <ac:cxnSpMkLst>
            <pc:docMk/>
            <pc:sldMk cId="2718130732" sldId="3117"/>
            <ac:cxnSpMk id="20" creationId="{D1DA9075-D25F-4D7B-A98E-B47D3B837129}"/>
          </ac:cxnSpMkLst>
        </pc:cxnChg>
      </pc:sldChg>
      <pc:sldChg chg="delSp modSp new">
        <pc:chgData name="Melanie Power" userId="b8b21e1b7d306592" providerId="LiveId" clId="{640858F8-2136-42DB-9ADC-06CAD480E347}" dt="2021-08-11T15:12:23.531" v="7079" actId="1076"/>
        <pc:sldMkLst>
          <pc:docMk/>
          <pc:sldMk cId="18052961" sldId="3118"/>
        </pc:sldMkLst>
        <pc:spChg chg="mod">
          <ac:chgData name="Melanie Power" userId="b8b21e1b7d306592" providerId="LiveId" clId="{640858F8-2136-42DB-9ADC-06CAD480E347}" dt="2021-08-11T00:20:17.090" v="4102" actId="14100"/>
          <ac:spMkLst>
            <pc:docMk/>
            <pc:sldMk cId="18052961" sldId="3118"/>
            <ac:spMk id="2" creationId="{E6BC2A76-63B1-4581-AA6D-146334BA7C2C}"/>
          </ac:spMkLst>
        </pc:spChg>
        <pc:spChg chg="del mod">
          <ac:chgData name="Melanie Power" userId="b8b21e1b7d306592" providerId="LiveId" clId="{640858F8-2136-42DB-9ADC-06CAD480E347}" dt="2021-08-11T00:22:28.514" v="4366" actId="478"/>
          <ac:spMkLst>
            <pc:docMk/>
            <pc:sldMk cId="18052961" sldId="3118"/>
            <ac:spMk id="3" creationId="{4546299B-DD94-4454-A15A-2E7406C78FCC}"/>
          </ac:spMkLst>
        </pc:spChg>
        <pc:spChg chg="mod">
          <ac:chgData name="Melanie Power" userId="b8b21e1b7d306592" providerId="LiveId" clId="{640858F8-2136-42DB-9ADC-06CAD480E347}" dt="2021-08-11T15:12:23.531" v="7079" actId="1076"/>
          <ac:spMkLst>
            <pc:docMk/>
            <pc:sldMk cId="18052961" sldId="3118"/>
            <ac:spMk id="4" creationId="{D6690173-E2EF-4D6D-917D-26A9AC3FD725}"/>
          </ac:spMkLst>
        </pc:spChg>
        <pc:spChg chg="del">
          <ac:chgData name="Melanie Power" userId="b8b21e1b7d306592" providerId="LiveId" clId="{640858F8-2136-42DB-9ADC-06CAD480E347}" dt="2021-08-11T00:22:38.228" v="4368" actId="478"/>
          <ac:spMkLst>
            <pc:docMk/>
            <pc:sldMk cId="18052961" sldId="3118"/>
            <ac:spMk id="5" creationId="{9B4FF650-C5EE-46E9-9DAE-F8D3C0CA4634}"/>
          </ac:spMkLst>
        </pc:spChg>
        <pc:spChg chg="mod">
          <ac:chgData name="Melanie Power" userId="b8b21e1b7d306592" providerId="LiveId" clId="{640858F8-2136-42DB-9ADC-06CAD480E347}" dt="2021-08-11T00:22:44.271" v="4369" actId="1076"/>
          <ac:spMkLst>
            <pc:docMk/>
            <pc:sldMk cId="18052961" sldId="3118"/>
            <ac:spMk id="6" creationId="{7C55ADCD-13B6-48E7-8F90-C1015FD8BD28}"/>
          </ac:spMkLst>
        </pc:spChg>
      </pc:sldChg>
      <pc:sldChg chg="delSp modSp new mod">
        <pc:chgData name="Melanie Power" userId="b8b21e1b7d306592" providerId="LiveId" clId="{640858F8-2136-42DB-9ADC-06CAD480E347}" dt="2021-08-11T21:25:26.484" v="19378" actId="1076"/>
        <pc:sldMkLst>
          <pc:docMk/>
          <pc:sldMk cId="2659066609" sldId="3119"/>
        </pc:sldMkLst>
        <pc:spChg chg="mod">
          <ac:chgData name="Melanie Power" userId="b8b21e1b7d306592" providerId="LiveId" clId="{640858F8-2136-42DB-9ADC-06CAD480E347}" dt="2021-08-11T00:23:37.414" v="4418" actId="14100"/>
          <ac:spMkLst>
            <pc:docMk/>
            <pc:sldMk cId="2659066609" sldId="3119"/>
            <ac:spMk id="2" creationId="{86611066-C24B-461A-B3C1-466BA5625020}"/>
          </ac:spMkLst>
        </pc:spChg>
        <pc:spChg chg="del">
          <ac:chgData name="Melanie Power" userId="b8b21e1b7d306592" providerId="LiveId" clId="{640858F8-2136-42DB-9ADC-06CAD480E347}" dt="2021-08-11T00:23:33.024" v="4417" actId="478"/>
          <ac:spMkLst>
            <pc:docMk/>
            <pc:sldMk cId="2659066609" sldId="3119"/>
            <ac:spMk id="3" creationId="{12824DD3-8494-43CD-B94E-C5B2AB1BF7DA}"/>
          </ac:spMkLst>
        </pc:spChg>
        <pc:spChg chg="mod">
          <ac:chgData name="Melanie Power" userId="b8b21e1b7d306592" providerId="LiveId" clId="{640858F8-2136-42DB-9ADC-06CAD480E347}" dt="2021-08-11T15:12:36.222" v="7082" actId="1076"/>
          <ac:spMkLst>
            <pc:docMk/>
            <pc:sldMk cId="2659066609" sldId="3119"/>
            <ac:spMk id="4" creationId="{69AA9BC3-A687-49EE-8001-8F250F70AF43}"/>
          </ac:spMkLst>
        </pc:spChg>
        <pc:spChg chg="del">
          <ac:chgData name="Melanie Power" userId="b8b21e1b7d306592" providerId="LiveId" clId="{640858F8-2136-42DB-9ADC-06CAD480E347}" dt="2021-08-11T00:25:45.653" v="4924" actId="478"/>
          <ac:spMkLst>
            <pc:docMk/>
            <pc:sldMk cId="2659066609" sldId="3119"/>
            <ac:spMk id="5" creationId="{B6869050-E828-492E-A405-90ABB34B872E}"/>
          </ac:spMkLst>
        </pc:spChg>
        <pc:spChg chg="mod">
          <ac:chgData name="Melanie Power" userId="b8b21e1b7d306592" providerId="LiveId" clId="{640858F8-2136-42DB-9ADC-06CAD480E347}" dt="2021-08-11T21:25:26.484" v="19378" actId="1076"/>
          <ac:spMkLst>
            <pc:docMk/>
            <pc:sldMk cId="2659066609" sldId="3119"/>
            <ac:spMk id="6" creationId="{F2FB180B-D0E1-4334-BA53-D75C6BB3C541}"/>
          </ac:spMkLst>
        </pc:spChg>
      </pc:sldChg>
      <pc:sldChg chg="addSp delSp modSp new mod">
        <pc:chgData name="Melanie Power" userId="b8b21e1b7d306592" providerId="LiveId" clId="{640858F8-2136-42DB-9ADC-06CAD480E347}" dt="2021-08-11T23:20:27.850" v="19505" actId="1076"/>
        <pc:sldMkLst>
          <pc:docMk/>
          <pc:sldMk cId="1383975335" sldId="3120"/>
        </pc:sldMkLst>
        <pc:spChg chg="mod ord">
          <ac:chgData name="Melanie Power" userId="b8b21e1b7d306592" providerId="LiveId" clId="{640858F8-2136-42DB-9ADC-06CAD480E347}" dt="2021-08-11T20:33:15.252" v="19231" actId="13244"/>
          <ac:spMkLst>
            <pc:docMk/>
            <pc:sldMk cId="1383975335" sldId="3120"/>
            <ac:spMk id="2" creationId="{073B22F9-332D-43FD-BD1D-F6D6CCCDF588}"/>
          </ac:spMkLst>
        </pc:spChg>
        <pc:spChg chg="mod ord">
          <ac:chgData name="Melanie Power" userId="b8b21e1b7d306592" providerId="LiveId" clId="{640858F8-2136-42DB-9ADC-06CAD480E347}" dt="2021-08-11T20:33:19.910" v="19232" actId="13244"/>
          <ac:spMkLst>
            <pc:docMk/>
            <pc:sldMk cId="1383975335" sldId="3120"/>
            <ac:spMk id="3" creationId="{0D144F86-6C66-4350-9DF6-F663FFFF0DB5}"/>
          </ac:spMkLst>
        </pc:spChg>
        <pc:spChg chg="mod ord">
          <ac:chgData name="Melanie Power" userId="b8b21e1b7d306592" providerId="LiveId" clId="{640858F8-2136-42DB-9ADC-06CAD480E347}" dt="2021-08-11T20:33:32.441" v="19233" actId="13244"/>
          <ac:spMkLst>
            <pc:docMk/>
            <pc:sldMk cId="1383975335" sldId="3120"/>
            <ac:spMk id="4" creationId="{46BFEC9A-D307-4B86-A529-CD9C2861E77E}"/>
          </ac:spMkLst>
        </pc:spChg>
        <pc:spChg chg="del">
          <ac:chgData name="Melanie Power" userId="b8b21e1b7d306592" providerId="LiveId" clId="{640858F8-2136-42DB-9ADC-06CAD480E347}" dt="2021-08-11T00:31:42.681" v="5309" actId="478"/>
          <ac:spMkLst>
            <pc:docMk/>
            <pc:sldMk cId="1383975335" sldId="3120"/>
            <ac:spMk id="5" creationId="{8CC66941-3357-4CB2-BA48-468D59B79579}"/>
          </ac:spMkLst>
        </pc:spChg>
        <pc:spChg chg="mod">
          <ac:chgData name="Melanie Power" userId="b8b21e1b7d306592" providerId="LiveId" clId="{640858F8-2136-42DB-9ADC-06CAD480E347}" dt="2021-08-11T00:31:35.444" v="5308"/>
          <ac:spMkLst>
            <pc:docMk/>
            <pc:sldMk cId="1383975335" sldId="3120"/>
            <ac:spMk id="6" creationId="{79556FBE-D1E5-4EA4-AA5B-B882503B4F61}"/>
          </ac:spMkLst>
        </pc:spChg>
        <pc:grpChg chg="add mod">
          <ac:chgData name="Melanie Power" userId="b8b21e1b7d306592" providerId="LiveId" clId="{640858F8-2136-42DB-9ADC-06CAD480E347}" dt="2021-08-11T20:06:55.745" v="17554" actId="1076"/>
          <ac:grpSpMkLst>
            <pc:docMk/>
            <pc:sldMk cId="1383975335" sldId="3120"/>
            <ac:grpSpMk id="8" creationId="{0A336BBF-4246-4A45-88E1-FD5F51ADF234}"/>
          </ac:grpSpMkLst>
        </pc:grpChg>
        <pc:picChg chg="add del mod">
          <ac:chgData name="Melanie Power" userId="b8b21e1b7d306592" providerId="LiveId" clId="{640858F8-2136-42DB-9ADC-06CAD480E347}" dt="2021-08-11T20:06:43.109" v="17549" actId="1076"/>
          <ac:picMkLst>
            <pc:docMk/>
            <pc:sldMk cId="1383975335" sldId="3120"/>
            <ac:picMk id="7" creationId="{DE309E24-9C86-484B-B5A0-246A810FE89C}"/>
          </ac:picMkLst>
        </pc:picChg>
        <pc:picChg chg="mod">
          <ac:chgData name="Melanie Power" userId="b8b21e1b7d306592" providerId="LiveId" clId="{640858F8-2136-42DB-9ADC-06CAD480E347}" dt="2021-08-11T00:39:43.366" v="6021" actId="1076"/>
          <ac:picMkLst>
            <pc:docMk/>
            <pc:sldMk cId="1383975335" sldId="3120"/>
            <ac:picMk id="9" creationId="{BE309BF3-841C-4411-B528-673EF1706604}"/>
          </ac:picMkLst>
        </pc:picChg>
        <pc:picChg chg="mod">
          <ac:chgData name="Melanie Power" userId="b8b21e1b7d306592" providerId="LiveId" clId="{640858F8-2136-42DB-9ADC-06CAD480E347}" dt="2021-08-11T00:39:43.366" v="6021" actId="1076"/>
          <ac:picMkLst>
            <pc:docMk/>
            <pc:sldMk cId="1383975335" sldId="3120"/>
            <ac:picMk id="10" creationId="{76C47E5D-D492-49C2-B093-74F5113AC458}"/>
          </ac:picMkLst>
        </pc:picChg>
        <pc:picChg chg="mod">
          <ac:chgData name="Melanie Power" userId="b8b21e1b7d306592" providerId="LiveId" clId="{640858F8-2136-42DB-9ADC-06CAD480E347}" dt="2021-08-11T00:39:43.366" v="6021" actId="1076"/>
          <ac:picMkLst>
            <pc:docMk/>
            <pc:sldMk cId="1383975335" sldId="3120"/>
            <ac:picMk id="11" creationId="{CBEE8DCD-CAE1-4C6B-9DC9-C8279719F99F}"/>
          </ac:picMkLst>
        </pc:picChg>
        <pc:picChg chg="mod">
          <ac:chgData name="Melanie Power" userId="b8b21e1b7d306592" providerId="LiveId" clId="{640858F8-2136-42DB-9ADC-06CAD480E347}" dt="2021-08-11T00:39:43.366" v="6021" actId="1076"/>
          <ac:picMkLst>
            <pc:docMk/>
            <pc:sldMk cId="1383975335" sldId="3120"/>
            <ac:picMk id="12" creationId="{1FBD1D9B-FC38-4493-B373-C43EE7258270}"/>
          </ac:picMkLst>
        </pc:picChg>
        <pc:picChg chg="add del mod">
          <ac:chgData name="Melanie Power" userId="b8b21e1b7d306592" providerId="LiveId" clId="{640858F8-2136-42DB-9ADC-06CAD480E347}" dt="2021-08-11T00:35:15.609" v="5620" actId="478"/>
          <ac:picMkLst>
            <pc:docMk/>
            <pc:sldMk cId="1383975335" sldId="3120"/>
            <ac:picMk id="13" creationId="{56FEF7B0-5481-4CA3-89F8-244AE9189955}"/>
          </ac:picMkLst>
        </pc:picChg>
        <pc:picChg chg="add del mod">
          <ac:chgData name="Melanie Power" userId="b8b21e1b7d306592" providerId="LiveId" clId="{640858F8-2136-42DB-9ADC-06CAD480E347}" dt="2021-08-11T00:35:45.757" v="5624" actId="21"/>
          <ac:picMkLst>
            <pc:docMk/>
            <pc:sldMk cId="1383975335" sldId="3120"/>
            <ac:picMk id="15" creationId="{A882C0D4-9003-43FE-B820-785CE5810323}"/>
          </ac:picMkLst>
        </pc:picChg>
        <pc:picChg chg="add mod">
          <ac:chgData name="Melanie Power" userId="b8b21e1b7d306592" providerId="LiveId" clId="{640858F8-2136-42DB-9ADC-06CAD480E347}" dt="2021-08-11T23:20:27.850" v="19505" actId="1076"/>
          <ac:picMkLst>
            <pc:docMk/>
            <pc:sldMk cId="1383975335" sldId="3120"/>
            <ac:picMk id="16" creationId="{32CFBA7C-F1F8-49BA-A8AA-4987FC6B1404}"/>
          </ac:picMkLst>
        </pc:picChg>
      </pc:sldChg>
      <pc:sldChg chg="addSp delSp modSp new mod">
        <pc:chgData name="Melanie Power" userId="b8b21e1b7d306592" providerId="LiveId" clId="{640858F8-2136-42DB-9ADC-06CAD480E347}" dt="2021-08-11T20:34:02.474" v="19235" actId="13244"/>
        <pc:sldMkLst>
          <pc:docMk/>
          <pc:sldMk cId="2267274977" sldId="3121"/>
        </pc:sldMkLst>
        <pc:spChg chg="mod ord">
          <ac:chgData name="Melanie Power" userId="b8b21e1b7d306592" providerId="LiveId" clId="{640858F8-2136-42DB-9ADC-06CAD480E347}" dt="2021-08-11T20:33:50.614" v="19234" actId="13244"/>
          <ac:spMkLst>
            <pc:docMk/>
            <pc:sldMk cId="2267274977" sldId="3121"/>
            <ac:spMk id="2" creationId="{93F85825-F73B-4F88-A314-BE1B8C4D03A1}"/>
          </ac:spMkLst>
        </pc:spChg>
        <pc:spChg chg="del">
          <ac:chgData name="Melanie Power" userId="b8b21e1b7d306592" providerId="LiveId" clId="{640858F8-2136-42DB-9ADC-06CAD480E347}" dt="2021-08-11T00:47:53.954" v="6069" actId="478"/>
          <ac:spMkLst>
            <pc:docMk/>
            <pc:sldMk cId="2267274977" sldId="3121"/>
            <ac:spMk id="3" creationId="{9BC286F8-CE20-4E38-87D5-5D156EA634E6}"/>
          </ac:spMkLst>
        </pc:spChg>
        <pc:spChg chg="mod ord">
          <ac:chgData name="Melanie Power" userId="b8b21e1b7d306592" providerId="LiveId" clId="{640858F8-2136-42DB-9ADC-06CAD480E347}" dt="2021-08-11T20:34:02.474" v="19235" actId="13244"/>
          <ac:spMkLst>
            <pc:docMk/>
            <pc:sldMk cId="2267274977" sldId="3121"/>
            <ac:spMk id="4" creationId="{78953674-A23A-4902-9415-C63ADE5B4871}"/>
          </ac:spMkLst>
        </pc:spChg>
        <pc:spChg chg="del">
          <ac:chgData name="Melanie Power" userId="b8b21e1b7d306592" providerId="LiveId" clId="{640858F8-2136-42DB-9ADC-06CAD480E347}" dt="2021-08-11T00:50:14.292" v="6145" actId="478"/>
          <ac:spMkLst>
            <pc:docMk/>
            <pc:sldMk cId="2267274977" sldId="3121"/>
            <ac:spMk id="5" creationId="{FCB83206-9E8A-4C16-AB94-DE50636AF4A6}"/>
          </ac:spMkLst>
        </pc:spChg>
        <pc:spChg chg="mod">
          <ac:chgData name="Melanie Power" userId="b8b21e1b7d306592" providerId="LiveId" clId="{640858F8-2136-42DB-9ADC-06CAD480E347}" dt="2021-08-11T01:02:08.560" v="6955" actId="20577"/>
          <ac:spMkLst>
            <pc:docMk/>
            <pc:sldMk cId="2267274977" sldId="3121"/>
            <ac:spMk id="6" creationId="{7BEC3432-8C4B-44B0-92FB-CBFC3D3D3C85}"/>
          </ac:spMkLst>
        </pc:spChg>
        <pc:graphicFrameChg chg="add del mod">
          <ac:chgData name="Melanie Power" userId="b8b21e1b7d306592" providerId="LiveId" clId="{640858F8-2136-42DB-9ADC-06CAD480E347}" dt="2021-08-11T00:46:30.208" v="6062" actId="478"/>
          <ac:graphicFrameMkLst>
            <pc:docMk/>
            <pc:sldMk cId="2267274977" sldId="3121"/>
            <ac:graphicFrameMk id="7" creationId="{2E5D160B-7800-459C-9623-D3BDA95C2202}"/>
          </ac:graphicFrameMkLst>
        </pc:graphicFrameChg>
        <pc:picChg chg="add mod">
          <ac:chgData name="Melanie Power" userId="b8b21e1b7d306592" providerId="LiveId" clId="{640858F8-2136-42DB-9ADC-06CAD480E347}" dt="2021-08-11T00:50:47.495" v="6148" actId="1076"/>
          <ac:picMkLst>
            <pc:docMk/>
            <pc:sldMk cId="2267274977" sldId="3121"/>
            <ac:picMk id="8" creationId="{392E1DC1-7FE6-457D-A0F9-D29BEC29A54F}"/>
          </ac:picMkLst>
        </pc:picChg>
        <pc:picChg chg="add mod">
          <ac:chgData name="Melanie Power" userId="b8b21e1b7d306592" providerId="LiveId" clId="{640858F8-2136-42DB-9ADC-06CAD480E347}" dt="2021-08-11T00:49:30.551" v="6138" actId="1076"/>
          <ac:picMkLst>
            <pc:docMk/>
            <pc:sldMk cId="2267274977" sldId="3121"/>
            <ac:picMk id="9" creationId="{A9CF33A9-05B4-47EC-BE79-804A442D69F3}"/>
          </ac:picMkLst>
        </pc:picChg>
        <pc:picChg chg="add mod">
          <ac:chgData name="Melanie Power" userId="b8b21e1b7d306592" providerId="LiveId" clId="{640858F8-2136-42DB-9ADC-06CAD480E347}" dt="2021-08-11T15:20:09.606" v="7376" actId="1076"/>
          <ac:picMkLst>
            <pc:docMk/>
            <pc:sldMk cId="2267274977" sldId="3121"/>
            <ac:picMk id="10" creationId="{81293E50-5976-44CC-886D-581EACA67E89}"/>
          </ac:picMkLst>
        </pc:picChg>
        <pc:picChg chg="add mod">
          <ac:chgData name="Melanie Power" userId="b8b21e1b7d306592" providerId="LiveId" clId="{640858F8-2136-42DB-9ADC-06CAD480E347}" dt="2021-08-11T20:07:15.646" v="17607" actId="962"/>
          <ac:picMkLst>
            <pc:docMk/>
            <pc:sldMk cId="2267274977" sldId="3121"/>
            <ac:picMk id="11" creationId="{10A90659-F4F6-4B3F-8AD4-F0D8661DFA56}"/>
          </ac:picMkLst>
        </pc:picChg>
      </pc:sldChg>
      <pc:sldChg chg="addSp delSp modSp new">
        <pc:chgData name="Melanie Power" userId="b8b21e1b7d306592" providerId="LiveId" clId="{640858F8-2136-42DB-9ADC-06CAD480E347}" dt="2021-08-11T15:20:41.548" v="7379" actId="962"/>
        <pc:sldMkLst>
          <pc:docMk/>
          <pc:sldMk cId="3239940850" sldId="3122"/>
        </pc:sldMkLst>
        <pc:spChg chg="mod">
          <ac:chgData name="Melanie Power" userId="b8b21e1b7d306592" providerId="LiveId" clId="{640858F8-2136-42DB-9ADC-06CAD480E347}" dt="2021-08-11T00:52:40.435" v="6158" actId="1076"/>
          <ac:spMkLst>
            <pc:docMk/>
            <pc:sldMk cId="3239940850" sldId="3122"/>
            <ac:spMk id="2" creationId="{104E374C-AEA1-499A-B634-C9664D131738}"/>
          </ac:spMkLst>
        </pc:spChg>
        <pc:spChg chg="del">
          <ac:chgData name="Melanie Power" userId="b8b21e1b7d306592" providerId="LiveId" clId="{640858F8-2136-42DB-9ADC-06CAD480E347}" dt="2021-08-11T00:52:30.872" v="6155" actId="478"/>
          <ac:spMkLst>
            <pc:docMk/>
            <pc:sldMk cId="3239940850" sldId="3122"/>
            <ac:spMk id="3" creationId="{2AFB9139-9B92-4BF4-BB99-23A13B5D46B8}"/>
          </ac:spMkLst>
        </pc:spChg>
        <pc:spChg chg="mod">
          <ac:chgData name="Melanie Power" userId="b8b21e1b7d306592" providerId="LiveId" clId="{640858F8-2136-42DB-9ADC-06CAD480E347}" dt="2021-08-11T15:18:28.914" v="7368" actId="1076"/>
          <ac:spMkLst>
            <pc:docMk/>
            <pc:sldMk cId="3239940850" sldId="3122"/>
            <ac:spMk id="4" creationId="{28C0ECAB-F5FB-415D-BFC5-19CA74C7F051}"/>
          </ac:spMkLst>
        </pc:spChg>
        <pc:spChg chg="del">
          <ac:chgData name="Melanie Power" userId="b8b21e1b7d306592" providerId="LiveId" clId="{640858F8-2136-42DB-9ADC-06CAD480E347}" dt="2021-08-11T00:58:03.874" v="6364" actId="478"/>
          <ac:spMkLst>
            <pc:docMk/>
            <pc:sldMk cId="3239940850" sldId="3122"/>
            <ac:spMk id="5" creationId="{AC509086-ABD6-4DA2-904A-63D2E280AC1C}"/>
          </ac:spMkLst>
        </pc:spChg>
        <pc:spChg chg="mod">
          <ac:chgData name="Melanie Power" userId="b8b21e1b7d306592" providerId="LiveId" clId="{640858F8-2136-42DB-9ADC-06CAD480E347}" dt="2021-08-11T01:02:55.451" v="6958" actId="20577"/>
          <ac:spMkLst>
            <pc:docMk/>
            <pc:sldMk cId="3239940850" sldId="3122"/>
            <ac:spMk id="6" creationId="{28E0BE54-8675-4811-8814-AEBB5A49AA54}"/>
          </ac:spMkLst>
        </pc:spChg>
        <pc:picChg chg="add del mod">
          <ac:chgData name="Melanie Power" userId="b8b21e1b7d306592" providerId="LiveId" clId="{640858F8-2136-42DB-9ADC-06CAD480E347}" dt="2021-08-11T15:20:26.482" v="7377" actId="478"/>
          <ac:picMkLst>
            <pc:docMk/>
            <pc:sldMk cId="3239940850" sldId="3122"/>
            <ac:picMk id="7" creationId="{CC9F309A-07F3-4D54-9A96-60F3680785CA}"/>
          </ac:picMkLst>
        </pc:picChg>
        <pc:picChg chg="add mod">
          <ac:chgData name="Melanie Power" userId="b8b21e1b7d306592" providerId="LiveId" clId="{640858F8-2136-42DB-9ADC-06CAD480E347}" dt="2021-08-11T15:20:41.548" v="7379" actId="962"/>
          <ac:picMkLst>
            <pc:docMk/>
            <pc:sldMk cId="3239940850" sldId="3122"/>
            <ac:picMk id="8" creationId="{6DAE7D4C-6AA6-4DA7-B27F-D04B7CB10833}"/>
          </ac:picMkLst>
        </pc:picChg>
      </pc:sldChg>
      <pc:sldChg chg="addSp delSp modSp new">
        <pc:chgData name="Melanie Power" userId="b8b21e1b7d306592" providerId="LiveId" clId="{640858F8-2136-42DB-9ADC-06CAD480E347}" dt="2021-08-11T15:45:59.183" v="8476" actId="962"/>
        <pc:sldMkLst>
          <pc:docMk/>
          <pc:sldMk cId="4003278798" sldId="3123"/>
        </pc:sldMkLst>
        <pc:spChg chg="mod">
          <ac:chgData name="Melanie Power" userId="b8b21e1b7d306592" providerId="LiveId" clId="{640858F8-2136-42DB-9ADC-06CAD480E347}" dt="2021-08-11T15:44:26.088" v="7791" actId="14100"/>
          <ac:spMkLst>
            <pc:docMk/>
            <pc:sldMk cId="4003278798" sldId="3123"/>
            <ac:spMk id="2" creationId="{B7F54447-9173-4A62-9E8D-35B6A9B76362}"/>
          </ac:spMkLst>
        </pc:spChg>
        <pc:spChg chg="del">
          <ac:chgData name="Melanie Power" userId="b8b21e1b7d306592" providerId="LiveId" clId="{640858F8-2136-42DB-9ADC-06CAD480E347}" dt="2021-08-11T15:44:15.951" v="7786" actId="478"/>
          <ac:spMkLst>
            <pc:docMk/>
            <pc:sldMk cId="4003278798" sldId="3123"/>
            <ac:spMk id="3" creationId="{8AF13B17-9FFF-4547-9607-830C8B80AF24}"/>
          </ac:spMkLst>
        </pc:spChg>
        <pc:spChg chg="del mod">
          <ac:chgData name="Melanie Power" userId="b8b21e1b7d306592" providerId="LiveId" clId="{640858F8-2136-42DB-9ADC-06CAD480E347}" dt="2021-08-11T15:44:54.972" v="7798" actId="478"/>
          <ac:spMkLst>
            <pc:docMk/>
            <pc:sldMk cId="4003278798" sldId="3123"/>
            <ac:spMk id="4" creationId="{144B703B-630C-41A0-8AC3-F03EC831AE06}"/>
          </ac:spMkLst>
        </pc:spChg>
        <pc:spChg chg="del mod">
          <ac:chgData name="Melanie Power" userId="b8b21e1b7d306592" providerId="LiveId" clId="{640858F8-2136-42DB-9ADC-06CAD480E347}" dt="2021-08-11T15:44:41.531" v="7794" actId="478"/>
          <ac:spMkLst>
            <pc:docMk/>
            <pc:sldMk cId="4003278798" sldId="3123"/>
            <ac:spMk id="5" creationId="{9A30A1F2-CB17-43BF-8A5F-78427B246798}"/>
          </ac:spMkLst>
        </pc:spChg>
        <pc:spChg chg="mod">
          <ac:chgData name="Melanie Power" userId="b8b21e1b7d306592" providerId="LiveId" clId="{640858F8-2136-42DB-9ADC-06CAD480E347}" dt="2021-08-11T15:44:39.351" v="7792"/>
          <ac:spMkLst>
            <pc:docMk/>
            <pc:sldMk cId="4003278798" sldId="3123"/>
            <ac:spMk id="6" creationId="{4F4C16DD-6497-42B5-AA31-63CC5A30A426}"/>
          </ac:spMkLst>
        </pc:spChg>
        <pc:spChg chg="add del mod">
          <ac:chgData name="Melanie Power" userId="b8b21e1b7d306592" providerId="LiveId" clId="{640858F8-2136-42DB-9ADC-06CAD480E347}" dt="2021-08-11T15:44:57.697" v="7799" actId="478"/>
          <ac:spMkLst>
            <pc:docMk/>
            <pc:sldMk cId="4003278798" sldId="3123"/>
            <ac:spMk id="8" creationId="{E1DA8381-8395-4D2E-B786-B3075E108B87}"/>
          </ac:spMkLst>
        </pc:spChg>
        <pc:picChg chg="add mod">
          <ac:chgData name="Melanie Power" userId="b8b21e1b7d306592" providerId="LiveId" clId="{640858F8-2136-42DB-9ADC-06CAD480E347}" dt="2021-08-11T15:45:59.183" v="8476" actId="962"/>
          <ac:picMkLst>
            <pc:docMk/>
            <pc:sldMk cId="4003278798" sldId="3123"/>
            <ac:picMk id="7" creationId="{08B96D48-3AFB-4252-BC93-E3ED23B83C6E}"/>
          </ac:picMkLst>
        </pc:picChg>
      </pc:sldChg>
      <pc:sldChg chg="addSp delSp modSp new mod">
        <pc:chgData name="Melanie Power" userId="b8b21e1b7d306592" providerId="LiveId" clId="{640858F8-2136-42DB-9ADC-06CAD480E347}" dt="2021-08-11T20:16:35.670" v="19122" actId="403"/>
        <pc:sldMkLst>
          <pc:docMk/>
          <pc:sldMk cId="63157333" sldId="3124"/>
        </pc:sldMkLst>
        <pc:spChg chg="mod">
          <ac:chgData name="Melanie Power" userId="b8b21e1b7d306592" providerId="LiveId" clId="{640858F8-2136-42DB-9ADC-06CAD480E347}" dt="2021-08-11T16:01:37.685" v="8531" actId="20577"/>
          <ac:spMkLst>
            <pc:docMk/>
            <pc:sldMk cId="63157333" sldId="3124"/>
            <ac:spMk id="2" creationId="{91C8949C-E58F-4112-8D06-146C15559661}"/>
          </ac:spMkLst>
        </pc:spChg>
        <pc:spChg chg="mod">
          <ac:chgData name="Melanie Power" userId="b8b21e1b7d306592" providerId="LiveId" clId="{640858F8-2136-42DB-9ADC-06CAD480E347}" dt="2021-08-11T20:16:35.670" v="19122" actId="403"/>
          <ac:spMkLst>
            <pc:docMk/>
            <pc:sldMk cId="63157333" sldId="3124"/>
            <ac:spMk id="3" creationId="{415A18D2-10C8-400F-B8C1-C8514D8AAA97}"/>
          </ac:spMkLst>
        </pc:spChg>
        <pc:spChg chg="mod">
          <ac:chgData name="Melanie Power" userId="b8b21e1b7d306592" providerId="LiveId" clId="{640858F8-2136-42DB-9ADC-06CAD480E347}" dt="2021-08-11T16:03:17.718" v="8592" actId="1076"/>
          <ac:spMkLst>
            <pc:docMk/>
            <pc:sldMk cId="63157333" sldId="3124"/>
            <ac:spMk id="4" creationId="{2A651FFD-0C02-43D7-9908-93F3BBA95755}"/>
          </ac:spMkLst>
        </pc:spChg>
        <pc:spChg chg="del">
          <ac:chgData name="Melanie Power" userId="b8b21e1b7d306592" providerId="LiveId" clId="{640858F8-2136-42DB-9ADC-06CAD480E347}" dt="2021-08-11T16:05:06.908" v="8595" actId="478"/>
          <ac:spMkLst>
            <pc:docMk/>
            <pc:sldMk cId="63157333" sldId="3124"/>
            <ac:spMk id="5" creationId="{85D5AFA5-E7F9-49F7-9E12-E2B75815918F}"/>
          </ac:spMkLst>
        </pc:spChg>
        <pc:spChg chg="del">
          <ac:chgData name="Melanie Power" userId="b8b21e1b7d306592" providerId="LiveId" clId="{640858F8-2136-42DB-9ADC-06CAD480E347}" dt="2021-08-11T16:05:08.371" v="8596" actId="478"/>
          <ac:spMkLst>
            <pc:docMk/>
            <pc:sldMk cId="63157333" sldId="3124"/>
            <ac:spMk id="6" creationId="{FDA8AFD2-E3F2-40D6-B1F3-FC6080C477EB}"/>
          </ac:spMkLst>
        </pc:spChg>
        <pc:picChg chg="add del mod">
          <ac:chgData name="Melanie Power" userId="b8b21e1b7d306592" providerId="LiveId" clId="{640858F8-2136-42DB-9ADC-06CAD480E347}" dt="2021-08-11T16:01:11.268" v="8498" actId="478"/>
          <ac:picMkLst>
            <pc:docMk/>
            <pc:sldMk cId="63157333" sldId="3124"/>
            <ac:picMk id="7" creationId="{0C2C7EFE-3C88-4D25-8E38-96E9DC42FAB0}"/>
          </ac:picMkLst>
        </pc:picChg>
      </pc:sldChg>
      <pc:sldChg chg="delSp modSp new">
        <pc:chgData name="Melanie Power" userId="b8b21e1b7d306592" providerId="LiveId" clId="{640858F8-2136-42DB-9ADC-06CAD480E347}" dt="2021-08-11T16:05:22.807" v="8598" actId="478"/>
        <pc:sldMkLst>
          <pc:docMk/>
          <pc:sldMk cId="3497227128" sldId="3125"/>
        </pc:sldMkLst>
        <pc:spChg chg="mod">
          <ac:chgData name="Melanie Power" userId="b8b21e1b7d306592" providerId="LiveId" clId="{640858F8-2136-42DB-9ADC-06CAD480E347}" dt="2021-08-11T16:05:16.673" v="8597" actId="313"/>
          <ac:spMkLst>
            <pc:docMk/>
            <pc:sldMk cId="3497227128" sldId="3125"/>
            <ac:spMk id="2" creationId="{AE49AD6C-E3E9-41DA-89AD-C846F19E3C19}"/>
          </ac:spMkLst>
        </pc:spChg>
        <pc:spChg chg="mod">
          <ac:chgData name="Melanie Power" userId="b8b21e1b7d306592" providerId="LiveId" clId="{640858F8-2136-42DB-9ADC-06CAD480E347}" dt="2021-08-11T16:02:25.731" v="8578" actId="404"/>
          <ac:spMkLst>
            <pc:docMk/>
            <pc:sldMk cId="3497227128" sldId="3125"/>
            <ac:spMk id="3" creationId="{23A67C67-BF3C-4D79-A0BB-B487DA88946B}"/>
          </ac:spMkLst>
        </pc:spChg>
        <pc:spChg chg="mod">
          <ac:chgData name="Melanie Power" userId="b8b21e1b7d306592" providerId="LiveId" clId="{640858F8-2136-42DB-9ADC-06CAD480E347}" dt="2021-08-11T16:03:22.650" v="8593" actId="207"/>
          <ac:spMkLst>
            <pc:docMk/>
            <pc:sldMk cId="3497227128" sldId="3125"/>
            <ac:spMk id="4" creationId="{E6CF6A82-C6D9-4FBE-8EE4-BF1F5FD6D085}"/>
          </ac:spMkLst>
        </pc:spChg>
        <pc:spChg chg="del">
          <ac:chgData name="Melanie Power" userId="b8b21e1b7d306592" providerId="LiveId" clId="{640858F8-2136-42DB-9ADC-06CAD480E347}" dt="2021-08-11T16:02:51.614" v="8589" actId="478"/>
          <ac:spMkLst>
            <pc:docMk/>
            <pc:sldMk cId="3497227128" sldId="3125"/>
            <ac:spMk id="5" creationId="{74AACE02-6731-49DC-8DDA-B8F7073392EF}"/>
          </ac:spMkLst>
        </pc:spChg>
        <pc:spChg chg="del">
          <ac:chgData name="Melanie Power" userId="b8b21e1b7d306592" providerId="LiveId" clId="{640858F8-2136-42DB-9ADC-06CAD480E347}" dt="2021-08-11T16:05:22.807" v="8598" actId="478"/>
          <ac:spMkLst>
            <pc:docMk/>
            <pc:sldMk cId="3497227128" sldId="3125"/>
            <ac:spMk id="6" creationId="{23CDA064-84CE-4F3B-A92C-4C74AA3ED92B}"/>
          </ac:spMkLst>
        </pc:spChg>
      </pc:sldChg>
      <pc:sldChg chg="addSp delSp modSp new">
        <pc:chgData name="Melanie Power" userId="b8b21e1b7d306592" providerId="LiveId" clId="{640858F8-2136-42DB-9ADC-06CAD480E347}" dt="2021-08-11T16:28:32.704" v="9991" actId="14100"/>
        <pc:sldMkLst>
          <pc:docMk/>
          <pc:sldMk cId="2443013141" sldId="3126"/>
        </pc:sldMkLst>
        <pc:spChg chg="mod">
          <ac:chgData name="Melanie Power" userId="b8b21e1b7d306592" providerId="LiveId" clId="{640858F8-2136-42DB-9ADC-06CAD480E347}" dt="2021-08-11T16:15:45.581" v="9365" actId="1076"/>
          <ac:spMkLst>
            <pc:docMk/>
            <pc:sldMk cId="2443013141" sldId="3126"/>
            <ac:spMk id="2" creationId="{2F644BBE-F47C-4D19-9B06-83C9BD7555ED}"/>
          </ac:spMkLst>
        </pc:spChg>
        <pc:spChg chg="mod">
          <ac:chgData name="Melanie Power" userId="b8b21e1b7d306592" providerId="LiveId" clId="{640858F8-2136-42DB-9ADC-06CAD480E347}" dt="2021-08-11T16:26:33.339" v="9973" actId="20577"/>
          <ac:spMkLst>
            <pc:docMk/>
            <pc:sldMk cId="2443013141" sldId="3126"/>
            <ac:spMk id="3" creationId="{3B00832D-7D55-4FEA-A291-F36418F9E6B1}"/>
          </ac:spMkLst>
        </pc:spChg>
        <pc:spChg chg="mod">
          <ac:chgData name="Melanie Power" userId="b8b21e1b7d306592" providerId="LiveId" clId="{640858F8-2136-42DB-9ADC-06CAD480E347}" dt="2021-08-11T16:28:08.906" v="9984" actId="20577"/>
          <ac:spMkLst>
            <pc:docMk/>
            <pc:sldMk cId="2443013141" sldId="3126"/>
            <ac:spMk id="4" creationId="{3C3946C5-6CB7-480E-B204-D9E28DAC6E24}"/>
          </ac:spMkLst>
        </pc:spChg>
        <pc:spChg chg="del">
          <ac:chgData name="Melanie Power" userId="b8b21e1b7d306592" providerId="LiveId" clId="{640858F8-2136-42DB-9ADC-06CAD480E347}" dt="2021-08-11T16:23:36.224" v="9941" actId="478"/>
          <ac:spMkLst>
            <pc:docMk/>
            <pc:sldMk cId="2443013141" sldId="3126"/>
            <ac:spMk id="5" creationId="{7717516A-E14A-4DE0-8CE3-8752CB76B384}"/>
          </ac:spMkLst>
        </pc:spChg>
        <pc:spChg chg="mod">
          <ac:chgData name="Melanie Power" userId="b8b21e1b7d306592" providerId="LiveId" clId="{640858F8-2136-42DB-9ADC-06CAD480E347}" dt="2021-08-11T16:26:18.740" v="9970" actId="1076"/>
          <ac:spMkLst>
            <pc:docMk/>
            <pc:sldMk cId="2443013141" sldId="3126"/>
            <ac:spMk id="6" creationId="{91B7F7DF-336B-4C89-860C-000564A69F30}"/>
          </ac:spMkLst>
        </pc:spChg>
        <pc:spChg chg="add mod">
          <ac:chgData name="Melanie Power" userId="b8b21e1b7d306592" providerId="LiveId" clId="{640858F8-2136-42DB-9ADC-06CAD480E347}" dt="2021-08-11T16:28:23.174" v="9987" actId="14100"/>
          <ac:spMkLst>
            <pc:docMk/>
            <pc:sldMk cId="2443013141" sldId="3126"/>
            <ac:spMk id="7" creationId="{509E8ECD-A7E0-423B-8325-34F14411A5B5}"/>
          </ac:spMkLst>
        </pc:spChg>
        <pc:picChg chg="add mod">
          <ac:chgData name="Melanie Power" userId="b8b21e1b7d306592" providerId="LiveId" clId="{640858F8-2136-42DB-9ADC-06CAD480E347}" dt="2021-08-11T16:28:27.713" v="9989" actId="14100"/>
          <ac:picMkLst>
            <pc:docMk/>
            <pc:sldMk cId="2443013141" sldId="3126"/>
            <ac:picMk id="8" creationId="{DD3B4B2F-815A-43FB-BC53-5FF5FA49EAE6}"/>
          </ac:picMkLst>
        </pc:picChg>
        <pc:picChg chg="add mod">
          <ac:chgData name="Melanie Power" userId="b8b21e1b7d306592" providerId="LiveId" clId="{640858F8-2136-42DB-9ADC-06CAD480E347}" dt="2021-08-11T16:28:32.704" v="9991" actId="14100"/>
          <ac:picMkLst>
            <pc:docMk/>
            <pc:sldMk cId="2443013141" sldId="3126"/>
            <ac:picMk id="9" creationId="{54260905-0577-45A4-9DB5-D0F8610A07D1}"/>
          </ac:picMkLst>
        </pc:picChg>
      </pc:sldChg>
      <pc:sldChg chg="addSp delSp modSp new mod">
        <pc:chgData name="Melanie Power" userId="b8b21e1b7d306592" providerId="LiveId" clId="{640858F8-2136-42DB-9ADC-06CAD480E347}" dt="2021-08-11T20:34:36.262" v="19243" actId="13244"/>
        <pc:sldMkLst>
          <pc:docMk/>
          <pc:sldMk cId="1442784365" sldId="3127"/>
        </pc:sldMkLst>
        <pc:spChg chg="mod ord">
          <ac:chgData name="Melanie Power" userId="b8b21e1b7d306592" providerId="LiveId" clId="{640858F8-2136-42DB-9ADC-06CAD480E347}" dt="2021-08-11T20:34:27.156" v="19241" actId="13244"/>
          <ac:spMkLst>
            <pc:docMk/>
            <pc:sldMk cId="1442784365" sldId="3127"/>
            <ac:spMk id="2" creationId="{D6C8C6C8-D701-4B1C-A053-719E5ED3951B}"/>
          </ac:spMkLst>
        </pc:spChg>
        <pc:spChg chg="mod ord">
          <ac:chgData name="Melanie Power" userId="b8b21e1b7d306592" providerId="LiveId" clId="{640858F8-2136-42DB-9ADC-06CAD480E347}" dt="2021-08-11T20:34:30.338" v="19242" actId="13244"/>
          <ac:spMkLst>
            <pc:docMk/>
            <pc:sldMk cId="1442784365" sldId="3127"/>
            <ac:spMk id="3" creationId="{01C7C4CA-2C74-4DDF-B04B-0F9CA184D1BE}"/>
          </ac:spMkLst>
        </pc:spChg>
        <pc:spChg chg="mod">
          <ac:chgData name="Melanie Power" userId="b8b21e1b7d306592" providerId="LiveId" clId="{640858F8-2136-42DB-9ADC-06CAD480E347}" dt="2021-08-11T16:12:45.876" v="8963" actId="1076"/>
          <ac:spMkLst>
            <pc:docMk/>
            <pc:sldMk cId="1442784365" sldId="3127"/>
            <ac:spMk id="4" creationId="{37B074E6-383A-4EF7-8516-B127B7723218}"/>
          </ac:spMkLst>
        </pc:spChg>
        <pc:spChg chg="del">
          <ac:chgData name="Melanie Power" userId="b8b21e1b7d306592" providerId="LiveId" clId="{640858F8-2136-42DB-9ADC-06CAD480E347}" dt="2021-08-11T16:07:15.788" v="8765" actId="478"/>
          <ac:spMkLst>
            <pc:docMk/>
            <pc:sldMk cId="1442784365" sldId="3127"/>
            <ac:spMk id="5" creationId="{14685AFC-385F-4AC6-930F-B62D0EB86A17}"/>
          </ac:spMkLst>
        </pc:spChg>
        <pc:spChg chg="del">
          <ac:chgData name="Melanie Power" userId="b8b21e1b7d306592" providerId="LiveId" clId="{640858F8-2136-42DB-9ADC-06CAD480E347}" dt="2021-08-11T16:07:12.200" v="8764" actId="478"/>
          <ac:spMkLst>
            <pc:docMk/>
            <pc:sldMk cId="1442784365" sldId="3127"/>
            <ac:spMk id="6" creationId="{5CA59970-5CCD-4086-A73A-687B489974E3}"/>
          </ac:spMkLst>
        </pc:spChg>
        <pc:spChg chg="add mod">
          <ac:chgData name="Melanie Power" userId="b8b21e1b7d306592" providerId="LiveId" clId="{640858F8-2136-42DB-9ADC-06CAD480E347}" dt="2021-08-11T16:12:47.942" v="8964" actId="1076"/>
          <ac:spMkLst>
            <pc:docMk/>
            <pc:sldMk cId="1442784365" sldId="3127"/>
            <ac:spMk id="7" creationId="{E9692493-F5AF-4625-8F63-659D390F9BA3}"/>
          </ac:spMkLst>
        </pc:spChg>
        <pc:spChg chg="add mod">
          <ac:chgData name="Melanie Power" userId="b8b21e1b7d306592" providerId="LiveId" clId="{640858F8-2136-42DB-9ADC-06CAD480E347}" dt="2021-08-11T16:12:50.516" v="8965" actId="1076"/>
          <ac:spMkLst>
            <pc:docMk/>
            <pc:sldMk cId="1442784365" sldId="3127"/>
            <ac:spMk id="8" creationId="{57A92CDB-272A-4343-A7CC-452012926C3B}"/>
          </ac:spMkLst>
        </pc:spChg>
        <pc:spChg chg="add del mod">
          <ac:chgData name="Melanie Power" userId="b8b21e1b7d306592" providerId="LiveId" clId="{640858F8-2136-42DB-9ADC-06CAD480E347}" dt="2021-08-11T16:13:00.364" v="8969" actId="478"/>
          <ac:spMkLst>
            <pc:docMk/>
            <pc:sldMk cId="1442784365" sldId="3127"/>
            <ac:spMk id="10" creationId="{8611239B-59AD-4B9F-B8AD-CEF778DAD1B0}"/>
          </ac:spMkLst>
        </pc:spChg>
        <pc:picChg chg="add del">
          <ac:chgData name="Melanie Power" userId="b8b21e1b7d306592" providerId="LiveId" clId="{640858F8-2136-42DB-9ADC-06CAD480E347}" dt="2021-08-11T16:12:53.769" v="8967"/>
          <ac:picMkLst>
            <pc:docMk/>
            <pc:sldMk cId="1442784365" sldId="3127"/>
            <ac:picMk id="9" creationId="{09CB442C-D67A-40E9-8003-49E2598DDB54}"/>
          </ac:picMkLst>
        </pc:picChg>
        <pc:picChg chg="add mod ord">
          <ac:chgData name="Melanie Power" userId="b8b21e1b7d306592" providerId="LiveId" clId="{640858F8-2136-42DB-9ADC-06CAD480E347}" dt="2021-08-11T20:34:36.262" v="19243" actId="13244"/>
          <ac:picMkLst>
            <pc:docMk/>
            <pc:sldMk cId="1442784365" sldId="3127"/>
            <ac:picMk id="11" creationId="{89301E23-846A-41BE-AF84-6C7E4FB0FFEC}"/>
          </ac:picMkLst>
        </pc:picChg>
        <pc:picChg chg="add mod">
          <ac:chgData name="Melanie Power" userId="b8b21e1b7d306592" providerId="LiveId" clId="{640858F8-2136-42DB-9ADC-06CAD480E347}" dt="2021-08-11T16:13:33.430" v="8978" actId="962"/>
          <ac:picMkLst>
            <pc:docMk/>
            <pc:sldMk cId="1442784365" sldId="3127"/>
            <ac:picMk id="12" creationId="{9365E8BB-AE4E-4308-B6D8-A07D0AB826E2}"/>
          </ac:picMkLst>
        </pc:picChg>
      </pc:sldChg>
      <pc:sldChg chg="addSp delSp modSp new del">
        <pc:chgData name="Melanie Power" userId="b8b21e1b7d306592" providerId="LiveId" clId="{640858F8-2136-42DB-9ADC-06CAD480E347}" dt="2021-08-11T23:25:24.417" v="19546" actId="2696"/>
        <pc:sldMkLst>
          <pc:docMk/>
          <pc:sldMk cId="3501530730" sldId="3128"/>
        </pc:sldMkLst>
        <pc:spChg chg="del mod">
          <ac:chgData name="Melanie Power" userId="b8b21e1b7d306592" providerId="LiveId" clId="{640858F8-2136-42DB-9ADC-06CAD480E347}" dt="2021-08-11T16:34:30.398" v="10175" actId="478"/>
          <ac:spMkLst>
            <pc:docMk/>
            <pc:sldMk cId="3501530730" sldId="3128"/>
            <ac:spMk id="2" creationId="{6CBA6FD7-5EC3-4F01-898F-808EFE9D267A}"/>
          </ac:spMkLst>
        </pc:spChg>
        <pc:spChg chg="add mod">
          <ac:chgData name="Melanie Power" userId="b8b21e1b7d306592" providerId="LiveId" clId="{640858F8-2136-42DB-9ADC-06CAD480E347}" dt="2021-08-11T23:25:19.990" v="19545"/>
          <ac:spMkLst>
            <pc:docMk/>
            <pc:sldMk cId="3501530730" sldId="3128"/>
            <ac:spMk id="2" creationId="{DA8529EF-7CB9-45F9-97F3-9D1D3EBA2997}"/>
          </ac:spMkLst>
        </pc:spChg>
        <pc:spChg chg="mod">
          <ac:chgData name="Melanie Power" userId="b8b21e1b7d306592" providerId="LiveId" clId="{640858F8-2136-42DB-9ADC-06CAD480E347}" dt="2021-08-11T23:22:25.843" v="19508"/>
          <ac:spMkLst>
            <pc:docMk/>
            <pc:sldMk cId="3501530730" sldId="3128"/>
            <ac:spMk id="3" creationId="{0AD7946F-DA01-4DC8-9826-9CFA9B92E4D7}"/>
          </ac:spMkLst>
        </pc:spChg>
        <pc:spChg chg="mod">
          <ac:chgData name="Melanie Power" userId="b8b21e1b7d306592" providerId="LiveId" clId="{640858F8-2136-42DB-9ADC-06CAD480E347}" dt="2021-08-11T23:22:55.895" v="19517" actId="21"/>
          <ac:spMkLst>
            <pc:docMk/>
            <pc:sldMk cId="3501530730" sldId="3128"/>
            <ac:spMk id="4" creationId="{24D96C4D-46E5-480C-A5E2-444BCE569D74}"/>
          </ac:spMkLst>
        </pc:spChg>
        <pc:spChg chg="del">
          <ac:chgData name="Melanie Power" userId="b8b21e1b7d306592" providerId="LiveId" clId="{640858F8-2136-42DB-9ADC-06CAD480E347}" dt="2021-08-11T16:39:19.811" v="10403" actId="478"/>
          <ac:spMkLst>
            <pc:docMk/>
            <pc:sldMk cId="3501530730" sldId="3128"/>
            <ac:spMk id="5" creationId="{84DD1529-26F2-40D1-B5EA-5ECF216456E5}"/>
          </ac:spMkLst>
        </pc:spChg>
        <pc:spChg chg="mod">
          <ac:chgData name="Melanie Power" userId="b8b21e1b7d306592" providerId="LiveId" clId="{640858F8-2136-42DB-9ADC-06CAD480E347}" dt="2021-08-11T23:24:12.007" v="19529" actId="21"/>
          <ac:spMkLst>
            <pc:docMk/>
            <pc:sldMk cId="3501530730" sldId="3128"/>
            <ac:spMk id="6" creationId="{B8F60B25-687C-4E01-900F-DB4701053971}"/>
          </ac:spMkLst>
        </pc:spChg>
        <pc:picChg chg="add del mod">
          <ac:chgData name="Melanie Power" userId="b8b21e1b7d306592" providerId="LiveId" clId="{640858F8-2136-42DB-9ADC-06CAD480E347}" dt="2021-08-11T23:24:36.721" v="19535" actId="21"/>
          <ac:picMkLst>
            <pc:docMk/>
            <pc:sldMk cId="3501530730" sldId="3128"/>
            <ac:picMk id="7" creationId="{D1255304-B0D9-439A-8283-DDDB06A9431B}"/>
          </ac:picMkLst>
        </pc:picChg>
        <pc:picChg chg="add del mod">
          <ac:chgData name="Melanie Power" userId="b8b21e1b7d306592" providerId="LiveId" clId="{640858F8-2136-42DB-9ADC-06CAD480E347}" dt="2021-08-11T23:24:47.507" v="19538" actId="21"/>
          <ac:picMkLst>
            <pc:docMk/>
            <pc:sldMk cId="3501530730" sldId="3128"/>
            <ac:picMk id="8" creationId="{E1C7B81E-BB0B-423A-B53E-4C02B1269F42}"/>
          </ac:picMkLst>
        </pc:picChg>
        <pc:picChg chg="add del mod">
          <ac:chgData name="Melanie Power" userId="b8b21e1b7d306592" providerId="LiveId" clId="{640858F8-2136-42DB-9ADC-06CAD480E347}" dt="2021-08-11T23:24:57.820" v="19541" actId="21"/>
          <ac:picMkLst>
            <pc:docMk/>
            <pc:sldMk cId="3501530730" sldId="3128"/>
            <ac:picMk id="9" creationId="{F1ECD590-24B4-453B-B94F-F9B0EC39A49B}"/>
          </ac:picMkLst>
        </pc:picChg>
        <pc:picChg chg="add del mod">
          <ac:chgData name="Melanie Power" userId="b8b21e1b7d306592" providerId="LiveId" clId="{640858F8-2136-42DB-9ADC-06CAD480E347}" dt="2021-08-11T23:25:17.520" v="19544" actId="21"/>
          <ac:picMkLst>
            <pc:docMk/>
            <pc:sldMk cId="3501530730" sldId="3128"/>
            <ac:picMk id="10" creationId="{822C1EDF-6B9D-472A-919C-52D7B2189D06}"/>
          </ac:picMkLst>
        </pc:picChg>
      </pc:sldChg>
      <pc:sldChg chg="addSp delSp modSp new">
        <pc:chgData name="Melanie Power" userId="b8b21e1b7d306592" providerId="LiveId" clId="{640858F8-2136-42DB-9ADC-06CAD480E347}" dt="2021-08-11T16:50:29.133" v="11084" actId="20577"/>
        <pc:sldMkLst>
          <pc:docMk/>
          <pc:sldMk cId="760941178" sldId="3129"/>
        </pc:sldMkLst>
        <pc:spChg chg="mod">
          <ac:chgData name="Melanie Power" userId="b8b21e1b7d306592" providerId="LiveId" clId="{640858F8-2136-42DB-9ADC-06CAD480E347}" dt="2021-08-11T16:46:49.384" v="11025" actId="1076"/>
          <ac:spMkLst>
            <pc:docMk/>
            <pc:sldMk cId="760941178" sldId="3129"/>
            <ac:spMk id="2" creationId="{97CD3728-560C-491B-B714-557547CBDBA5}"/>
          </ac:spMkLst>
        </pc:spChg>
        <pc:spChg chg="mod">
          <ac:chgData name="Melanie Power" userId="b8b21e1b7d306592" providerId="LiveId" clId="{640858F8-2136-42DB-9ADC-06CAD480E347}" dt="2021-08-11T16:46:51.259" v="11026" actId="1076"/>
          <ac:spMkLst>
            <pc:docMk/>
            <pc:sldMk cId="760941178" sldId="3129"/>
            <ac:spMk id="3" creationId="{90ACD835-D009-4880-9903-6F56DEDD0EE9}"/>
          </ac:spMkLst>
        </pc:spChg>
        <pc:spChg chg="mod">
          <ac:chgData name="Melanie Power" userId="b8b21e1b7d306592" providerId="LiveId" clId="{640858F8-2136-42DB-9ADC-06CAD480E347}" dt="2021-08-11T16:50:29.133" v="11084" actId="20577"/>
          <ac:spMkLst>
            <pc:docMk/>
            <pc:sldMk cId="760941178" sldId="3129"/>
            <ac:spMk id="4" creationId="{4618B8A5-F133-49A4-BF5E-3397098F619D}"/>
          </ac:spMkLst>
        </pc:spChg>
        <pc:spChg chg="del">
          <ac:chgData name="Melanie Power" userId="b8b21e1b7d306592" providerId="LiveId" clId="{640858F8-2136-42DB-9ADC-06CAD480E347}" dt="2021-08-11T16:47:31.482" v="11043" actId="478"/>
          <ac:spMkLst>
            <pc:docMk/>
            <pc:sldMk cId="760941178" sldId="3129"/>
            <ac:spMk id="5" creationId="{E6A58F86-AA0D-4638-87FC-ED7B7E60F325}"/>
          </ac:spMkLst>
        </pc:spChg>
        <pc:spChg chg="mod">
          <ac:chgData name="Melanie Power" userId="b8b21e1b7d306592" providerId="LiveId" clId="{640858F8-2136-42DB-9ADC-06CAD480E347}" dt="2021-08-11T16:47:51.312" v="11049" actId="1076"/>
          <ac:spMkLst>
            <pc:docMk/>
            <pc:sldMk cId="760941178" sldId="3129"/>
            <ac:spMk id="6" creationId="{7B21827C-7FD0-4E77-897B-DEEABC6FFEDF}"/>
          </ac:spMkLst>
        </pc:spChg>
        <pc:picChg chg="add mod">
          <ac:chgData name="Melanie Power" userId="b8b21e1b7d306592" providerId="LiveId" clId="{640858F8-2136-42DB-9ADC-06CAD480E347}" dt="2021-08-11T16:49:10.071" v="11072" actId="962"/>
          <ac:picMkLst>
            <pc:docMk/>
            <pc:sldMk cId="760941178" sldId="3129"/>
            <ac:picMk id="7" creationId="{812FA34C-C4A9-4C6E-8AA5-881004AA4F8E}"/>
          </ac:picMkLst>
        </pc:picChg>
        <pc:picChg chg="add mod">
          <ac:chgData name="Melanie Power" userId="b8b21e1b7d306592" providerId="LiveId" clId="{640858F8-2136-42DB-9ADC-06CAD480E347}" dt="2021-08-11T16:49:07.334" v="11071" actId="962"/>
          <ac:picMkLst>
            <pc:docMk/>
            <pc:sldMk cId="760941178" sldId="3129"/>
            <ac:picMk id="8" creationId="{77E8DD01-2E08-4F2E-BCA2-6E26157F429F}"/>
          </ac:picMkLst>
        </pc:picChg>
        <pc:picChg chg="add mod">
          <ac:chgData name="Melanie Power" userId="b8b21e1b7d306592" providerId="LiveId" clId="{640858F8-2136-42DB-9ADC-06CAD480E347}" dt="2021-08-11T16:49:00.625" v="11070" actId="962"/>
          <ac:picMkLst>
            <pc:docMk/>
            <pc:sldMk cId="760941178" sldId="3129"/>
            <ac:picMk id="9" creationId="{40E70E3F-2591-4CAA-BCA2-AE1EDB3BC4B6}"/>
          </ac:picMkLst>
        </pc:picChg>
        <pc:picChg chg="add mod">
          <ac:chgData name="Melanie Power" userId="b8b21e1b7d306592" providerId="LiveId" clId="{640858F8-2136-42DB-9ADC-06CAD480E347}" dt="2021-08-11T16:50:16.140" v="11083" actId="962"/>
          <ac:picMkLst>
            <pc:docMk/>
            <pc:sldMk cId="760941178" sldId="3129"/>
            <ac:picMk id="10" creationId="{848778BF-A4A0-4128-8F07-718DF7A30587}"/>
          </ac:picMkLst>
        </pc:picChg>
        <pc:picChg chg="add mod">
          <ac:chgData name="Melanie Power" userId="b8b21e1b7d306592" providerId="LiveId" clId="{640858F8-2136-42DB-9ADC-06CAD480E347}" dt="2021-08-11T16:49:51.524" v="11080" actId="962"/>
          <ac:picMkLst>
            <pc:docMk/>
            <pc:sldMk cId="760941178" sldId="3129"/>
            <ac:picMk id="11" creationId="{F5D0AE1C-6A42-4794-934C-2ED7BF2CE436}"/>
          </ac:picMkLst>
        </pc:picChg>
      </pc:sldChg>
      <pc:sldChg chg="addSp delSp modSp new">
        <pc:chgData name="Melanie Power" userId="b8b21e1b7d306592" providerId="LiveId" clId="{640858F8-2136-42DB-9ADC-06CAD480E347}" dt="2021-08-11T20:25:02.211" v="19166" actId="962"/>
        <pc:sldMkLst>
          <pc:docMk/>
          <pc:sldMk cId="351918905" sldId="3130"/>
        </pc:sldMkLst>
        <pc:spChg chg="mod">
          <ac:chgData name="Melanie Power" userId="b8b21e1b7d306592" providerId="LiveId" clId="{640858F8-2136-42DB-9ADC-06CAD480E347}" dt="2021-08-11T16:54:00.971" v="11089" actId="14100"/>
          <ac:spMkLst>
            <pc:docMk/>
            <pc:sldMk cId="351918905" sldId="3130"/>
            <ac:spMk id="2" creationId="{8AC7D615-8BE6-436D-86AF-F4A74F30F1D6}"/>
          </ac:spMkLst>
        </pc:spChg>
        <pc:spChg chg="mod">
          <ac:chgData name="Melanie Power" userId="b8b21e1b7d306592" providerId="LiveId" clId="{640858F8-2136-42DB-9ADC-06CAD480E347}" dt="2021-08-11T16:54:22.567" v="11098" actId="404"/>
          <ac:spMkLst>
            <pc:docMk/>
            <pc:sldMk cId="351918905" sldId="3130"/>
            <ac:spMk id="3" creationId="{F8AA7576-0CA9-4AF0-9E24-8EBD70581AE6}"/>
          </ac:spMkLst>
        </pc:spChg>
        <pc:spChg chg="mod">
          <ac:chgData name="Melanie Power" userId="b8b21e1b7d306592" providerId="LiveId" clId="{640858F8-2136-42DB-9ADC-06CAD480E347}" dt="2021-08-11T17:06:29.157" v="11239" actId="404"/>
          <ac:spMkLst>
            <pc:docMk/>
            <pc:sldMk cId="351918905" sldId="3130"/>
            <ac:spMk id="4" creationId="{DD4A785F-9504-4EEF-BFE6-4079461804CE}"/>
          </ac:spMkLst>
        </pc:spChg>
        <pc:spChg chg="del">
          <ac:chgData name="Melanie Power" userId="b8b21e1b7d306592" providerId="LiveId" clId="{640858F8-2136-42DB-9ADC-06CAD480E347}" dt="2021-08-11T17:05:05.665" v="11228" actId="478"/>
          <ac:spMkLst>
            <pc:docMk/>
            <pc:sldMk cId="351918905" sldId="3130"/>
            <ac:spMk id="5" creationId="{E9AAD73B-E889-4786-8E9A-5515A6482C19}"/>
          </ac:spMkLst>
        </pc:spChg>
        <pc:spChg chg="mod">
          <ac:chgData name="Melanie Power" userId="b8b21e1b7d306592" providerId="LiveId" clId="{640858F8-2136-42DB-9ADC-06CAD480E347}" dt="2021-08-11T17:05:10.109" v="11229"/>
          <ac:spMkLst>
            <pc:docMk/>
            <pc:sldMk cId="351918905" sldId="3130"/>
            <ac:spMk id="6" creationId="{D7C25C0B-7172-4534-87FB-3CE8A71C4792}"/>
          </ac:spMkLst>
        </pc:spChg>
        <pc:spChg chg="add mod">
          <ac:chgData name="Melanie Power" userId="b8b21e1b7d306592" providerId="LiveId" clId="{640858F8-2136-42DB-9ADC-06CAD480E347}" dt="2021-08-11T20:25:02.211" v="19166" actId="962"/>
          <ac:spMkLst>
            <pc:docMk/>
            <pc:sldMk cId="351918905" sldId="3130"/>
            <ac:spMk id="7" creationId="{51BF80FD-88BA-4BC8-A772-EE81F052B2AE}"/>
          </ac:spMkLst>
        </pc:spChg>
        <pc:picChg chg="add mod">
          <ac:chgData name="Melanie Power" userId="b8b21e1b7d306592" providerId="LiveId" clId="{640858F8-2136-42DB-9ADC-06CAD480E347}" dt="2021-08-11T17:07:48.601" v="11259" actId="962"/>
          <ac:picMkLst>
            <pc:docMk/>
            <pc:sldMk cId="351918905" sldId="3130"/>
            <ac:picMk id="8" creationId="{B655BD95-525B-4901-A666-A913243CABA2}"/>
          </ac:picMkLst>
        </pc:picChg>
        <pc:picChg chg="add mod">
          <ac:chgData name="Melanie Power" userId="b8b21e1b7d306592" providerId="LiveId" clId="{640858F8-2136-42DB-9ADC-06CAD480E347}" dt="2021-08-11T17:07:50.396" v="11260" actId="962"/>
          <ac:picMkLst>
            <pc:docMk/>
            <pc:sldMk cId="351918905" sldId="3130"/>
            <ac:picMk id="9" creationId="{E2CE01B9-81CF-4E7E-9199-DE3357F58CBD}"/>
          </ac:picMkLst>
        </pc:picChg>
        <pc:picChg chg="add mod">
          <ac:chgData name="Melanie Power" userId="b8b21e1b7d306592" providerId="LiveId" clId="{640858F8-2136-42DB-9ADC-06CAD480E347}" dt="2021-08-11T17:07:55.402" v="11261" actId="962"/>
          <ac:picMkLst>
            <pc:docMk/>
            <pc:sldMk cId="351918905" sldId="3130"/>
            <ac:picMk id="10" creationId="{864A3912-72D7-4A73-971B-82611630D539}"/>
          </ac:picMkLst>
        </pc:picChg>
        <pc:picChg chg="add mod">
          <ac:chgData name="Melanie Power" userId="b8b21e1b7d306592" providerId="LiveId" clId="{640858F8-2136-42DB-9ADC-06CAD480E347}" dt="2021-08-11T17:07:57.326" v="11262" actId="962"/>
          <ac:picMkLst>
            <pc:docMk/>
            <pc:sldMk cId="351918905" sldId="3130"/>
            <ac:picMk id="11" creationId="{45307C89-29CF-49B9-A499-A546753248FC}"/>
          </ac:picMkLst>
        </pc:picChg>
        <pc:picChg chg="add mod">
          <ac:chgData name="Melanie Power" userId="b8b21e1b7d306592" providerId="LiveId" clId="{640858F8-2136-42DB-9ADC-06CAD480E347}" dt="2021-08-11T17:07:59.308" v="11263" actId="962"/>
          <ac:picMkLst>
            <pc:docMk/>
            <pc:sldMk cId="351918905" sldId="3130"/>
            <ac:picMk id="12" creationId="{ADBCC3DC-EEBE-4467-9CAE-09735C9B0167}"/>
          </ac:picMkLst>
        </pc:picChg>
        <pc:picChg chg="add mod">
          <ac:chgData name="Melanie Power" userId="b8b21e1b7d306592" providerId="LiveId" clId="{640858F8-2136-42DB-9ADC-06CAD480E347}" dt="2021-08-11T17:09:25.674" v="11288" actId="1076"/>
          <ac:picMkLst>
            <pc:docMk/>
            <pc:sldMk cId="351918905" sldId="3130"/>
            <ac:picMk id="13" creationId="{CE61B8BA-348D-4A79-95F8-86E736017B21}"/>
          </ac:picMkLst>
        </pc:picChg>
        <pc:picChg chg="add mod">
          <ac:chgData name="Melanie Power" userId="b8b21e1b7d306592" providerId="LiveId" clId="{640858F8-2136-42DB-9ADC-06CAD480E347}" dt="2021-08-11T17:09:18.449" v="11285" actId="1076"/>
          <ac:picMkLst>
            <pc:docMk/>
            <pc:sldMk cId="351918905" sldId="3130"/>
            <ac:picMk id="14" creationId="{01D6473B-7FDF-407B-9BB4-2EBA43E55BF7}"/>
          </ac:picMkLst>
        </pc:picChg>
        <pc:picChg chg="add mod">
          <ac:chgData name="Melanie Power" userId="b8b21e1b7d306592" providerId="LiveId" clId="{640858F8-2136-42DB-9ADC-06CAD480E347}" dt="2021-08-11T17:09:21.129" v="11286" actId="1076"/>
          <ac:picMkLst>
            <pc:docMk/>
            <pc:sldMk cId="351918905" sldId="3130"/>
            <ac:picMk id="15" creationId="{26445AA9-5ACF-4108-BF06-7E762F2B6524}"/>
          </ac:picMkLst>
        </pc:picChg>
        <pc:picChg chg="add mod">
          <ac:chgData name="Melanie Power" userId="b8b21e1b7d306592" providerId="LiveId" clId="{640858F8-2136-42DB-9ADC-06CAD480E347}" dt="2021-08-11T17:09:32.094" v="11289" actId="1076"/>
          <ac:picMkLst>
            <pc:docMk/>
            <pc:sldMk cId="351918905" sldId="3130"/>
            <ac:picMk id="16" creationId="{6BC304AD-09B0-4736-B670-4D066F8A159D}"/>
          </ac:picMkLst>
        </pc:picChg>
      </pc:sldChg>
      <pc:sldChg chg="addSp delSp modSp new">
        <pc:chgData name="Melanie Power" userId="b8b21e1b7d306592" providerId="LiveId" clId="{640858F8-2136-42DB-9ADC-06CAD480E347}" dt="2021-08-11T17:21:57.081" v="11896" actId="962"/>
        <pc:sldMkLst>
          <pc:docMk/>
          <pc:sldMk cId="1813959630" sldId="3131"/>
        </pc:sldMkLst>
        <pc:spChg chg="mod">
          <ac:chgData name="Melanie Power" userId="b8b21e1b7d306592" providerId="LiveId" clId="{640858F8-2136-42DB-9ADC-06CAD480E347}" dt="2021-08-11T17:12:41.362" v="11292" actId="14100"/>
          <ac:spMkLst>
            <pc:docMk/>
            <pc:sldMk cId="1813959630" sldId="3131"/>
            <ac:spMk id="2" creationId="{38DCFD4B-2E76-463C-A035-88D79318693B}"/>
          </ac:spMkLst>
        </pc:spChg>
        <pc:spChg chg="del">
          <ac:chgData name="Melanie Power" userId="b8b21e1b7d306592" providerId="LiveId" clId="{640858F8-2136-42DB-9ADC-06CAD480E347}" dt="2021-08-11T17:12:43.650" v="11293" actId="478"/>
          <ac:spMkLst>
            <pc:docMk/>
            <pc:sldMk cId="1813959630" sldId="3131"/>
            <ac:spMk id="3" creationId="{92494B95-78A6-4142-8408-CDA71DB05335}"/>
          </ac:spMkLst>
        </pc:spChg>
        <pc:spChg chg="mod">
          <ac:chgData name="Melanie Power" userId="b8b21e1b7d306592" providerId="LiveId" clId="{640858F8-2136-42DB-9ADC-06CAD480E347}" dt="2021-08-11T17:21:28.233" v="11890" actId="1076"/>
          <ac:spMkLst>
            <pc:docMk/>
            <pc:sldMk cId="1813959630" sldId="3131"/>
            <ac:spMk id="4" creationId="{66752B3C-F75D-4732-AA77-50A13BF877B7}"/>
          </ac:spMkLst>
        </pc:spChg>
        <pc:spChg chg="mod">
          <ac:chgData name="Melanie Power" userId="b8b21e1b7d306592" providerId="LiveId" clId="{640858F8-2136-42DB-9ADC-06CAD480E347}" dt="2021-08-11T17:20:29.344" v="11874" actId="1076"/>
          <ac:spMkLst>
            <pc:docMk/>
            <pc:sldMk cId="1813959630" sldId="3131"/>
            <ac:spMk id="5" creationId="{02C9B799-3B2D-4439-A43E-A4B4BF203286}"/>
          </ac:spMkLst>
        </pc:spChg>
        <pc:spChg chg="mod">
          <ac:chgData name="Melanie Power" userId="b8b21e1b7d306592" providerId="LiveId" clId="{640858F8-2136-42DB-9ADC-06CAD480E347}" dt="2021-08-11T17:15:17.679" v="11494" actId="1076"/>
          <ac:spMkLst>
            <pc:docMk/>
            <pc:sldMk cId="1813959630" sldId="3131"/>
            <ac:spMk id="6" creationId="{F30A6E7E-EF8F-4FDC-B157-27E1D09B4893}"/>
          </ac:spMkLst>
        </pc:spChg>
        <pc:spChg chg="add del mod">
          <ac:chgData name="Melanie Power" userId="b8b21e1b7d306592" providerId="LiveId" clId="{640858F8-2136-42DB-9ADC-06CAD480E347}" dt="2021-08-11T17:18:36.485" v="11846" actId="478"/>
          <ac:spMkLst>
            <pc:docMk/>
            <pc:sldMk cId="1813959630" sldId="3131"/>
            <ac:spMk id="7" creationId="{BD988C62-41C2-4C88-BF19-FD508E436EE4}"/>
          </ac:spMkLst>
        </pc:spChg>
        <pc:spChg chg="add mod">
          <ac:chgData name="Melanie Power" userId="b8b21e1b7d306592" providerId="LiveId" clId="{640858F8-2136-42DB-9ADC-06CAD480E347}" dt="2021-08-11T17:21:57.081" v="11896" actId="962"/>
          <ac:spMkLst>
            <pc:docMk/>
            <pc:sldMk cId="1813959630" sldId="3131"/>
            <ac:spMk id="8" creationId="{B5168F9C-98D8-42B9-8259-2616C80F4090}"/>
          </ac:spMkLst>
        </pc:spChg>
        <pc:picChg chg="add mod">
          <ac:chgData name="Melanie Power" userId="b8b21e1b7d306592" providerId="LiveId" clId="{640858F8-2136-42DB-9ADC-06CAD480E347}" dt="2021-08-11T17:21:31.039" v="11891" actId="1076"/>
          <ac:picMkLst>
            <pc:docMk/>
            <pc:sldMk cId="1813959630" sldId="3131"/>
            <ac:picMk id="9" creationId="{53989894-770E-495A-A513-AC22657B97C1}"/>
          </ac:picMkLst>
        </pc:picChg>
        <pc:picChg chg="add mod">
          <ac:chgData name="Melanie Power" userId="b8b21e1b7d306592" providerId="LiveId" clId="{640858F8-2136-42DB-9ADC-06CAD480E347}" dt="2021-08-11T17:21:33.462" v="11892" actId="1076"/>
          <ac:picMkLst>
            <pc:docMk/>
            <pc:sldMk cId="1813959630" sldId="3131"/>
            <ac:picMk id="10" creationId="{588048B6-9C55-4920-AB3F-3A46DDC0AC7F}"/>
          </ac:picMkLst>
        </pc:picChg>
        <pc:picChg chg="add mod">
          <ac:chgData name="Melanie Power" userId="b8b21e1b7d306592" providerId="LiveId" clId="{640858F8-2136-42DB-9ADC-06CAD480E347}" dt="2021-08-11T17:21:46.038" v="11894" actId="1076"/>
          <ac:picMkLst>
            <pc:docMk/>
            <pc:sldMk cId="1813959630" sldId="3131"/>
            <ac:picMk id="11" creationId="{78BDF609-C486-4AF2-8020-BF09E4F383DD}"/>
          </ac:picMkLst>
        </pc:picChg>
      </pc:sldChg>
      <pc:sldChg chg="addSp delSp modSp new mod">
        <pc:chgData name="Melanie Power" userId="b8b21e1b7d306592" providerId="LiveId" clId="{640858F8-2136-42DB-9ADC-06CAD480E347}" dt="2021-08-11T20:29:11.332" v="19223" actId="478"/>
        <pc:sldMkLst>
          <pc:docMk/>
          <pc:sldMk cId="3644054743" sldId="3132"/>
        </pc:sldMkLst>
        <pc:spChg chg="mod">
          <ac:chgData name="Melanie Power" userId="b8b21e1b7d306592" providerId="LiveId" clId="{640858F8-2136-42DB-9ADC-06CAD480E347}" dt="2021-08-11T17:22:54.284" v="12022" actId="1076"/>
          <ac:spMkLst>
            <pc:docMk/>
            <pc:sldMk cId="3644054743" sldId="3132"/>
            <ac:spMk id="2" creationId="{EC387670-D35F-45D8-800B-BD24B569C393}"/>
          </ac:spMkLst>
        </pc:spChg>
        <pc:spChg chg="mod">
          <ac:chgData name="Melanie Power" userId="b8b21e1b7d306592" providerId="LiveId" clId="{640858F8-2136-42DB-9ADC-06CAD480E347}" dt="2021-08-11T17:22:59.549" v="12024" actId="207"/>
          <ac:spMkLst>
            <pc:docMk/>
            <pc:sldMk cId="3644054743" sldId="3132"/>
            <ac:spMk id="3" creationId="{8412C901-4EB7-4235-A559-D0B51A762B3A}"/>
          </ac:spMkLst>
        </pc:spChg>
        <pc:spChg chg="del">
          <ac:chgData name="Melanie Power" userId="b8b21e1b7d306592" providerId="LiveId" clId="{640858F8-2136-42DB-9ADC-06CAD480E347}" dt="2021-08-11T17:24:08.045" v="12029" actId="478"/>
          <ac:spMkLst>
            <pc:docMk/>
            <pc:sldMk cId="3644054743" sldId="3132"/>
            <ac:spMk id="4" creationId="{426C2ED6-2DBD-4E6C-8421-2E065DE9A54C}"/>
          </ac:spMkLst>
        </pc:spChg>
        <pc:spChg chg="del">
          <ac:chgData name="Melanie Power" userId="b8b21e1b7d306592" providerId="LiveId" clId="{640858F8-2136-42DB-9ADC-06CAD480E347}" dt="2021-08-11T20:29:11.332" v="19223" actId="478"/>
          <ac:spMkLst>
            <pc:docMk/>
            <pc:sldMk cId="3644054743" sldId="3132"/>
            <ac:spMk id="5" creationId="{4FB6C1AD-A1B8-40EB-9B42-C1E823E595E3}"/>
          </ac:spMkLst>
        </pc:spChg>
        <pc:spChg chg="mod">
          <ac:chgData name="Melanie Power" userId="b8b21e1b7d306592" providerId="LiveId" clId="{640858F8-2136-42DB-9ADC-06CAD480E347}" dt="2021-08-11T17:23:06.661" v="12025"/>
          <ac:spMkLst>
            <pc:docMk/>
            <pc:sldMk cId="3644054743" sldId="3132"/>
            <ac:spMk id="6" creationId="{9EDC44C7-55DA-4952-8370-90AAC07F46E8}"/>
          </ac:spMkLst>
        </pc:spChg>
        <pc:picChg chg="add mod">
          <ac:chgData name="Melanie Power" userId="b8b21e1b7d306592" providerId="LiveId" clId="{640858F8-2136-42DB-9ADC-06CAD480E347}" dt="2021-08-11T19:53:39.355" v="17267" actId="962"/>
          <ac:picMkLst>
            <pc:docMk/>
            <pc:sldMk cId="3644054743" sldId="3132"/>
            <ac:picMk id="8" creationId="{78BF18AC-E6D9-4F2C-983E-61B1DC35DE52}"/>
          </ac:picMkLst>
        </pc:picChg>
      </pc:sldChg>
      <pc:sldChg chg="addSp delSp modSp new mod">
        <pc:chgData name="Melanie Power" userId="b8b21e1b7d306592" providerId="LiveId" clId="{640858F8-2136-42DB-9ADC-06CAD480E347}" dt="2021-08-11T21:44:56.872" v="19409" actId="14100"/>
        <pc:sldMkLst>
          <pc:docMk/>
          <pc:sldMk cId="3265300751" sldId="3133"/>
        </pc:sldMkLst>
        <pc:spChg chg="mod">
          <ac:chgData name="Melanie Power" userId="b8b21e1b7d306592" providerId="LiveId" clId="{640858F8-2136-42DB-9ADC-06CAD480E347}" dt="2021-08-11T17:27:57.678" v="13402" actId="20577"/>
          <ac:spMkLst>
            <pc:docMk/>
            <pc:sldMk cId="3265300751" sldId="3133"/>
            <ac:spMk id="2" creationId="{1CC84EE2-554F-41F8-9B83-542C5621E13B}"/>
          </ac:spMkLst>
        </pc:spChg>
        <pc:spChg chg="mod">
          <ac:chgData name="Melanie Power" userId="b8b21e1b7d306592" providerId="LiveId" clId="{640858F8-2136-42DB-9ADC-06CAD480E347}" dt="2021-08-11T17:31:51.813" v="13790" actId="404"/>
          <ac:spMkLst>
            <pc:docMk/>
            <pc:sldMk cId="3265300751" sldId="3133"/>
            <ac:spMk id="3" creationId="{D35CF720-7599-4668-8256-D4AF5DA4C22F}"/>
          </ac:spMkLst>
        </pc:spChg>
        <pc:spChg chg="mod">
          <ac:chgData name="Melanie Power" userId="b8b21e1b7d306592" providerId="LiveId" clId="{640858F8-2136-42DB-9ADC-06CAD480E347}" dt="2021-08-11T21:44:26.832" v="19401" actId="404"/>
          <ac:spMkLst>
            <pc:docMk/>
            <pc:sldMk cId="3265300751" sldId="3133"/>
            <ac:spMk id="4" creationId="{E1AEC1E1-03A9-4ED9-B140-0BF301597541}"/>
          </ac:spMkLst>
        </pc:spChg>
        <pc:spChg chg="del">
          <ac:chgData name="Melanie Power" userId="b8b21e1b7d306592" providerId="LiveId" clId="{640858F8-2136-42DB-9ADC-06CAD480E347}" dt="2021-08-11T17:31:28.768" v="13787" actId="478"/>
          <ac:spMkLst>
            <pc:docMk/>
            <pc:sldMk cId="3265300751" sldId="3133"/>
            <ac:spMk id="5" creationId="{A37D8704-5F70-4260-8700-E0BE0177021E}"/>
          </ac:spMkLst>
        </pc:spChg>
        <pc:picChg chg="add mod">
          <ac:chgData name="Melanie Power" userId="b8b21e1b7d306592" providerId="LiveId" clId="{640858F8-2136-42DB-9ADC-06CAD480E347}" dt="2021-08-11T20:19:12.888" v="19130" actId="1076"/>
          <ac:picMkLst>
            <pc:docMk/>
            <pc:sldMk cId="3265300751" sldId="3133"/>
            <ac:picMk id="7" creationId="{52799356-0ECA-4DB6-8364-291E44B658B3}"/>
          </ac:picMkLst>
        </pc:picChg>
        <pc:picChg chg="add mod">
          <ac:chgData name="Melanie Power" userId="b8b21e1b7d306592" providerId="LiveId" clId="{640858F8-2136-42DB-9ADC-06CAD480E347}" dt="2021-08-11T21:44:33.613" v="19402" actId="1076"/>
          <ac:picMkLst>
            <pc:docMk/>
            <pc:sldMk cId="3265300751" sldId="3133"/>
            <ac:picMk id="8" creationId="{7E1A493F-A106-4AE7-993E-0B1CA5492AAC}"/>
          </ac:picMkLst>
        </pc:picChg>
        <pc:picChg chg="add mod">
          <ac:chgData name="Melanie Power" userId="b8b21e1b7d306592" providerId="LiveId" clId="{640858F8-2136-42DB-9ADC-06CAD480E347}" dt="2021-08-11T21:44:41.724" v="19405" actId="1076"/>
          <ac:picMkLst>
            <pc:docMk/>
            <pc:sldMk cId="3265300751" sldId="3133"/>
            <ac:picMk id="9" creationId="{1C965D64-8070-41E4-B744-7F6777F201DF}"/>
          </ac:picMkLst>
        </pc:picChg>
        <pc:picChg chg="add mod">
          <ac:chgData name="Melanie Power" userId="b8b21e1b7d306592" providerId="LiveId" clId="{640858F8-2136-42DB-9ADC-06CAD480E347}" dt="2021-08-11T21:44:45.885" v="19406" actId="1076"/>
          <ac:picMkLst>
            <pc:docMk/>
            <pc:sldMk cId="3265300751" sldId="3133"/>
            <ac:picMk id="10" creationId="{55DB28F5-7F51-4B75-B823-9DB0B43A4849}"/>
          </ac:picMkLst>
        </pc:picChg>
        <pc:picChg chg="add mod">
          <ac:chgData name="Melanie Power" userId="b8b21e1b7d306592" providerId="LiveId" clId="{640858F8-2136-42DB-9ADC-06CAD480E347}" dt="2021-08-11T21:44:49.238" v="19407" actId="1076"/>
          <ac:picMkLst>
            <pc:docMk/>
            <pc:sldMk cId="3265300751" sldId="3133"/>
            <ac:picMk id="11" creationId="{37445E21-D6AB-4689-A5F1-29DEF4620AFA}"/>
          </ac:picMkLst>
        </pc:picChg>
        <pc:picChg chg="add mod">
          <ac:chgData name="Melanie Power" userId="b8b21e1b7d306592" providerId="LiveId" clId="{640858F8-2136-42DB-9ADC-06CAD480E347}" dt="2021-08-11T21:44:56.872" v="19409" actId="14100"/>
          <ac:picMkLst>
            <pc:docMk/>
            <pc:sldMk cId="3265300751" sldId="3133"/>
            <ac:picMk id="12" creationId="{332D64DA-E03F-4013-A772-2F179C7C3B6E}"/>
          </ac:picMkLst>
        </pc:picChg>
      </pc:sldChg>
      <pc:sldChg chg="addSp delSp modSp new">
        <pc:chgData name="Melanie Power" userId="b8b21e1b7d306592" providerId="LiveId" clId="{640858F8-2136-42DB-9ADC-06CAD480E347}" dt="2021-08-11T17:37:59.234" v="13915" actId="962"/>
        <pc:sldMkLst>
          <pc:docMk/>
          <pc:sldMk cId="3705566994" sldId="3134"/>
        </pc:sldMkLst>
        <pc:spChg chg="mod">
          <ac:chgData name="Melanie Power" userId="b8b21e1b7d306592" providerId="LiveId" clId="{640858F8-2136-42DB-9ADC-06CAD480E347}" dt="2021-08-11T17:33:55.739" v="13816" actId="14100"/>
          <ac:spMkLst>
            <pc:docMk/>
            <pc:sldMk cId="3705566994" sldId="3134"/>
            <ac:spMk id="2" creationId="{69A82951-9012-4C1F-ACA8-69D8C0C3DC50}"/>
          </ac:spMkLst>
        </pc:spChg>
        <pc:spChg chg="mod">
          <ac:chgData name="Melanie Power" userId="b8b21e1b7d306592" providerId="LiveId" clId="{640858F8-2136-42DB-9ADC-06CAD480E347}" dt="2021-08-11T17:34:05.589" v="13822" actId="404"/>
          <ac:spMkLst>
            <pc:docMk/>
            <pc:sldMk cId="3705566994" sldId="3134"/>
            <ac:spMk id="3" creationId="{AD3D398A-250D-4363-93E0-6BE5CE7A1BAF}"/>
          </ac:spMkLst>
        </pc:spChg>
        <pc:spChg chg="mod">
          <ac:chgData name="Melanie Power" userId="b8b21e1b7d306592" providerId="LiveId" clId="{640858F8-2136-42DB-9ADC-06CAD480E347}" dt="2021-08-11T17:37:47.393" v="13912" actId="1076"/>
          <ac:spMkLst>
            <pc:docMk/>
            <pc:sldMk cId="3705566994" sldId="3134"/>
            <ac:spMk id="4" creationId="{C5680C38-AED9-45FF-86F3-C6360EFFAF06}"/>
          </ac:spMkLst>
        </pc:spChg>
        <pc:spChg chg="del">
          <ac:chgData name="Melanie Power" userId="b8b21e1b7d306592" providerId="LiveId" clId="{640858F8-2136-42DB-9ADC-06CAD480E347}" dt="2021-08-11T17:35:24.892" v="13857" actId="478"/>
          <ac:spMkLst>
            <pc:docMk/>
            <pc:sldMk cId="3705566994" sldId="3134"/>
            <ac:spMk id="5" creationId="{122A8DAE-5AEF-44C3-B4D8-6B3019770F2C}"/>
          </ac:spMkLst>
        </pc:spChg>
        <pc:spChg chg="mod">
          <ac:chgData name="Melanie Power" userId="b8b21e1b7d306592" providerId="LiveId" clId="{640858F8-2136-42DB-9ADC-06CAD480E347}" dt="2021-08-11T17:35:29.247" v="13858"/>
          <ac:spMkLst>
            <pc:docMk/>
            <pc:sldMk cId="3705566994" sldId="3134"/>
            <ac:spMk id="6" creationId="{00C430BC-022C-4EF6-9468-6D882C8B1925}"/>
          </ac:spMkLst>
        </pc:spChg>
        <pc:spChg chg="mod">
          <ac:chgData name="Melanie Power" userId="b8b21e1b7d306592" providerId="LiveId" clId="{640858F8-2136-42DB-9ADC-06CAD480E347}" dt="2021-08-11T17:37:51.497" v="13914" actId="1076"/>
          <ac:spMkLst>
            <pc:docMk/>
            <pc:sldMk cId="3705566994" sldId="3134"/>
            <ac:spMk id="10" creationId="{BFBCA409-EC1D-4872-887E-80E8DA8A2C6F}"/>
          </ac:spMkLst>
        </pc:spChg>
        <pc:spChg chg="mod">
          <ac:chgData name="Melanie Power" userId="b8b21e1b7d306592" providerId="LiveId" clId="{640858F8-2136-42DB-9ADC-06CAD480E347}" dt="2021-08-11T17:37:49.627" v="13913" actId="1076"/>
          <ac:spMkLst>
            <pc:docMk/>
            <pc:sldMk cId="3705566994" sldId="3134"/>
            <ac:spMk id="13" creationId="{98B2B610-9520-4056-9AF8-264444B816BE}"/>
          </ac:spMkLst>
        </pc:spChg>
        <pc:grpChg chg="add mod">
          <ac:chgData name="Melanie Power" userId="b8b21e1b7d306592" providerId="LiveId" clId="{640858F8-2136-42DB-9ADC-06CAD480E347}" dt="2021-08-11T17:37:51.497" v="13914" actId="1076"/>
          <ac:grpSpMkLst>
            <pc:docMk/>
            <pc:sldMk cId="3705566994" sldId="3134"/>
            <ac:grpSpMk id="7" creationId="{52CC57E5-E4AE-4192-A7D9-E9FB4200599E}"/>
          </ac:grpSpMkLst>
        </pc:grpChg>
        <pc:grpChg chg="add mod">
          <ac:chgData name="Melanie Power" userId="b8b21e1b7d306592" providerId="LiveId" clId="{640858F8-2136-42DB-9ADC-06CAD480E347}" dt="2021-08-11T17:37:59.234" v="13915" actId="962"/>
          <ac:grpSpMkLst>
            <pc:docMk/>
            <pc:sldMk cId="3705566994" sldId="3134"/>
            <ac:grpSpMk id="11" creationId="{C811DF5D-71AC-4DFD-854D-002F14701943}"/>
          </ac:grpSpMkLst>
        </pc:grpChg>
        <pc:picChg chg="mod">
          <ac:chgData name="Melanie Power" userId="b8b21e1b7d306592" providerId="LiveId" clId="{640858F8-2136-42DB-9ADC-06CAD480E347}" dt="2021-08-11T17:37:51.497" v="13914" actId="1076"/>
          <ac:picMkLst>
            <pc:docMk/>
            <pc:sldMk cId="3705566994" sldId="3134"/>
            <ac:picMk id="8" creationId="{AB9027AD-A742-4C6D-B6E6-F5D2FAF862DC}"/>
          </ac:picMkLst>
        </pc:picChg>
        <pc:picChg chg="mod">
          <ac:chgData name="Melanie Power" userId="b8b21e1b7d306592" providerId="LiveId" clId="{640858F8-2136-42DB-9ADC-06CAD480E347}" dt="2021-08-11T17:37:51.497" v="13914" actId="1076"/>
          <ac:picMkLst>
            <pc:docMk/>
            <pc:sldMk cId="3705566994" sldId="3134"/>
            <ac:picMk id="9" creationId="{9F266C89-C729-49FF-9857-E6ABEFE08FBC}"/>
          </ac:picMkLst>
        </pc:picChg>
        <pc:picChg chg="mod">
          <ac:chgData name="Melanie Power" userId="b8b21e1b7d306592" providerId="LiveId" clId="{640858F8-2136-42DB-9ADC-06CAD480E347}" dt="2021-08-11T17:37:49.627" v="13913" actId="1076"/>
          <ac:picMkLst>
            <pc:docMk/>
            <pc:sldMk cId="3705566994" sldId="3134"/>
            <ac:picMk id="12" creationId="{E485EAAB-E894-494C-A7CF-68B510E671C3}"/>
          </ac:picMkLst>
        </pc:picChg>
      </pc:sldChg>
      <pc:sldChg chg="addSp delSp modSp new">
        <pc:chgData name="Melanie Power" userId="b8b21e1b7d306592" providerId="LiveId" clId="{640858F8-2136-42DB-9ADC-06CAD480E347}" dt="2021-08-11T17:43:25.037" v="14012" actId="962"/>
        <pc:sldMkLst>
          <pc:docMk/>
          <pc:sldMk cId="4250722288" sldId="3135"/>
        </pc:sldMkLst>
        <pc:spChg chg="mod">
          <ac:chgData name="Melanie Power" userId="b8b21e1b7d306592" providerId="LiveId" clId="{640858F8-2136-42DB-9ADC-06CAD480E347}" dt="2021-08-11T17:39:15.594" v="13924" actId="1076"/>
          <ac:spMkLst>
            <pc:docMk/>
            <pc:sldMk cId="4250722288" sldId="3135"/>
            <ac:spMk id="2" creationId="{BEC7B3E4-1E4A-477D-8274-EB81428AB6E0}"/>
          </ac:spMkLst>
        </pc:spChg>
        <pc:spChg chg="del mod">
          <ac:chgData name="Melanie Power" userId="b8b21e1b7d306592" providerId="LiveId" clId="{640858F8-2136-42DB-9ADC-06CAD480E347}" dt="2021-08-11T17:42:15.317" v="13992" actId="478"/>
          <ac:spMkLst>
            <pc:docMk/>
            <pc:sldMk cId="4250722288" sldId="3135"/>
            <ac:spMk id="3" creationId="{5BB75346-01C0-4D4D-BF89-BE81FD5D5825}"/>
          </ac:spMkLst>
        </pc:spChg>
        <pc:spChg chg="mod">
          <ac:chgData name="Melanie Power" userId="b8b21e1b7d306592" providerId="LiveId" clId="{640858F8-2136-42DB-9ADC-06CAD480E347}" dt="2021-08-11T17:43:05.422" v="14005" actId="1076"/>
          <ac:spMkLst>
            <pc:docMk/>
            <pc:sldMk cId="4250722288" sldId="3135"/>
            <ac:spMk id="4" creationId="{30FB20E0-C392-4EC3-BA67-31E2D4A0359D}"/>
          </ac:spMkLst>
        </pc:spChg>
        <pc:spChg chg="del">
          <ac:chgData name="Melanie Power" userId="b8b21e1b7d306592" providerId="LiveId" clId="{640858F8-2136-42DB-9ADC-06CAD480E347}" dt="2021-08-11T17:42:27.812" v="13995" actId="478"/>
          <ac:spMkLst>
            <pc:docMk/>
            <pc:sldMk cId="4250722288" sldId="3135"/>
            <ac:spMk id="5" creationId="{4BBD4ACC-9B0C-4C6A-8007-E8E446CABD1F}"/>
          </ac:spMkLst>
        </pc:spChg>
        <pc:spChg chg="del">
          <ac:chgData name="Melanie Power" userId="b8b21e1b7d306592" providerId="LiveId" clId="{640858F8-2136-42DB-9ADC-06CAD480E347}" dt="2021-08-11T17:42:31.068" v="13996" actId="478"/>
          <ac:spMkLst>
            <pc:docMk/>
            <pc:sldMk cId="4250722288" sldId="3135"/>
            <ac:spMk id="6" creationId="{90465311-33DC-4A3B-A698-74537CEC7FF6}"/>
          </ac:spMkLst>
        </pc:spChg>
        <pc:picChg chg="add mod">
          <ac:chgData name="Melanie Power" userId="b8b21e1b7d306592" providerId="LiveId" clId="{640858F8-2136-42DB-9ADC-06CAD480E347}" dt="2021-08-11T17:43:22.648" v="14011" actId="962"/>
          <ac:picMkLst>
            <pc:docMk/>
            <pc:sldMk cId="4250722288" sldId="3135"/>
            <ac:picMk id="7" creationId="{0C756684-7E1C-42F1-A415-48248219C98E}"/>
          </ac:picMkLst>
        </pc:picChg>
        <pc:picChg chg="add mod">
          <ac:chgData name="Melanie Power" userId="b8b21e1b7d306592" providerId="LiveId" clId="{640858F8-2136-42DB-9ADC-06CAD480E347}" dt="2021-08-11T17:43:25.037" v="14012" actId="962"/>
          <ac:picMkLst>
            <pc:docMk/>
            <pc:sldMk cId="4250722288" sldId="3135"/>
            <ac:picMk id="8" creationId="{9DC56764-1FE3-4E80-AF76-0490899A0BF0}"/>
          </ac:picMkLst>
        </pc:picChg>
      </pc:sldChg>
      <pc:sldChg chg="addSp delSp modSp new">
        <pc:chgData name="Melanie Power" userId="b8b21e1b7d306592" providerId="LiveId" clId="{640858F8-2136-42DB-9ADC-06CAD480E347}" dt="2021-08-11T17:46:45.939" v="14069" actId="1076"/>
        <pc:sldMkLst>
          <pc:docMk/>
          <pc:sldMk cId="2382785543" sldId="3136"/>
        </pc:sldMkLst>
        <pc:spChg chg="mod">
          <ac:chgData name="Melanie Power" userId="b8b21e1b7d306592" providerId="LiveId" clId="{640858F8-2136-42DB-9ADC-06CAD480E347}" dt="2021-08-11T17:43:57.891" v="14017" actId="14100"/>
          <ac:spMkLst>
            <pc:docMk/>
            <pc:sldMk cId="2382785543" sldId="3136"/>
            <ac:spMk id="2" creationId="{1328330F-77BC-4121-BC64-7453D26BC9A3}"/>
          </ac:spMkLst>
        </pc:spChg>
        <pc:spChg chg="del mod">
          <ac:chgData name="Melanie Power" userId="b8b21e1b7d306592" providerId="LiveId" clId="{640858F8-2136-42DB-9ADC-06CAD480E347}" dt="2021-08-11T17:43:53.553" v="14016" actId="478"/>
          <ac:spMkLst>
            <pc:docMk/>
            <pc:sldMk cId="2382785543" sldId="3136"/>
            <ac:spMk id="3" creationId="{438D6CF6-FDF1-485C-9CEC-A6B44FB81F1A}"/>
          </ac:spMkLst>
        </pc:spChg>
        <pc:spChg chg="mod">
          <ac:chgData name="Melanie Power" userId="b8b21e1b7d306592" providerId="LiveId" clId="{640858F8-2136-42DB-9ADC-06CAD480E347}" dt="2021-08-11T17:46:20.141" v="14061" actId="20577"/>
          <ac:spMkLst>
            <pc:docMk/>
            <pc:sldMk cId="2382785543" sldId="3136"/>
            <ac:spMk id="4" creationId="{779F4316-BC4A-420C-B551-B95D42C2141D}"/>
          </ac:spMkLst>
        </pc:spChg>
        <pc:picChg chg="add mod">
          <ac:chgData name="Melanie Power" userId="b8b21e1b7d306592" providerId="LiveId" clId="{640858F8-2136-42DB-9ADC-06CAD480E347}" dt="2021-08-11T17:46:32.441" v="14064" actId="962"/>
          <ac:picMkLst>
            <pc:docMk/>
            <pc:sldMk cId="2382785543" sldId="3136"/>
            <ac:picMk id="7" creationId="{A7744B49-4EB1-416C-B841-77F4CAF8DC77}"/>
          </ac:picMkLst>
        </pc:picChg>
        <pc:picChg chg="add mod">
          <ac:chgData name="Melanie Power" userId="b8b21e1b7d306592" providerId="LiveId" clId="{640858F8-2136-42DB-9ADC-06CAD480E347}" dt="2021-08-11T17:46:45.939" v="14069" actId="1076"/>
          <ac:picMkLst>
            <pc:docMk/>
            <pc:sldMk cId="2382785543" sldId="3136"/>
            <ac:picMk id="8" creationId="{AF731E00-70F1-45BD-9293-8A657B01F2A6}"/>
          </ac:picMkLst>
        </pc:picChg>
      </pc:sldChg>
      <pc:sldChg chg="delSp modSp new">
        <pc:chgData name="Melanie Power" userId="b8b21e1b7d306592" providerId="LiveId" clId="{640858F8-2136-42DB-9ADC-06CAD480E347}" dt="2021-08-11T17:50:08.418" v="14153"/>
        <pc:sldMkLst>
          <pc:docMk/>
          <pc:sldMk cId="1790124083" sldId="3137"/>
        </pc:sldMkLst>
        <pc:spChg chg="mod">
          <ac:chgData name="Melanie Power" userId="b8b21e1b7d306592" providerId="LiveId" clId="{640858F8-2136-42DB-9ADC-06CAD480E347}" dt="2021-08-11T17:47:47.170" v="14080" actId="14100"/>
          <ac:spMkLst>
            <pc:docMk/>
            <pc:sldMk cId="1790124083" sldId="3137"/>
            <ac:spMk id="2" creationId="{66F8BC2A-03FA-42C1-9E31-857614FCD729}"/>
          </ac:spMkLst>
        </pc:spChg>
        <pc:spChg chg="mod">
          <ac:chgData name="Melanie Power" userId="b8b21e1b7d306592" providerId="LiveId" clId="{640858F8-2136-42DB-9ADC-06CAD480E347}" dt="2021-08-11T17:47:52.582" v="14081" actId="207"/>
          <ac:spMkLst>
            <pc:docMk/>
            <pc:sldMk cId="1790124083" sldId="3137"/>
            <ac:spMk id="3" creationId="{0820F05B-AD98-43F2-8CAC-C0FF12195E54}"/>
          </ac:spMkLst>
        </pc:spChg>
        <pc:spChg chg="mod">
          <ac:chgData name="Melanie Power" userId="b8b21e1b7d306592" providerId="LiveId" clId="{640858F8-2136-42DB-9ADC-06CAD480E347}" dt="2021-08-11T17:49:31.286" v="14150" actId="1076"/>
          <ac:spMkLst>
            <pc:docMk/>
            <pc:sldMk cId="1790124083" sldId="3137"/>
            <ac:spMk id="4" creationId="{AF2D74D9-225C-4F0A-9437-20F9BC97E42A}"/>
          </ac:spMkLst>
        </pc:spChg>
        <pc:spChg chg="del">
          <ac:chgData name="Melanie Power" userId="b8b21e1b7d306592" providerId="LiveId" clId="{640858F8-2136-42DB-9ADC-06CAD480E347}" dt="2021-08-11T17:49:24.861" v="14149" actId="478"/>
          <ac:spMkLst>
            <pc:docMk/>
            <pc:sldMk cId="1790124083" sldId="3137"/>
            <ac:spMk id="5" creationId="{940C9CA7-052F-426F-967E-C9CE61088095}"/>
          </ac:spMkLst>
        </pc:spChg>
        <pc:spChg chg="mod">
          <ac:chgData name="Melanie Power" userId="b8b21e1b7d306592" providerId="LiveId" clId="{640858F8-2136-42DB-9ADC-06CAD480E347}" dt="2021-08-11T17:50:08.418" v="14153"/>
          <ac:spMkLst>
            <pc:docMk/>
            <pc:sldMk cId="1790124083" sldId="3137"/>
            <ac:spMk id="6" creationId="{A177227B-8ECF-471C-8204-11DFBE3E31F2}"/>
          </ac:spMkLst>
        </pc:spChg>
      </pc:sldChg>
      <pc:sldChg chg="new del">
        <pc:chgData name="Melanie Power" userId="b8b21e1b7d306592" providerId="LiveId" clId="{640858F8-2136-42DB-9ADC-06CAD480E347}" dt="2021-08-11T17:47:29.432" v="14072" actId="2696"/>
        <pc:sldMkLst>
          <pc:docMk/>
          <pc:sldMk cId="3832662152" sldId="3137"/>
        </pc:sldMkLst>
      </pc:sldChg>
      <pc:sldChg chg="addSp delSp modSp new mod">
        <pc:chgData name="Melanie Power" userId="b8b21e1b7d306592" providerId="LiveId" clId="{640858F8-2136-42DB-9ADC-06CAD480E347}" dt="2021-08-11T22:14:38.902" v="19458" actId="1076"/>
        <pc:sldMkLst>
          <pc:docMk/>
          <pc:sldMk cId="384993223" sldId="3138"/>
        </pc:sldMkLst>
        <pc:spChg chg="mod">
          <ac:chgData name="Melanie Power" userId="b8b21e1b7d306592" providerId="LiveId" clId="{640858F8-2136-42DB-9ADC-06CAD480E347}" dt="2021-08-11T17:50:27.359" v="14156" actId="14100"/>
          <ac:spMkLst>
            <pc:docMk/>
            <pc:sldMk cId="384993223" sldId="3138"/>
            <ac:spMk id="2" creationId="{C8908C8B-465A-4E44-82AA-35A9FBC0B9CC}"/>
          </ac:spMkLst>
        </pc:spChg>
        <pc:spChg chg="mod">
          <ac:chgData name="Melanie Power" userId="b8b21e1b7d306592" providerId="LiveId" clId="{640858F8-2136-42DB-9ADC-06CAD480E347}" dt="2021-08-11T17:50:37.731" v="14164" actId="14100"/>
          <ac:spMkLst>
            <pc:docMk/>
            <pc:sldMk cId="384993223" sldId="3138"/>
            <ac:spMk id="3" creationId="{6F6CA359-6870-4F16-874A-A84BB3982439}"/>
          </ac:spMkLst>
        </pc:spChg>
        <pc:spChg chg="mod">
          <ac:chgData name="Melanie Power" userId="b8b21e1b7d306592" providerId="LiveId" clId="{640858F8-2136-42DB-9ADC-06CAD480E347}" dt="2021-08-11T22:14:38.902" v="19458" actId="1076"/>
          <ac:spMkLst>
            <pc:docMk/>
            <pc:sldMk cId="384993223" sldId="3138"/>
            <ac:spMk id="4" creationId="{CFCAC658-28C7-4C6C-B3D3-B825619FDE35}"/>
          </ac:spMkLst>
        </pc:spChg>
        <pc:spChg chg="add del mod">
          <ac:chgData name="Melanie Power" userId="b8b21e1b7d306592" providerId="LiveId" clId="{640858F8-2136-42DB-9ADC-06CAD480E347}" dt="2021-08-11T17:53:34.351" v="14383" actId="478"/>
          <ac:spMkLst>
            <pc:docMk/>
            <pc:sldMk cId="384993223" sldId="3138"/>
            <ac:spMk id="5" creationId="{1A854C62-473F-4724-9146-C8A1E79BF54B}"/>
          </ac:spMkLst>
        </pc:spChg>
        <pc:picChg chg="add mod">
          <ac:chgData name="Melanie Power" userId="b8b21e1b7d306592" providerId="LiveId" clId="{640858F8-2136-42DB-9ADC-06CAD480E347}" dt="2021-08-11T17:50:54.903" v="14167" actId="1076"/>
          <ac:picMkLst>
            <pc:docMk/>
            <pc:sldMk cId="384993223" sldId="3138"/>
            <ac:picMk id="7" creationId="{84985CF7-26DA-4BD3-A465-30753C1C0DEB}"/>
          </ac:picMkLst>
        </pc:picChg>
      </pc:sldChg>
      <pc:sldChg chg="addSp delSp modSp new mod">
        <pc:chgData name="Melanie Power" userId="b8b21e1b7d306592" providerId="LiveId" clId="{640858F8-2136-42DB-9ADC-06CAD480E347}" dt="2021-08-11T21:59:44.113" v="19452" actId="404"/>
        <pc:sldMkLst>
          <pc:docMk/>
          <pc:sldMk cId="4193822448" sldId="3139"/>
        </pc:sldMkLst>
        <pc:spChg chg="mod ord">
          <ac:chgData name="Melanie Power" userId="b8b21e1b7d306592" providerId="LiveId" clId="{640858F8-2136-42DB-9ADC-06CAD480E347}" dt="2021-08-11T20:35:03.951" v="19244" actId="13244"/>
          <ac:spMkLst>
            <pc:docMk/>
            <pc:sldMk cId="4193822448" sldId="3139"/>
            <ac:spMk id="2" creationId="{9A12BA9D-302B-43EF-A652-70189798546C}"/>
          </ac:spMkLst>
        </pc:spChg>
        <pc:spChg chg="del">
          <ac:chgData name="Melanie Power" userId="b8b21e1b7d306592" providerId="LiveId" clId="{640858F8-2136-42DB-9ADC-06CAD480E347}" dt="2021-08-11T17:58:05.201" v="14389" actId="478"/>
          <ac:spMkLst>
            <pc:docMk/>
            <pc:sldMk cId="4193822448" sldId="3139"/>
            <ac:spMk id="3" creationId="{6C039DCF-AB77-468F-BCA3-8013A430366C}"/>
          </ac:spMkLst>
        </pc:spChg>
        <pc:spChg chg="mod ord">
          <ac:chgData name="Melanie Power" userId="b8b21e1b7d306592" providerId="LiveId" clId="{640858F8-2136-42DB-9ADC-06CAD480E347}" dt="2021-08-11T21:59:44.113" v="19452" actId="404"/>
          <ac:spMkLst>
            <pc:docMk/>
            <pc:sldMk cId="4193822448" sldId="3139"/>
            <ac:spMk id="4" creationId="{F72DFC8F-957F-422F-BDD3-A64BB3006BC5}"/>
          </ac:spMkLst>
        </pc:spChg>
        <pc:spChg chg="del">
          <ac:chgData name="Melanie Power" userId="b8b21e1b7d306592" providerId="LiveId" clId="{640858F8-2136-42DB-9ADC-06CAD480E347}" dt="2021-08-11T19:00:37.006" v="14442" actId="478"/>
          <ac:spMkLst>
            <pc:docMk/>
            <pc:sldMk cId="4193822448" sldId="3139"/>
            <ac:spMk id="5" creationId="{5D72B049-93A7-41AA-BC43-CDCEF7E0243C}"/>
          </ac:spMkLst>
        </pc:spChg>
        <pc:spChg chg="mod">
          <ac:chgData name="Melanie Power" userId="b8b21e1b7d306592" providerId="LiveId" clId="{640858F8-2136-42DB-9ADC-06CAD480E347}" dt="2021-08-11T19:05:28.588" v="15206" actId="1076"/>
          <ac:spMkLst>
            <pc:docMk/>
            <pc:sldMk cId="4193822448" sldId="3139"/>
            <ac:spMk id="6" creationId="{B9C7BCA4-FA3E-43A8-96AC-3167941BD9CF}"/>
          </ac:spMkLst>
        </pc:spChg>
        <pc:picChg chg="add mod">
          <ac:chgData name="Melanie Power" userId="b8b21e1b7d306592" providerId="LiveId" clId="{640858F8-2136-42DB-9ADC-06CAD480E347}" dt="2021-08-11T20:35:16.138" v="19246" actId="13244"/>
          <ac:picMkLst>
            <pc:docMk/>
            <pc:sldMk cId="4193822448" sldId="3139"/>
            <ac:picMk id="7" creationId="{D8782F2B-DAF5-4683-9017-7E6E40501C0D}"/>
          </ac:picMkLst>
        </pc:picChg>
        <pc:picChg chg="add mod">
          <ac:chgData name="Melanie Power" userId="b8b21e1b7d306592" providerId="LiveId" clId="{640858F8-2136-42DB-9ADC-06CAD480E347}" dt="2021-08-11T21:59:22.935" v="19449" actId="1076"/>
          <ac:picMkLst>
            <pc:docMk/>
            <pc:sldMk cId="4193822448" sldId="3139"/>
            <ac:picMk id="8" creationId="{2A8CF9AA-96C5-4A05-9613-703C1A356530}"/>
          </ac:picMkLst>
        </pc:picChg>
        <pc:picChg chg="add mod">
          <ac:chgData name="Melanie Power" userId="b8b21e1b7d306592" providerId="LiveId" clId="{640858F8-2136-42DB-9ADC-06CAD480E347}" dt="2021-08-11T21:59:12.124" v="19447" actId="1076"/>
          <ac:picMkLst>
            <pc:docMk/>
            <pc:sldMk cId="4193822448" sldId="3139"/>
            <ac:picMk id="9" creationId="{C178CED0-C690-4843-821B-366389420033}"/>
          </ac:picMkLst>
        </pc:picChg>
        <pc:picChg chg="add mod">
          <ac:chgData name="Melanie Power" userId="b8b21e1b7d306592" providerId="LiveId" clId="{640858F8-2136-42DB-9ADC-06CAD480E347}" dt="2021-08-11T21:59:17.114" v="19448" actId="1076"/>
          <ac:picMkLst>
            <pc:docMk/>
            <pc:sldMk cId="4193822448" sldId="3139"/>
            <ac:picMk id="10" creationId="{852D2A67-B962-4C89-B31A-B56D30C202D7}"/>
          </ac:picMkLst>
        </pc:picChg>
      </pc:sldChg>
      <pc:sldChg chg="addSp delSp modSp new mod">
        <pc:chgData name="Melanie Power" userId="b8b21e1b7d306592" providerId="LiveId" clId="{640858F8-2136-42DB-9ADC-06CAD480E347}" dt="2021-08-11T20:35:40.574" v="19251" actId="13244"/>
        <pc:sldMkLst>
          <pc:docMk/>
          <pc:sldMk cId="1854178819" sldId="3140"/>
        </pc:sldMkLst>
        <pc:spChg chg="mod ord">
          <ac:chgData name="Melanie Power" userId="b8b21e1b7d306592" providerId="LiveId" clId="{640858F8-2136-42DB-9ADC-06CAD480E347}" dt="2021-08-11T20:35:29.582" v="19248" actId="13244"/>
          <ac:spMkLst>
            <pc:docMk/>
            <pc:sldMk cId="1854178819" sldId="3140"/>
            <ac:spMk id="2" creationId="{E8CFF728-1526-498E-9565-59FBCF7CAA35}"/>
          </ac:spMkLst>
        </pc:spChg>
        <pc:spChg chg="del">
          <ac:chgData name="Melanie Power" userId="b8b21e1b7d306592" providerId="LiveId" clId="{640858F8-2136-42DB-9ADC-06CAD480E347}" dt="2021-08-11T19:07:11.570" v="15263" actId="478"/>
          <ac:spMkLst>
            <pc:docMk/>
            <pc:sldMk cId="1854178819" sldId="3140"/>
            <ac:spMk id="3" creationId="{9423FB6B-5DBE-4867-B7A2-4056ACDEF0F4}"/>
          </ac:spMkLst>
        </pc:spChg>
        <pc:spChg chg="mod ord">
          <ac:chgData name="Melanie Power" userId="b8b21e1b7d306592" providerId="LiveId" clId="{640858F8-2136-42DB-9ADC-06CAD480E347}" dt="2021-08-11T20:35:34.038" v="19250" actId="13244"/>
          <ac:spMkLst>
            <pc:docMk/>
            <pc:sldMk cId="1854178819" sldId="3140"/>
            <ac:spMk id="4" creationId="{0A331E35-9C75-4D32-8CDB-22B9FC440B46}"/>
          </ac:spMkLst>
        </pc:spChg>
        <pc:spChg chg="del">
          <ac:chgData name="Melanie Power" userId="b8b21e1b7d306592" providerId="LiveId" clId="{640858F8-2136-42DB-9ADC-06CAD480E347}" dt="2021-08-11T19:08:52.390" v="15290" actId="478"/>
          <ac:spMkLst>
            <pc:docMk/>
            <pc:sldMk cId="1854178819" sldId="3140"/>
            <ac:spMk id="5" creationId="{7384018F-238C-4D24-8A2E-2C05FA759F20}"/>
          </ac:spMkLst>
        </pc:spChg>
        <pc:spChg chg="mod">
          <ac:chgData name="Melanie Power" userId="b8b21e1b7d306592" providerId="LiveId" clId="{640858F8-2136-42DB-9ADC-06CAD480E347}" dt="2021-08-11T19:08:57.479" v="15291"/>
          <ac:spMkLst>
            <pc:docMk/>
            <pc:sldMk cId="1854178819" sldId="3140"/>
            <ac:spMk id="6" creationId="{51289362-072E-4B8A-9E8E-2F68FA0C642D}"/>
          </ac:spMkLst>
        </pc:spChg>
        <pc:spChg chg="add mod">
          <ac:chgData name="Melanie Power" userId="b8b21e1b7d306592" providerId="LiveId" clId="{640858F8-2136-42DB-9ADC-06CAD480E347}" dt="2021-08-11T20:25:04.694" v="19167" actId="962"/>
          <ac:spMkLst>
            <pc:docMk/>
            <pc:sldMk cId="1854178819" sldId="3140"/>
            <ac:spMk id="7" creationId="{5C69358E-0C7F-4FB7-AB3D-E5A8CFF4CD56}"/>
          </ac:spMkLst>
        </pc:spChg>
        <pc:spChg chg="add mod">
          <ac:chgData name="Melanie Power" userId="b8b21e1b7d306592" providerId="LiveId" clId="{640858F8-2136-42DB-9ADC-06CAD480E347}" dt="2021-08-11T20:25:07.351" v="19168" actId="962"/>
          <ac:spMkLst>
            <pc:docMk/>
            <pc:sldMk cId="1854178819" sldId="3140"/>
            <ac:spMk id="8" creationId="{262C9128-987B-4168-979F-F01D55222B5C}"/>
          </ac:spMkLst>
        </pc:spChg>
        <pc:picChg chg="add mod ord">
          <ac:chgData name="Melanie Power" userId="b8b21e1b7d306592" providerId="LiveId" clId="{640858F8-2136-42DB-9ADC-06CAD480E347}" dt="2021-08-11T20:35:40.574" v="19251" actId="13244"/>
          <ac:picMkLst>
            <pc:docMk/>
            <pc:sldMk cId="1854178819" sldId="3140"/>
            <ac:picMk id="9" creationId="{E86C6460-07E0-405A-8BE4-1FD6FC8E54E3}"/>
          </ac:picMkLst>
        </pc:picChg>
        <pc:picChg chg="add mod">
          <ac:chgData name="Melanie Power" userId="b8b21e1b7d306592" providerId="LiveId" clId="{640858F8-2136-42DB-9ADC-06CAD480E347}" dt="2021-08-11T19:11:27.175" v="15773" actId="962"/>
          <ac:picMkLst>
            <pc:docMk/>
            <pc:sldMk cId="1854178819" sldId="3140"/>
            <ac:picMk id="10" creationId="{1801A5F7-C199-4BD7-B029-828C977C8066}"/>
          </ac:picMkLst>
        </pc:picChg>
      </pc:sldChg>
      <pc:sldChg chg="addSp delSp modSp new mod">
        <pc:chgData name="Melanie Power" userId="b8b21e1b7d306592" providerId="LiveId" clId="{640858F8-2136-42DB-9ADC-06CAD480E347}" dt="2021-08-11T22:00:16.205" v="19453" actId="478"/>
        <pc:sldMkLst>
          <pc:docMk/>
          <pc:sldMk cId="1798442854" sldId="3141"/>
        </pc:sldMkLst>
        <pc:spChg chg="mod">
          <ac:chgData name="Melanie Power" userId="b8b21e1b7d306592" providerId="LiveId" clId="{640858F8-2136-42DB-9ADC-06CAD480E347}" dt="2021-08-11T19:12:08.455" v="15870" actId="14100"/>
          <ac:spMkLst>
            <pc:docMk/>
            <pc:sldMk cId="1798442854" sldId="3141"/>
            <ac:spMk id="2" creationId="{9C761D14-5A9B-48B1-BA95-172F5426D088}"/>
          </ac:spMkLst>
        </pc:spChg>
        <pc:spChg chg="mod">
          <ac:chgData name="Melanie Power" userId="b8b21e1b7d306592" providerId="LiveId" clId="{640858F8-2136-42DB-9ADC-06CAD480E347}" dt="2021-08-11T19:12:13.967" v="15873" actId="207"/>
          <ac:spMkLst>
            <pc:docMk/>
            <pc:sldMk cId="1798442854" sldId="3141"/>
            <ac:spMk id="3" creationId="{2A170A61-6077-4FB9-AAF2-35F23FDBC65E}"/>
          </ac:spMkLst>
        </pc:spChg>
        <pc:spChg chg="mod">
          <ac:chgData name="Melanie Power" userId="b8b21e1b7d306592" providerId="LiveId" clId="{640858F8-2136-42DB-9ADC-06CAD480E347}" dt="2021-08-11T19:14:17.599" v="15909" actId="1076"/>
          <ac:spMkLst>
            <pc:docMk/>
            <pc:sldMk cId="1798442854" sldId="3141"/>
            <ac:spMk id="4" creationId="{97DA8864-22B3-4679-B6CC-C04FD71E6296}"/>
          </ac:spMkLst>
        </pc:spChg>
        <pc:spChg chg="del">
          <ac:chgData name="Melanie Power" userId="b8b21e1b7d306592" providerId="LiveId" clId="{640858F8-2136-42DB-9ADC-06CAD480E347}" dt="2021-08-11T22:00:16.205" v="19453" actId="478"/>
          <ac:spMkLst>
            <pc:docMk/>
            <pc:sldMk cId="1798442854" sldId="3141"/>
            <ac:spMk id="5" creationId="{E61F1F36-9303-4884-A6E8-FCA681CAF1D7}"/>
          </ac:spMkLst>
        </pc:spChg>
        <pc:spChg chg="mod">
          <ac:chgData name="Melanie Power" userId="b8b21e1b7d306592" providerId="LiveId" clId="{640858F8-2136-42DB-9ADC-06CAD480E347}" dt="2021-08-11T19:14:09.738" v="15908" actId="14100"/>
          <ac:spMkLst>
            <pc:docMk/>
            <pc:sldMk cId="1798442854" sldId="3141"/>
            <ac:spMk id="6" creationId="{EEFADA45-5F9F-4BE1-86E1-D7AB91D48243}"/>
          </ac:spMkLst>
        </pc:spChg>
        <pc:picChg chg="add mod">
          <ac:chgData name="Melanie Power" userId="b8b21e1b7d306592" providerId="LiveId" clId="{640858F8-2136-42DB-9ADC-06CAD480E347}" dt="2021-08-11T19:15:22.783" v="15925" actId="962"/>
          <ac:picMkLst>
            <pc:docMk/>
            <pc:sldMk cId="1798442854" sldId="3141"/>
            <ac:picMk id="7" creationId="{52AA2C1F-E16E-49D9-A347-CE353376EA85}"/>
          </ac:picMkLst>
        </pc:picChg>
        <pc:picChg chg="add mod">
          <ac:chgData name="Melanie Power" userId="b8b21e1b7d306592" providerId="LiveId" clId="{640858F8-2136-42DB-9ADC-06CAD480E347}" dt="2021-08-11T19:15:30.230" v="15928" actId="962"/>
          <ac:picMkLst>
            <pc:docMk/>
            <pc:sldMk cId="1798442854" sldId="3141"/>
            <ac:picMk id="8" creationId="{9FD8DAD0-8344-4F27-84FE-4A99F781B33B}"/>
          </ac:picMkLst>
        </pc:picChg>
        <pc:picChg chg="add mod">
          <ac:chgData name="Melanie Power" userId="b8b21e1b7d306592" providerId="LiveId" clId="{640858F8-2136-42DB-9ADC-06CAD480E347}" dt="2021-08-11T19:15:26.554" v="15926" actId="962"/>
          <ac:picMkLst>
            <pc:docMk/>
            <pc:sldMk cId="1798442854" sldId="3141"/>
            <ac:picMk id="9" creationId="{E2D4546A-B9AD-4CB8-8950-581B113B51D7}"/>
          </ac:picMkLst>
        </pc:picChg>
        <pc:picChg chg="add mod">
          <ac:chgData name="Melanie Power" userId="b8b21e1b7d306592" providerId="LiveId" clId="{640858F8-2136-42DB-9ADC-06CAD480E347}" dt="2021-08-11T19:15:28.242" v="15927" actId="962"/>
          <ac:picMkLst>
            <pc:docMk/>
            <pc:sldMk cId="1798442854" sldId="3141"/>
            <ac:picMk id="10" creationId="{F653CE76-A5E8-4024-8EAE-B526072A4CE3}"/>
          </ac:picMkLst>
        </pc:picChg>
      </pc:sldChg>
      <pc:sldChg chg="addSp delSp modSp new mod">
        <pc:chgData name="Melanie Power" userId="b8b21e1b7d306592" providerId="LiveId" clId="{640858F8-2136-42DB-9ADC-06CAD480E347}" dt="2021-08-11T20:36:09.495" v="19256" actId="478"/>
        <pc:sldMkLst>
          <pc:docMk/>
          <pc:sldMk cId="64557917" sldId="3142"/>
        </pc:sldMkLst>
        <pc:spChg chg="mod ord">
          <ac:chgData name="Melanie Power" userId="b8b21e1b7d306592" providerId="LiveId" clId="{640858F8-2136-42DB-9ADC-06CAD480E347}" dt="2021-08-11T20:35:47.900" v="19252" actId="13244"/>
          <ac:spMkLst>
            <pc:docMk/>
            <pc:sldMk cId="64557917" sldId="3142"/>
            <ac:spMk id="2" creationId="{23325E57-8244-4706-BDC0-7E5E6760890D}"/>
          </ac:spMkLst>
        </pc:spChg>
        <pc:spChg chg="mod ord">
          <ac:chgData name="Melanie Power" userId="b8b21e1b7d306592" providerId="LiveId" clId="{640858F8-2136-42DB-9ADC-06CAD480E347}" dt="2021-08-11T20:35:58.168" v="19253" actId="13244"/>
          <ac:spMkLst>
            <pc:docMk/>
            <pc:sldMk cId="64557917" sldId="3142"/>
            <ac:spMk id="3" creationId="{778749CF-6CDE-4347-8D96-A3CC7F552337}"/>
          </ac:spMkLst>
        </pc:spChg>
        <pc:spChg chg="mod ord">
          <ac:chgData name="Melanie Power" userId="b8b21e1b7d306592" providerId="LiveId" clId="{640858F8-2136-42DB-9ADC-06CAD480E347}" dt="2021-08-11T20:36:00.586" v="19254" actId="13244"/>
          <ac:spMkLst>
            <pc:docMk/>
            <pc:sldMk cId="64557917" sldId="3142"/>
            <ac:spMk id="4" creationId="{39081F41-19FA-457C-9B9B-4F90D687B63E}"/>
          </ac:spMkLst>
        </pc:spChg>
        <pc:spChg chg="del">
          <ac:chgData name="Melanie Power" userId="b8b21e1b7d306592" providerId="LiveId" clId="{640858F8-2136-42DB-9ADC-06CAD480E347}" dt="2021-08-11T20:36:09.495" v="19256" actId="478"/>
          <ac:spMkLst>
            <pc:docMk/>
            <pc:sldMk cId="64557917" sldId="3142"/>
            <ac:spMk id="5" creationId="{80C698F3-94F9-4FF8-ADB6-1DF3731D834F}"/>
          </ac:spMkLst>
        </pc:spChg>
        <pc:spChg chg="mod">
          <ac:chgData name="Melanie Power" userId="b8b21e1b7d306592" providerId="LiveId" clId="{640858F8-2136-42DB-9ADC-06CAD480E347}" dt="2021-08-11T19:20:18.856" v="15972" actId="20577"/>
          <ac:spMkLst>
            <pc:docMk/>
            <pc:sldMk cId="64557917" sldId="3142"/>
            <ac:spMk id="6" creationId="{6C687FEA-EFC9-4BD9-AEFE-E8EA49D01B17}"/>
          </ac:spMkLst>
        </pc:spChg>
        <pc:picChg chg="add mod">
          <ac:chgData name="Melanie Power" userId="b8b21e1b7d306592" providerId="LiveId" clId="{640858F8-2136-42DB-9ADC-06CAD480E347}" dt="2021-08-11T19:18:10.744" v="15947" actId="1076"/>
          <ac:picMkLst>
            <pc:docMk/>
            <pc:sldMk cId="64557917" sldId="3142"/>
            <ac:picMk id="7" creationId="{A64782ED-FCDE-4277-9A1B-E48094D17059}"/>
          </ac:picMkLst>
        </pc:picChg>
        <pc:picChg chg="add mod ord">
          <ac:chgData name="Melanie Power" userId="b8b21e1b7d306592" providerId="LiveId" clId="{640858F8-2136-42DB-9ADC-06CAD480E347}" dt="2021-08-11T20:36:04.020" v="19255" actId="13244"/>
          <ac:picMkLst>
            <pc:docMk/>
            <pc:sldMk cId="64557917" sldId="3142"/>
            <ac:picMk id="8" creationId="{97525153-D7CB-45D2-B864-F7B8EE9C0145}"/>
          </ac:picMkLst>
        </pc:picChg>
      </pc:sldChg>
      <pc:sldChg chg="delSp modSp new">
        <pc:chgData name="Melanie Power" userId="b8b21e1b7d306592" providerId="LiveId" clId="{640858F8-2136-42DB-9ADC-06CAD480E347}" dt="2021-08-11T19:27:19.074" v="16056" actId="20577"/>
        <pc:sldMkLst>
          <pc:docMk/>
          <pc:sldMk cId="4201477096" sldId="3143"/>
        </pc:sldMkLst>
        <pc:spChg chg="mod">
          <ac:chgData name="Melanie Power" userId="b8b21e1b7d306592" providerId="LiveId" clId="{640858F8-2136-42DB-9ADC-06CAD480E347}" dt="2021-08-11T19:21:20.874" v="15976"/>
          <ac:spMkLst>
            <pc:docMk/>
            <pc:sldMk cId="4201477096" sldId="3143"/>
            <ac:spMk id="2" creationId="{3328E6AE-842B-4B94-B5DE-523DB649BFA7}"/>
          </ac:spMkLst>
        </pc:spChg>
        <pc:spChg chg="mod">
          <ac:chgData name="Melanie Power" userId="b8b21e1b7d306592" providerId="LiveId" clId="{640858F8-2136-42DB-9ADC-06CAD480E347}" dt="2021-08-11T19:21:35.039" v="15986" actId="207"/>
          <ac:spMkLst>
            <pc:docMk/>
            <pc:sldMk cId="4201477096" sldId="3143"/>
            <ac:spMk id="3" creationId="{26B2D043-2EB2-4E74-834B-5BBEF82E7E7D}"/>
          </ac:spMkLst>
        </pc:spChg>
        <pc:spChg chg="mod">
          <ac:chgData name="Melanie Power" userId="b8b21e1b7d306592" providerId="LiveId" clId="{640858F8-2136-42DB-9ADC-06CAD480E347}" dt="2021-08-11T19:27:19.074" v="16056" actId="20577"/>
          <ac:spMkLst>
            <pc:docMk/>
            <pc:sldMk cId="4201477096" sldId="3143"/>
            <ac:spMk id="4" creationId="{31AB67B0-E8D4-4E6C-BB07-04E85E12A741}"/>
          </ac:spMkLst>
        </pc:spChg>
        <pc:spChg chg="del">
          <ac:chgData name="Melanie Power" userId="b8b21e1b7d306592" providerId="LiveId" clId="{640858F8-2136-42DB-9ADC-06CAD480E347}" dt="2021-08-11T19:22:10.594" v="15998" actId="478"/>
          <ac:spMkLst>
            <pc:docMk/>
            <pc:sldMk cId="4201477096" sldId="3143"/>
            <ac:spMk id="5" creationId="{D105A962-63E5-4D7E-9E70-F6DAEC1E4BDF}"/>
          </ac:spMkLst>
        </pc:spChg>
        <pc:spChg chg="mod">
          <ac:chgData name="Melanie Power" userId="b8b21e1b7d306592" providerId="LiveId" clId="{640858F8-2136-42DB-9ADC-06CAD480E347}" dt="2021-08-11T19:22:07.036" v="15997" actId="20577"/>
          <ac:spMkLst>
            <pc:docMk/>
            <pc:sldMk cId="4201477096" sldId="3143"/>
            <ac:spMk id="6" creationId="{31066CFD-1B47-44CE-90BE-CE9EC15B09D9}"/>
          </ac:spMkLst>
        </pc:spChg>
      </pc:sldChg>
      <pc:sldChg chg="new del">
        <pc:chgData name="Melanie Power" userId="b8b21e1b7d306592" providerId="LiveId" clId="{640858F8-2136-42DB-9ADC-06CAD480E347}" dt="2021-08-11T19:27:33.454" v="16059" actId="2696"/>
        <pc:sldMkLst>
          <pc:docMk/>
          <pc:sldMk cId="2543577162" sldId="3144"/>
        </pc:sldMkLst>
      </pc:sldChg>
      <pc:sldChg chg="delSp modSp new">
        <pc:chgData name="Melanie Power" userId="b8b21e1b7d306592" providerId="LiveId" clId="{640858F8-2136-42DB-9ADC-06CAD480E347}" dt="2021-08-11T19:32:25.138" v="16130" actId="120"/>
        <pc:sldMkLst>
          <pc:docMk/>
          <pc:sldMk cId="3712418810" sldId="3144"/>
        </pc:sldMkLst>
        <pc:spChg chg="mod">
          <ac:chgData name="Melanie Power" userId="b8b21e1b7d306592" providerId="LiveId" clId="{640858F8-2136-42DB-9ADC-06CAD480E347}" dt="2021-08-11T19:29:37.732" v="16066" actId="14100"/>
          <ac:spMkLst>
            <pc:docMk/>
            <pc:sldMk cId="3712418810" sldId="3144"/>
            <ac:spMk id="2" creationId="{09DBB2F3-97F5-4482-9863-CA9F332BD7B3}"/>
          </ac:spMkLst>
        </pc:spChg>
        <pc:spChg chg="mod">
          <ac:chgData name="Melanie Power" userId="b8b21e1b7d306592" providerId="LiveId" clId="{640858F8-2136-42DB-9ADC-06CAD480E347}" dt="2021-08-11T19:29:39.896" v="16067" actId="207"/>
          <ac:spMkLst>
            <pc:docMk/>
            <pc:sldMk cId="3712418810" sldId="3144"/>
            <ac:spMk id="3" creationId="{16B1376D-C448-495A-B506-71524F97343A}"/>
          </ac:spMkLst>
        </pc:spChg>
        <pc:spChg chg="mod">
          <ac:chgData name="Melanie Power" userId="b8b21e1b7d306592" providerId="LiveId" clId="{640858F8-2136-42DB-9ADC-06CAD480E347}" dt="2021-08-11T19:32:25.138" v="16130" actId="120"/>
          <ac:spMkLst>
            <pc:docMk/>
            <pc:sldMk cId="3712418810" sldId="3144"/>
            <ac:spMk id="4" creationId="{3E47CBF9-3D55-4E92-A1BF-BD47B75C1555}"/>
          </ac:spMkLst>
        </pc:spChg>
        <pc:spChg chg="del">
          <ac:chgData name="Melanie Power" userId="b8b21e1b7d306592" providerId="LiveId" clId="{640858F8-2136-42DB-9ADC-06CAD480E347}" dt="2021-08-11T19:31:59.426" v="16127" actId="478"/>
          <ac:spMkLst>
            <pc:docMk/>
            <pc:sldMk cId="3712418810" sldId="3144"/>
            <ac:spMk id="5" creationId="{5352C789-76B1-4C4F-B318-8FD569BAE492}"/>
          </ac:spMkLst>
        </pc:spChg>
        <pc:spChg chg="mod">
          <ac:chgData name="Melanie Power" userId="b8b21e1b7d306592" providerId="LiveId" clId="{640858F8-2136-42DB-9ADC-06CAD480E347}" dt="2021-08-11T19:31:56.937" v="16126" actId="1076"/>
          <ac:spMkLst>
            <pc:docMk/>
            <pc:sldMk cId="3712418810" sldId="3144"/>
            <ac:spMk id="6" creationId="{00588139-474A-4481-AFB2-35FEA8089129}"/>
          </ac:spMkLst>
        </pc:spChg>
      </pc:sldChg>
      <pc:sldChg chg="addSp modSp new mod">
        <pc:chgData name="Melanie Power" userId="b8b21e1b7d306592" providerId="LiveId" clId="{640858F8-2136-42DB-9ADC-06CAD480E347}" dt="2021-08-11T20:36:40.236" v="19260" actId="13244"/>
        <pc:sldMkLst>
          <pc:docMk/>
          <pc:sldMk cId="575533802" sldId="3145"/>
        </pc:sldMkLst>
        <pc:spChg chg="mod ord">
          <ac:chgData name="Melanie Power" userId="b8b21e1b7d306592" providerId="LiveId" clId="{640858F8-2136-42DB-9ADC-06CAD480E347}" dt="2021-08-11T20:36:13.035" v="19257" actId="13244"/>
          <ac:spMkLst>
            <pc:docMk/>
            <pc:sldMk cId="575533802" sldId="3145"/>
            <ac:spMk id="2" creationId="{4C545C1E-F7AE-4DF1-849D-9034C6EE1150}"/>
          </ac:spMkLst>
        </pc:spChg>
        <pc:spChg chg="mod ord">
          <ac:chgData name="Melanie Power" userId="b8b21e1b7d306592" providerId="LiveId" clId="{640858F8-2136-42DB-9ADC-06CAD480E347}" dt="2021-08-11T20:36:15.374" v="19258" actId="13244"/>
          <ac:spMkLst>
            <pc:docMk/>
            <pc:sldMk cId="575533802" sldId="3145"/>
            <ac:spMk id="3" creationId="{5C1431A4-027B-480E-BEF8-E5D7BF279B98}"/>
          </ac:spMkLst>
        </pc:spChg>
        <pc:spChg chg="mod ord">
          <ac:chgData name="Melanie Power" userId="b8b21e1b7d306592" providerId="LiveId" clId="{640858F8-2136-42DB-9ADC-06CAD480E347}" dt="2021-08-11T20:36:17.958" v="19259" actId="13244"/>
          <ac:spMkLst>
            <pc:docMk/>
            <pc:sldMk cId="575533802" sldId="3145"/>
            <ac:spMk id="4" creationId="{765477C6-BD1E-4C22-8B4A-617192C63ED2}"/>
          </ac:spMkLst>
        </pc:spChg>
        <pc:spChg chg="mod">
          <ac:chgData name="Melanie Power" userId="b8b21e1b7d306592" providerId="LiveId" clId="{640858F8-2136-42DB-9ADC-06CAD480E347}" dt="2021-08-11T19:34:54.173" v="16157" actId="20577"/>
          <ac:spMkLst>
            <pc:docMk/>
            <pc:sldMk cId="575533802" sldId="3145"/>
            <ac:spMk id="5" creationId="{2461CF1D-4D72-40B2-9D38-0D09819B9E8A}"/>
          </ac:spMkLst>
        </pc:spChg>
        <pc:spChg chg="mod ord">
          <ac:chgData name="Melanie Power" userId="b8b21e1b7d306592" providerId="LiveId" clId="{640858F8-2136-42DB-9ADC-06CAD480E347}" dt="2021-08-11T20:36:40.236" v="19260" actId="13244"/>
          <ac:spMkLst>
            <pc:docMk/>
            <pc:sldMk cId="575533802" sldId="3145"/>
            <ac:spMk id="6" creationId="{0324A93B-73FA-402A-AB16-427B42174B18}"/>
          </ac:spMkLst>
        </pc:spChg>
        <pc:picChg chg="add mod">
          <ac:chgData name="Melanie Power" userId="b8b21e1b7d306592" providerId="LiveId" clId="{640858F8-2136-42DB-9ADC-06CAD480E347}" dt="2021-08-11T19:37:05.234" v="16285" actId="1076"/>
          <ac:picMkLst>
            <pc:docMk/>
            <pc:sldMk cId="575533802" sldId="3145"/>
            <ac:picMk id="7" creationId="{6B612112-E9E3-4774-9370-E85F8C6EB776}"/>
          </ac:picMkLst>
        </pc:picChg>
      </pc:sldChg>
      <pc:sldChg chg="addSp delSp modSp new mod">
        <pc:chgData name="Melanie Power" userId="b8b21e1b7d306592" providerId="LiveId" clId="{640858F8-2136-42DB-9ADC-06CAD480E347}" dt="2021-08-11T20:36:44.660" v="19262" actId="13244"/>
        <pc:sldMkLst>
          <pc:docMk/>
          <pc:sldMk cId="4188749105" sldId="3146"/>
        </pc:sldMkLst>
        <pc:spChg chg="mod ord">
          <ac:chgData name="Melanie Power" userId="b8b21e1b7d306592" providerId="LiveId" clId="{640858F8-2136-42DB-9ADC-06CAD480E347}" dt="2021-08-11T20:36:42.826" v="19261" actId="13244"/>
          <ac:spMkLst>
            <pc:docMk/>
            <pc:sldMk cId="4188749105" sldId="3146"/>
            <ac:spMk id="2" creationId="{29BF2888-93AF-4338-98C7-D218F9454838}"/>
          </ac:spMkLst>
        </pc:spChg>
        <pc:spChg chg="mod ord">
          <ac:chgData name="Melanie Power" userId="b8b21e1b7d306592" providerId="LiveId" clId="{640858F8-2136-42DB-9ADC-06CAD480E347}" dt="2021-08-11T20:36:44.660" v="19262" actId="13244"/>
          <ac:spMkLst>
            <pc:docMk/>
            <pc:sldMk cId="4188749105" sldId="3146"/>
            <ac:spMk id="3" creationId="{558D6400-F22E-4385-BE9F-82A9E20E8C0C}"/>
          </ac:spMkLst>
        </pc:spChg>
        <pc:spChg chg="del mod">
          <ac:chgData name="Melanie Power" userId="b8b21e1b7d306592" providerId="LiveId" clId="{640858F8-2136-42DB-9ADC-06CAD480E347}" dt="2021-08-11T19:46:14.865" v="17167" actId="478"/>
          <ac:spMkLst>
            <pc:docMk/>
            <pc:sldMk cId="4188749105" sldId="3146"/>
            <ac:spMk id="4" creationId="{32F65341-8A94-4444-8CA9-87E3F49ED4A2}"/>
          </ac:spMkLst>
        </pc:spChg>
        <pc:spChg chg="del">
          <ac:chgData name="Melanie Power" userId="b8b21e1b7d306592" providerId="LiveId" clId="{640858F8-2136-42DB-9ADC-06CAD480E347}" dt="2021-08-11T19:46:28.667" v="17172" actId="478"/>
          <ac:spMkLst>
            <pc:docMk/>
            <pc:sldMk cId="4188749105" sldId="3146"/>
            <ac:spMk id="5" creationId="{538D2945-BFC1-4664-A4FA-33B360843F13}"/>
          </ac:spMkLst>
        </pc:spChg>
        <pc:spChg chg="add del mod">
          <ac:chgData name="Melanie Power" userId="b8b21e1b7d306592" providerId="LiveId" clId="{640858F8-2136-42DB-9ADC-06CAD480E347}" dt="2021-08-11T19:46:26.297" v="17171" actId="14100"/>
          <ac:spMkLst>
            <pc:docMk/>
            <pc:sldMk cId="4188749105" sldId="3146"/>
            <ac:spMk id="6" creationId="{3B3AA340-7F8B-47C7-A4F0-49E4D36EC05B}"/>
          </ac:spMkLst>
        </pc:spChg>
        <pc:picChg chg="add del mod">
          <ac:chgData name="Melanie Power" userId="b8b21e1b7d306592" providerId="LiveId" clId="{640858F8-2136-42DB-9ADC-06CAD480E347}" dt="2021-08-11T19:43:56.571" v="16691" actId="21"/>
          <ac:picMkLst>
            <pc:docMk/>
            <pc:sldMk cId="4188749105" sldId="3146"/>
            <ac:picMk id="8" creationId="{1106902E-9EB9-4452-ABB5-54670D369D46}"/>
          </ac:picMkLst>
        </pc:picChg>
        <pc:picChg chg="add del mod">
          <ac:chgData name="Melanie Power" userId="b8b21e1b7d306592" providerId="LiveId" clId="{640858F8-2136-42DB-9ADC-06CAD480E347}" dt="2021-08-11T20:23:31.553" v="19146" actId="478"/>
          <ac:picMkLst>
            <pc:docMk/>
            <pc:sldMk cId="4188749105" sldId="3146"/>
            <ac:picMk id="9" creationId="{C196D90E-9E69-43E9-B6E6-54FE12DF7A78}"/>
          </ac:picMkLst>
        </pc:picChg>
        <pc:picChg chg="add del mod">
          <ac:chgData name="Melanie Power" userId="b8b21e1b7d306592" providerId="LiveId" clId="{640858F8-2136-42DB-9ADC-06CAD480E347}" dt="2021-08-11T20:23:13.218" v="19139" actId="21"/>
          <ac:picMkLst>
            <pc:docMk/>
            <pc:sldMk cId="4188749105" sldId="3146"/>
            <ac:picMk id="11" creationId="{799D343F-9465-4B6D-B78C-97C7BB5B5D59}"/>
          </ac:picMkLst>
        </pc:picChg>
        <pc:picChg chg="add mod">
          <ac:chgData name="Melanie Power" userId="b8b21e1b7d306592" providerId="LiveId" clId="{640858F8-2136-42DB-9ADC-06CAD480E347}" dt="2021-08-11T20:23:42.739" v="19151" actId="1076"/>
          <ac:picMkLst>
            <pc:docMk/>
            <pc:sldMk cId="4188749105" sldId="3146"/>
            <ac:picMk id="12" creationId="{EF0A852F-3227-4BC2-B951-A92EF7068F64}"/>
          </ac:picMkLst>
        </pc:picChg>
      </pc:sldChg>
      <pc:sldChg chg="addSp delSp modSp new mod">
        <pc:chgData name="Melanie Power" userId="b8b21e1b7d306592" providerId="LiveId" clId="{640858F8-2136-42DB-9ADC-06CAD480E347}" dt="2021-08-11T21:33:39.870" v="19380" actId="478"/>
        <pc:sldMkLst>
          <pc:docMk/>
          <pc:sldMk cId="1592719334" sldId="3147"/>
        </pc:sldMkLst>
        <pc:spChg chg="mod">
          <ac:chgData name="Melanie Power" userId="b8b21e1b7d306592" providerId="LiveId" clId="{640858F8-2136-42DB-9ADC-06CAD480E347}" dt="2021-08-11T20:24:17.809" v="19159" actId="20577"/>
          <ac:spMkLst>
            <pc:docMk/>
            <pc:sldMk cId="1592719334" sldId="3147"/>
            <ac:spMk id="2" creationId="{0B72A262-27CF-40FB-BEB4-D5FEF76719AE}"/>
          </ac:spMkLst>
        </pc:spChg>
        <pc:spChg chg="mod">
          <ac:chgData name="Melanie Power" userId="b8b21e1b7d306592" providerId="LiveId" clId="{640858F8-2136-42DB-9ADC-06CAD480E347}" dt="2021-08-11T19:47:05.471" v="17201" actId="207"/>
          <ac:spMkLst>
            <pc:docMk/>
            <pc:sldMk cId="1592719334" sldId="3147"/>
            <ac:spMk id="3" creationId="{B750992A-379C-4903-8F80-55AED644714A}"/>
          </ac:spMkLst>
        </pc:spChg>
        <pc:spChg chg="mod">
          <ac:chgData name="Melanie Power" userId="b8b21e1b7d306592" providerId="LiveId" clId="{640858F8-2136-42DB-9ADC-06CAD480E347}" dt="2021-08-11T19:48:29.887" v="17227" actId="1076"/>
          <ac:spMkLst>
            <pc:docMk/>
            <pc:sldMk cId="1592719334" sldId="3147"/>
            <ac:spMk id="4" creationId="{A74B85A3-DF3A-4A2E-858E-2967E4E6E3AD}"/>
          </ac:spMkLst>
        </pc:spChg>
        <pc:spChg chg="del">
          <ac:chgData name="Melanie Power" userId="b8b21e1b7d306592" providerId="LiveId" clId="{640858F8-2136-42DB-9ADC-06CAD480E347}" dt="2021-08-11T21:33:38.695" v="19379" actId="478"/>
          <ac:spMkLst>
            <pc:docMk/>
            <pc:sldMk cId="1592719334" sldId="3147"/>
            <ac:spMk id="5" creationId="{66AA0DCE-DD53-4B7A-BF28-17E376106B0F}"/>
          </ac:spMkLst>
        </pc:spChg>
        <pc:spChg chg="del">
          <ac:chgData name="Melanie Power" userId="b8b21e1b7d306592" providerId="LiveId" clId="{640858F8-2136-42DB-9ADC-06CAD480E347}" dt="2021-08-11T21:33:39.870" v="19380" actId="478"/>
          <ac:spMkLst>
            <pc:docMk/>
            <pc:sldMk cId="1592719334" sldId="3147"/>
            <ac:spMk id="6" creationId="{7F74CD1B-B0EB-44C7-9849-A7A3A1244AF7}"/>
          </ac:spMkLst>
        </pc:spChg>
        <pc:picChg chg="add mod">
          <ac:chgData name="Melanie Power" userId="b8b21e1b7d306592" providerId="LiveId" clId="{640858F8-2136-42DB-9ADC-06CAD480E347}" dt="2021-08-11T19:48:40.679" v="17230" actId="1076"/>
          <ac:picMkLst>
            <pc:docMk/>
            <pc:sldMk cId="1592719334" sldId="3147"/>
            <ac:picMk id="7" creationId="{2C7B466E-627F-48F1-867B-D391592D6D37}"/>
          </ac:picMkLst>
        </pc:picChg>
        <pc:picChg chg="add mod">
          <ac:chgData name="Melanie Power" userId="b8b21e1b7d306592" providerId="LiveId" clId="{640858F8-2136-42DB-9ADC-06CAD480E347}" dt="2021-08-11T19:48:47.138" v="17232" actId="1076"/>
          <ac:picMkLst>
            <pc:docMk/>
            <pc:sldMk cId="1592719334" sldId="3147"/>
            <ac:picMk id="8" creationId="{E2834D6F-187B-4271-B22B-49D2DE6C1DC6}"/>
          </ac:picMkLst>
        </pc:picChg>
        <pc:picChg chg="add mod">
          <ac:chgData name="Melanie Power" userId="b8b21e1b7d306592" providerId="LiveId" clId="{640858F8-2136-42DB-9ADC-06CAD480E347}" dt="2021-08-11T19:48:53.700" v="17234" actId="1076"/>
          <ac:picMkLst>
            <pc:docMk/>
            <pc:sldMk cId="1592719334" sldId="3147"/>
            <ac:picMk id="9" creationId="{E40B614A-378E-413B-8B10-B460E6A4D748}"/>
          </ac:picMkLst>
        </pc:picChg>
      </pc:sldChg>
      <pc:sldChg chg="delSp modSp new mod">
        <pc:chgData name="Melanie Power" userId="b8b21e1b7d306592" providerId="LiveId" clId="{640858F8-2136-42DB-9ADC-06CAD480E347}" dt="2021-08-11T19:59:37.662" v="17392" actId="1076"/>
        <pc:sldMkLst>
          <pc:docMk/>
          <pc:sldMk cId="1698431665" sldId="3148"/>
        </pc:sldMkLst>
        <pc:spChg chg="mod">
          <ac:chgData name="Melanie Power" userId="b8b21e1b7d306592" providerId="LiveId" clId="{640858F8-2136-42DB-9ADC-06CAD480E347}" dt="2021-08-11T19:55:33.947" v="17301" actId="20577"/>
          <ac:spMkLst>
            <pc:docMk/>
            <pc:sldMk cId="1698431665" sldId="3148"/>
            <ac:spMk id="2" creationId="{AA6CEF43-AEB7-4DE8-B370-247475EA6712}"/>
          </ac:spMkLst>
        </pc:spChg>
        <pc:spChg chg="del">
          <ac:chgData name="Melanie Power" userId="b8b21e1b7d306592" providerId="LiveId" clId="{640858F8-2136-42DB-9ADC-06CAD480E347}" dt="2021-08-11T19:55:36.850" v="17302" actId="478"/>
          <ac:spMkLst>
            <pc:docMk/>
            <pc:sldMk cId="1698431665" sldId="3148"/>
            <ac:spMk id="3" creationId="{6B741F1B-A420-4A3B-9EE0-66AB900327E4}"/>
          </ac:spMkLst>
        </pc:spChg>
        <pc:spChg chg="mod">
          <ac:chgData name="Melanie Power" userId="b8b21e1b7d306592" providerId="LiveId" clId="{640858F8-2136-42DB-9ADC-06CAD480E347}" dt="2021-08-11T19:59:37.662" v="17392" actId="1076"/>
          <ac:spMkLst>
            <pc:docMk/>
            <pc:sldMk cId="1698431665" sldId="3148"/>
            <ac:spMk id="4" creationId="{E4EE1280-5AAC-4716-A772-35CFB09A42BF}"/>
          </ac:spMkLst>
        </pc:spChg>
      </pc:sldChg>
      <pc:sldChg chg="delSp modSp new del">
        <pc:chgData name="Melanie Power" userId="b8b21e1b7d306592" providerId="LiveId" clId="{640858F8-2136-42DB-9ADC-06CAD480E347}" dt="2021-08-11T19:51:23.770" v="17259" actId="2696"/>
        <pc:sldMkLst>
          <pc:docMk/>
          <pc:sldMk cId="3437329049" sldId="3148"/>
        </pc:sldMkLst>
        <pc:spChg chg="mod">
          <ac:chgData name="Melanie Power" userId="b8b21e1b7d306592" providerId="LiveId" clId="{640858F8-2136-42DB-9ADC-06CAD480E347}" dt="2021-08-11T19:50:51.501" v="17255" actId="20577"/>
          <ac:spMkLst>
            <pc:docMk/>
            <pc:sldMk cId="3437329049" sldId="3148"/>
            <ac:spMk id="2" creationId="{D9C9C6B4-A294-4021-919D-6CE42EFC6A51}"/>
          </ac:spMkLst>
        </pc:spChg>
        <pc:spChg chg="del">
          <ac:chgData name="Melanie Power" userId="b8b21e1b7d306592" providerId="LiveId" clId="{640858F8-2136-42DB-9ADC-06CAD480E347}" dt="2021-08-11T19:50:57.870" v="17256" actId="478"/>
          <ac:spMkLst>
            <pc:docMk/>
            <pc:sldMk cId="3437329049" sldId="3148"/>
            <ac:spMk id="3" creationId="{C13823C4-C449-4295-91B1-40BD799DF098}"/>
          </ac:spMkLst>
        </pc:spChg>
        <pc:spChg chg="mod">
          <ac:chgData name="Melanie Power" userId="b8b21e1b7d306592" providerId="LiveId" clId="{640858F8-2136-42DB-9ADC-06CAD480E347}" dt="2021-08-11T19:51:13.099" v="17258" actId="122"/>
          <ac:spMkLst>
            <pc:docMk/>
            <pc:sldMk cId="3437329049" sldId="3148"/>
            <ac:spMk id="4" creationId="{D973E043-97DD-4F2B-A569-B884CD4DCF0D}"/>
          </ac:spMkLst>
        </pc:spChg>
      </pc:sldChg>
      <pc:sldChg chg="delSp modSp new mod ord">
        <pc:chgData name="Melanie Power" userId="b8b21e1b7d306592" providerId="LiveId" clId="{640858F8-2136-42DB-9ADC-06CAD480E347}" dt="2021-08-11T19:59:28.071" v="17391" actId="1076"/>
        <pc:sldMkLst>
          <pc:docMk/>
          <pc:sldMk cId="599357619" sldId="3149"/>
        </pc:sldMkLst>
        <pc:spChg chg="mod">
          <ac:chgData name="Melanie Power" userId="b8b21e1b7d306592" providerId="LiveId" clId="{640858F8-2136-42DB-9ADC-06CAD480E347}" dt="2021-08-11T19:59:21.417" v="17389" actId="20577"/>
          <ac:spMkLst>
            <pc:docMk/>
            <pc:sldMk cId="599357619" sldId="3149"/>
            <ac:spMk id="2" creationId="{CAAAAC36-4F83-4364-AFA3-15389671F9FC}"/>
          </ac:spMkLst>
        </pc:spChg>
        <pc:spChg chg="del">
          <ac:chgData name="Melanie Power" userId="b8b21e1b7d306592" providerId="LiveId" clId="{640858F8-2136-42DB-9ADC-06CAD480E347}" dt="2021-08-11T19:59:24.011" v="17390" actId="478"/>
          <ac:spMkLst>
            <pc:docMk/>
            <pc:sldMk cId="599357619" sldId="3149"/>
            <ac:spMk id="3" creationId="{F9CDC6A8-3551-4969-970B-086E6F185E81}"/>
          </ac:spMkLst>
        </pc:spChg>
        <pc:spChg chg="mod">
          <ac:chgData name="Melanie Power" userId="b8b21e1b7d306592" providerId="LiveId" clId="{640858F8-2136-42DB-9ADC-06CAD480E347}" dt="2021-08-11T19:59:28.071" v="17391" actId="1076"/>
          <ac:spMkLst>
            <pc:docMk/>
            <pc:sldMk cId="599357619" sldId="3149"/>
            <ac:spMk id="4" creationId="{90F30EF1-F282-4128-AAF5-6A03FE6AA5F1}"/>
          </ac:spMkLst>
        </pc:spChg>
      </pc:sldChg>
      <pc:sldChg chg="new del">
        <pc:chgData name="Melanie Power" userId="b8b21e1b7d306592" providerId="LiveId" clId="{640858F8-2136-42DB-9ADC-06CAD480E347}" dt="2021-08-11T19:58:25.781" v="17357" actId="2696"/>
        <pc:sldMkLst>
          <pc:docMk/>
          <pc:sldMk cId="1960399938" sldId="3149"/>
        </pc:sldMkLst>
      </pc:sldChg>
      <pc:sldChg chg="addSp delSp modSp new mod">
        <pc:chgData name="Melanie Power" userId="b8b21e1b7d306592" providerId="LiveId" clId="{640858F8-2136-42DB-9ADC-06CAD480E347}" dt="2021-08-11T20:01:07.919" v="17448" actId="1076"/>
        <pc:sldMkLst>
          <pc:docMk/>
          <pc:sldMk cId="2903139021" sldId="3150"/>
        </pc:sldMkLst>
        <pc:spChg chg="mod">
          <ac:chgData name="Melanie Power" userId="b8b21e1b7d306592" providerId="LiveId" clId="{640858F8-2136-42DB-9ADC-06CAD480E347}" dt="2021-08-11T19:59:55.617" v="17413" actId="20577"/>
          <ac:spMkLst>
            <pc:docMk/>
            <pc:sldMk cId="2903139021" sldId="3150"/>
            <ac:spMk id="2" creationId="{CB779CD8-062A-450A-9A0D-01B93CEC6979}"/>
          </ac:spMkLst>
        </pc:spChg>
        <pc:spChg chg="del">
          <ac:chgData name="Melanie Power" userId="b8b21e1b7d306592" providerId="LiveId" clId="{640858F8-2136-42DB-9ADC-06CAD480E347}" dt="2021-08-11T20:00:00.203" v="17414" actId="478"/>
          <ac:spMkLst>
            <pc:docMk/>
            <pc:sldMk cId="2903139021" sldId="3150"/>
            <ac:spMk id="3" creationId="{FF4FA21D-45B2-47BA-972E-18EA17BC12CC}"/>
          </ac:spMkLst>
        </pc:spChg>
        <pc:spChg chg="mod">
          <ac:chgData name="Melanie Power" userId="b8b21e1b7d306592" providerId="LiveId" clId="{640858F8-2136-42DB-9ADC-06CAD480E347}" dt="2021-08-11T20:01:07.919" v="17448" actId="1076"/>
          <ac:spMkLst>
            <pc:docMk/>
            <pc:sldMk cId="2903139021" sldId="3150"/>
            <ac:spMk id="4" creationId="{FBF9C059-49F2-4C10-B752-82CE530E47AB}"/>
          </ac:spMkLst>
        </pc:spChg>
        <pc:picChg chg="add del">
          <ac:chgData name="Melanie Power" userId="b8b21e1b7d306592" providerId="LiveId" clId="{640858F8-2136-42DB-9ADC-06CAD480E347}" dt="2021-08-11T20:00:03.175" v="17416" actId="22"/>
          <ac:picMkLst>
            <pc:docMk/>
            <pc:sldMk cId="2903139021" sldId="3150"/>
            <ac:picMk id="8" creationId="{48B77E5D-2F8A-476A-851D-3640A8EC9D4D}"/>
          </ac:picMkLst>
        </pc:picChg>
        <pc:picChg chg="add del">
          <ac:chgData name="Melanie Power" userId="b8b21e1b7d306592" providerId="LiveId" clId="{640858F8-2136-42DB-9ADC-06CAD480E347}" dt="2021-08-11T20:00:04.932" v="17418" actId="22"/>
          <ac:picMkLst>
            <pc:docMk/>
            <pc:sldMk cId="2903139021" sldId="3150"/>
            <ac:picMk id="10" creationId="{3805A0AE-784F-4632-A468-DFA369C1B2C7}"/>
          </ac:picMkLst>
        </pc:picChg>
      </pc:sldChg>
      <pc:sldChg chg="delSp modSp new mod">
        <pc:chgData name="Melanie Power" userId="b8b21e1b7d306592" providerId="LiveId" clId="{640858F8-2136-42DB-9ADC-06CAD480E347}" dt="2021-08-11T20:01:48.028" v="17477" actId="478"/>
        <pc:sldMkLst>
          <pc:docMk/>
          <pc:sldMk cId="2171622007" sldId="3151"/>
        </pc:sldMkLst>
        <pc:spChg chg="mod">
          <ac:chgData name="Melanie Power" userId="b8b21e1b7d306592" providerId="LiveId" clId="{640858F8-2136-42DB-9ADC-06CAD480E347}" dt="2021-08-11T20:00:58.303" v="17445" actId="20577"/>
          <ac:spMkLst>
            <pc:docMk/>
            <pc:sldMk cId="2171622007" sldId="3151"/>
            <ac:spMk id="2" creationId="{61C07808-E3FB-4BFD-BB7B-32A73BF5DC8E}"/>
          </ac:spMkLst>
        </pc:spChg>
        <pc:spChg chg="del">
          <ac:chgData name="Melanie Power" userId="b8b21e1b7d306592" providerId="LiveId" clId="{640858F8-2136-42DB-9ADC-06CAD480E347}" dt="2021-08-11T20:01:00.683" v="17446" actId="478"/>
          <ac:spMkLst>
            <pc:docMk/>
            <pc:sldMk cId="2171622007" sldId="3151"/>
            <ac:spMk id="3" creationId="{A2E587E3-28E7-4961-BC7A-5E165FE7C33E}"/>
          </ac:spMkLst>
        </pc:spChg>
        <pc:spChg chg="mod">
          <ac:chgData name="Melanie Power" userId="b8b21e1b7d306592" providerId="LiveId" clId="{640858F8-2136-42DB-9ADC-06CAD480E347}" dt="2021-08-11T20:01:42.421" v="17475" actId="6549"/>
          <ac:spMkLst>
            <pc:docMk/>
            <pc:sldMk cId="2171622007" sldId="3151"/>
            <ac:spMk id="4" creationId="{71A7EF87-8159-46A9-A8BF-9CCA9FCCEDA8}"/>
          </ac:spMkLst>
        </pc:spChg>
        <pc:spChg chg="del">
          <ac:chgData name="Melanie Power" userId="b8b21e1b7d306592" providerId="LiveId" clId="{640858F8-2136-42DB-9ADC-06CAD480E347}" dt="2021-08-11T20:01:48.028" v="17477" actId="478"/>
          <ac:spMkLst>
            <pc:docMk/>
            <pc:sldMk cId="2171622007" sldId="3151"/>
            <ac:spMk id="5" creationId="{C298E3DC-628A-4533-94EF-2DDB0C8BAFDB}"/>
          </ac:spMkLst>
        </pc:spChg>
        <pc:spChg chg="del">
          <ac:chgData name="Melanie Power" userId="b8b21e1b7d306592" providerId="LiveId" clId="{640858F8-2136-42DB-9ADC-06CAD480E347}" dt="2021-08-11T20:01:46.942" v="17476" actId="478"/>
          <ac:spMkLst>
            <pc:docMk/>
            <pc:sldMk cId="2171622007" sldId="3151"/>
            <ac:spMk id="6" creationId="{EFF11875-368B-4C2E-B063-A6BBF886912A}"/>
          </ac:spMkLst>
        </pc:spChg>
      </pc:sldChg>
      <pc:sldChg chg="addSp delSp modSp new mod">
        <pc:chgData name="Melanie Power" userId="b8b21e1b7d306592" providerId="LiveId" clId="{640858F8-2136-42DB-9ADC-06CAD480E347}" dt="2021-08-11T21:53:57.178" v="19424" actId="962"/>
        <pc:sldMkLst>
          <pc:docMk/>
          <pc:sldMk cId="3293026441" sldId="3152"/>
        </pc:sldMkLst>
        <pc:spChg chg="mod ord">
          <ac:chgData name="Melanie Power" userId="b8b21e1b7d306592" providerId="LiveId" clId="{640858F8-2136-42DB-9ADC-06CAD480E347}" dt="2021-08-11T20:34:09.097" v="19236" actId="13244"/>
          <ac:spMkLst>
            <pc:docMk/>
            <pc:sldMk cId="3293026441" sldId="3152"/>
            <ac:spMk id="2" creationId="{516B582F-A9EB-493E-9308-0291DA2BA5B2}"/>
          </ac:spMkLst>
        </pc:spChg>
        <pc:spChg chg="mod ord">
          <ac:chgData name="Melanie Power" userId="b8b21e1b7d306592" providerId="LiveId" clId="{640858F8-2136-42DB-9ADC-06CAD480E347}" dt="2021-08-11T20:34:11.367" v="19237" actId="13244"/>
          <ac:spMkLst>
            <pc:docMk/>
            <pc:sldMk cId="3293026441" sldId="3152"/>
            <ac:spMk id="3" creationId="{CBC5A8B9-8A92-4462-ACE2-B286A752AF7B}"/>
          </ac:spMkLst>
        </pc:spChg>
        <pc:spChg chg="del mod">
          <ac:chgData name="Melanie Power" userId="b8b21e1b7d306592" providerId="LiveId" clId="{640858F8-2136-42DB-9ADC-06CAD480E347}" dt="2021-08-11T20:34:19.447" v="19239" actId="478"/>
          <ac:spMkLst>
            <pc:docMk/>
            <pc:sldMk cId="3293026441" sldId="3152"/>
            <ac:spMk id="4" creationId="{DADE2083-9296-497F-BD10-2A8E89EB9C4B}"/>
          </ac:spMkLst>
        </pc:spChg>
        <pc:spChg chg="del">
          <ac:chgData name="Melanie Power" userId="b8b21e1b7d306592" providerId="LiveId" clId="{640858F8-2136-42DB-9ADC-06CAD480E347}" dt="2021-08-11T20:11:42.062" v="17729" actId="478"/>
          <ac:spMkLst>
            <pc:docMk/>
            <pc:sldMk cId="3293026441" sldId="3152"/>
            <ac:spMk id="5" creationId="{301A5611-6873-4BB5-839D-FE9EB98DEC55}"/>
          </ac:spMkLst>
        </pc:spChg>
        <pc:spChg chg="mod">
          <ac:chgData name="Melanie Power" userId="b8b21e1b7d306592" providerId="LiveId" clId="{640858F8-2136-42DB-9ADC-06CAD480E347}" dt="2021-08-11T20:11:39.236" v="17728" actId="1076"/>
          <ac:spMkLst>
            <pc:docMk/>
            <pc:sldMk cId="3293026441" sldId="3152"/>
            <ac:spMk id="6" creationId="{2618CAD5-CDA4-43E2-B33E-1BC5E16505A1}"/>
          </ac:spMkLst>
        </pc:spChg>
        <pc:spChg chg="add del mod">
          <ac:chgData name="Melanie Power" userId="b8b21e1b7d306592" providerId="LiveId" clId="{640858F8-2136-42DB-9ADC-06CAD480E347}" dt="2021-08-11T20:11:51.792" v="17731" actId="478"/>
          <ac:spMkLst>
            <pc:docMk/>
            <pc:sldMk cId="3293026441" sldId="3152"/>
            <ac:spMk id="11" creationId="{BF6E8E56-19C0-4E10-A139-679D6D022E80}"/>
          </ac:spMkLst>
        </pc:spChg>
        <pc:picChg chg="add del mod">
          <ac:chgData name="Melanie Power" userId="b8b21e1b7d306592" providerId="LiveId" clId="{640858F8-2136-42DB-9ADC-06CAD480E347}" dt="2021-08-11T21:53:18.340" v="19415"/>
          <ac:picMkLst>
            <pc:docMk/>
            <pc:sldMk cId="3293026441" sldId="3152"/>
            <ac:picMk id="7" creationId="{7A0FA022-7249-4533-BBD9-EDEDAECA2069}"/>
          </ac:picMkLst>
        </pc:picChg>
        <pc:picChg chg="add mod">
          <ac:chgData name="Melanie Power" userId="b8b21e1b7d306592" providerId="LiveId" clId="{640858F8-2136-42DB-9ADC-06CAD480E347}" dt="2021-08-11T21:53:57.178" v="19424" actId="962"/>
          <ac:picMkLst>
            <pc:docMk/>
            <pc:sldMk cId="3293026441" sldId="3152"/>
            <ac:picMk id="8" creationId="{30AF3FE8-FB68-498A-A4E2-C188DF16F438}"/>
          </ac:picMkLst>
        </pc:picChg>
        <pc:picChg chg="add del mod modCrop">
          <ac:chgData name="Melanie Power" userId="b8b21e1b7d306592" providerId="LiveId" clId="{640858F8-2136-42DB-9ADC-06CAD480E347}" dt="2021-08-11T20:08:43.290" v="17613" actId="21"/>
          <ac:picMkLst>
            <pc:docMk/>
            <pc:sldMk cId="3293026441" sldId="3152"/>
            <ac:picMk id="8" creationId="{E1A9A202-A688-402F-B3C2-53CB6C692284}"/>
          </ac:picMkLst>
        </pc:picChg>
        <pc:picChg chg="add del mod modCrop">
          <ac:chgData name="Melanie Power" userId="b8b21e1b7d306592" providerId="LiveId" clId="{640858F8-2136-42DB-9ADC-06CAD480E347}" dt="2021-08-11T21:53:47.987" v="19421" actId="21"/>
          <ac:picMkLst>
            <pc:docMk/>
            <pc:sldMk cId="3293026441" sldId="3152"/>
            <ac:picMk id="9" creationId="{5CEDDDD6-CFCD-4141-90C8-D9DE67F6ECD4}"/>
          </ac:picMkLst>
        </pc:picChg>
      </pc:sldChg>
      <pc:sldChg chg="addSp delSp modSp new mod">
        <pc:chgData name="Melanie Power" userId="b8b21e1b7d306592" providerId="LiveId" clId="{640858F8-2136-42DB-9ADC-06CAD480E347}" dt="2021-08-11T21:34:29.312" v="19383" actId="478"/>
        <pc:sldMkLst>
          <pc:docMk/>
          <pc:sldMk cId="814105386" sldId="3153"/>
        </pc:sldMkLst>
        <pc:spChg chg="mod">
          <ac:chgData name="Melanie Power" userId="b8b21e1b7d306592" providerId="LiveId" clId="{640858F8-2136-42DB-9ADC-06CAD480E347}" dt="2021-08-11T20:25:52.757" v="19204" actId="20577"/>
          <ac:spMkLst>
            <pc:docMk/>
            <pc:sldMk cId="814105386" sldId="3153"/>
            <ac:spMk id="2" creationId="{7D242B95-53A0-4542-A436-ED1F18416DFD}"/>
          </ac:spMkLst>
        </pc:spChg>
        <pc:spChg chg="del">
          <ac:chgData name="Melanie Power" userId="b8b21e1b7d306592" providerId="LiveId" clId="{640858F8-2136-42DB-9ADC-06CAD480E347}" dt="2021-08-11T20:25:56.433" v="19205" actId="478"/>
          <ac:spMkLst>
            <pc:docMk/>
            <pc:sldMk cId="814105386" sldId="3153"/>
            <ac:spMk id="3" creationId="{87B19D03-2BE4-4B0E-B9E8-64427A19A21F}"/>
          </ac:spMkLst>
        </pc:spChg>
        <pc:spChg chg="del mod">
          <ac:chgData name="Melanie Power" userId="b8b21e1b7d306592" providerId="LiveId" clId="{640858F8-2136-42DB-9ADC-06CAD480E347}" dt="2021-08-11T20:26:20.650" v="19214" actId="478"/>
          <ac:spMkLst>
            <pc:docMk/>
            <pc:sldMk cId="814105386" sldId="3153"/>
            <ac:spMk id="4" creationId="{E1447AC9-42B8-4DF4-B401-A93074935874}"/>
          </ac:spMkLst>
        </pc:spChg>
        <pc:spChg chg="del">
          <ac:chgData name="Melanie Power" userId="b8b21e1b7d306592" providerId="LiveId" clId="{640858F8-2136-42DB-9ADC-06CAD480E347}" dt="2021-08-11T21:34:27.902" v="19382" actId="478"/>
          <ac:spMkLst>
            <pc:docMk/>
            <pc:sldMk cId="814105386" sldId="3153"/>
            <ac:spMk id="5" creationId="{61B38FC0-7E7A-49E3-909E-0FDDA25CAC25}"/>
          </ac:spMkLst>
        </pc:spChg>
        <pc:spChg chg="del">
          <ac:chgData name="Melanie Power" userId="b8b21e1b7d306592" providerId="LiveId" clId="{640858F8-2136-42DB-9ADC-06CAD480E347}" dt="2021-08-11T21:34:29.312" v="19383" actId="478"/>
          <ac:spMkLst>
            <pc:docMk/>
            <pc:sldMk cId="814105386" sldId="3153"/>
            <ac:spMk id="6" creationId="{8F22DAC2-2906-48A9-8A35-F181A7528F4A}"/>
          </ac:spMkLst>
        </pc:spChg>
        <pc:spChg chg="add del mod">
          <ac:chgData name="Melanie Power" userId="b8b21e1b7d306592" providerId="LiveId" clId="{640858F8-2136-42DB-9ADC-06CAD480E347}" dt="2021-08-11T20:25:56.448" v="19207"/>
          <ac:spMkLst>
            <pc:docMk/>
            <pc:sldMk cId="814105386" sldId="3153"/>
            <ac:spMk id="8" creationId="{F83402B0-2FA1-440E-BC06-5A1DA17D1991}"/>
          </ac:spMkLst>
        </pc:spChg>
        <pc:picChg chg="add mod">
          <ac:chgData name="Melanie Power" userId="b8b21e1b7d306592" providerId="LiveId" clId="{640858F8-2136-42DB-9ADC-06CAD480E347}" dt="2021-08-11T21:23:55.046" v="19377" actId="962"/>
          <ac:picMkLst>
            <pc:docMk/>
            <pc:sldMk cId="814105386" sldId="3153"/>
            <ac:picMk id="9" creationId="{8CA4A69F-8C8E-43C9-8126-892F33CFF495}"/>
          </ac:picMkLst>
        </pc:picChg>
      </pc:sldChg>
      <pc:sldChg chg="new del">
        <pc:chgData name="Melanie Power" userId="b8b21e1b7d306592" providerId="LiveId" clId="{640858F8-2136-42DB-9ADC-06CAD480E347}" dt="2021-08-11T21:19:12.885" v="19293" actId="680"/>
        <pc:sldMkLst>
          <pc:docMk/>
          <pc:sldMk cId="1673077196" sldId="3154"/>
        </pc:sldMkLst>
      </pc:sldChg>
      <pc:sldChg chg="delSp modSp new mod">
        <pc:chgData name="Melanie Power" userId="b8b21e1b7d306592" providerId="LiveId" clId="{640858F8-2136-42DB-9ADC-06CAD480E347}" dt="2021-08-11T21:35:51.742" v="19397" actId="1076"/>
        <pc:sldMkLst>
          <pc:docMk/>
          <pc:sldMk cId="1771444129" sldId="3154"/>
        </pc:sldMkLst>
        <pc:spChg chg="mod">
          <ac:chgData name="Melanie Power" userId="b8b21e1b7d306592" providerId="LiveId" clId="{640858F8-2136-42DB-9ADC-06CAD480E347}" dt="2021-08-11T21:35:34.417" v="19394" actId="20577"/>
          <ac:spMkLst>
            <pc:docMk/>
            <pc:sldMk cId="1771444129" sldId="3154"/>
            <ac:spMk id="2" creationId="{5858DFE8-7533-4B7D-AEA0-DD9B8507338E}"/>
          </ac:spMkLst>
        </pc:spChg>
        <pc:spChg chg="del">
          <ac:chgData name="Melanie Power" userId="b8b21e1b7d306592" providerId="LiveId" clId="{640858F8-2136-42DB-9ADC-06CAD480E347}" dt="2021-08-11T21:35:44.743" v="19396" actId="478"/>
          <ac:spMkLst>
            <pc:docMk/>
            <pc:sldMk cId="1771444129" sldId="3154"/>
            <ac:spMk id="3" creationId="{3459AC1B-0BC2-4A6A-B240-EC994E33198B}"/>
          </ac:spMkLst>
        </pc:spChg>
        <pc:spChg chg="mod">
          <ac:chgData name="Melanie Power" userId="b8b21e1b7d306592" providerId="LiveId" clId="{640858F8-2136-42DB-9ADC-06CAD480E347}" dt="2021-08-11T21:35:51.742" v="19397" actId="1076"/>
          <ac:spMkLst>
            <pc:docMk/>
            <pc:sldMk cId="1771444129" sldId="3154"/>
            <ac:spMk id="4" creationId="{37B77588-3FCA-4AA7-8A72-9A2F5D744B48}"/>
          </ac:spMkLst>
        </pc:spChg>
      </pc:sldChg>
      <pc:sldChg chg="addSp delSp modSp new">
        <pc:chgData name="Melanie Power" userId="b8b21e1b7d306592" providerId="LiveId" clId="{640858F8-2136-42DB-9ADC-06CAD480E347}" dt="2021-08-11T23:25:40.842" v="19551" actId="14100"/>
        <pc:sldMkLst>
          <pc:docMk/>
          <pc:sldMk cId="1516920957" sldId="3155"/>
        </pc:sldMkLst>
        <pc:spChg chg="mod">
          <ac:chgData name="Melanie Power" userId="b8b21e1b7d306592" providerId="LiveId" clId="{640858F8-2136-42DB-9ADC-06CAD480E347}" dt="2021-08-11T23:22:18.707" v="19507"/>
          <ac:spMkLst>
            <pc:docMk/>
            <pc:sldMk cId="1516920957" sldId="3155"/>
            <ac:spMk id="2" creationId="{F1577632-38F8-44CA-88F3-7E30FECE4DBA}"/>
          </ac:spMkLst>
        </pc:spChg>
        <pc:spChg chg="mod">
          <ac:chgData name="Melanie Power" userId="b8b21e1b7d306592" providerId="LiveId" clId="{640858F8-2136-42DB-9ADC-06CAD480E347}" dt="2021-08-11T23:22:49.640" v="19516" actId="1076"/>
          <ac:spMkLst>
            <pc:docMk/>
            <pc:sldMk cId="1516920957" sldId="3155"/>
            <ac:spMk id="3" creationId="{EACCCF10-4551-4530-92AC-9C0D6C1CE10E}"/>
          </ac:spMkLst>
        </pc:spChg>
        <pc:spChg chg="mod">
          <ac:chgData name="Melanie Power" userId="b8b21e1b7d306592" providerId="LiveId" clId="{640858F8-2136-42DB-9ADC-06CAD480E347}" dt="2021-08-11T23:23:20.373" v="19528" actId="1076"/>
          <ac:spMkLst>
            <pc:docMk/>
            <pc:sldMk cId="1516920957" sldId="3155"/>
            <ac:spMk id="4" creationId="{4BE96A79-1D52-4CE1-9634-1471239A4904}"/>
          </ac:spMkLst>
        </pc:spChg>
        <pc:spChg chg="del">
          <ac:chgData name="Melanie Power" userId="b8b21e1b7d306592" providerId="LiveId" clId="{640858F8-2136-42DB-9ADC-06CAD480E347}" dt="2021-08-11T23:24:30.737" v="19534" actId="478"/>
          <ac:spMkLst>
            <pc:docMk/>
            <pc:sldMk cId="1516920957" sldId="3155"/>
            <ac:spMk id="5" creationId="{273EDFEA-F05F-45B8-9908-F0876F7A4393}"/>
          </ac:spMkLst>
        </pc:spChg>
        <pc:spChg chg="mod">
          <ac:chgData name="Melanie Power" userId="b8b21e1b7d306592" providerId="LiveId" clId="{640858F8-2136-42DB-9ADC-06CAD480E347}" dt="2021-08-11T23:24:28.252" v="19533" actId="1076"/>
          <ac:spMkLst>
            <pc:docMk/>
            <pc:sldMk cId="1516920957" sldId="3155"/>
            <ac:spMk id="6" creationId="{CE1F482C-9972-46EC-9698-910CB4869C5E}"/>
          </ac:spMkLst>
        </pc:spChg>
        <pc:picChg chg="add mod">
          <ac:chgData name="Melanie Power" userId="b8b21e1b7d306592" providerId="LiveId" clId="{640858F8-2136-42DB-9ADC-06CAD480E347}" dt="2021-08-11T23:25:40.842" v="19551" actId="14100"/>
          <ac:picMkLst>
            <pc:docMk/>
            <pc:sldMk cId="1516920957" sldId="3155"/>
            <ac:picMk id="7" creationId="{9B13D0BB-FD17-485D-AC7B-0541DB47F37A}"/>
          </ac:picMkLst>
        </pc:picChg>
        <pc:picChg chg="add mod">
          <ac:chgData name="Melanie Power" userId="b8b21e1b7d306592" providerId="LiveId" clId="{640858F8-2136-42DB-9ADC-06CAD480E347}" dt="2021-08-11T23:24:55.042" v="19540" actId="1076"/>
          <ac:picMkLst>
            <pc:docMk/>
            <pc:sldMk cId="1516920957" sldId="3155"/>
            <ac:picMk id="8" creationId="{585369ED-DE25-41E1-B856-FE65A3370459}"/>
          </ac:picMkLst>
        </pc:picChg>
        <pc:picChg chg="add mod">
          <ac:chgData name="Melanie Power" userId="b8b21e1b7d306592" providerId="LiveId" clId="{640858F8-2136-42DB-9ADC-06CAD480E347}" dt="2021-08-11T23:25:03.297" v="19543" actId="1076"/>
          <ac:picMkLst>
            <pc:docMk/>
            <pc:sldMk cId="1516920957" sldId="3155"/>
            <ac:picMk id="9" creationId="{B37505A4-CEA4-48BD-8770-8713E6859AEB}"/>
          </ac:picMkLst>
        </pc:picChg>
        <pc:picChg chg="add mod">
          <ac:chgData name="Melanie Power" userId="b8b21e1b7d306592" providerId="LiveId" clId="{640858F8-2136-42DB-9ADC-06CAD480E347}" dt="2021-08-11T23:25:34.660" v="19550" actId="1076"/>
          <ac:picMkLst>
            <pc:docMk/>
            <pc:sldMk cId="1516920957" sldId="3155"/>
            <ac:picMk id="10" creationId="{FB62F682-BD77-48B4-8875-DE391BF4481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8/11/2021</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8/11/2021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412298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301182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163961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March 2021 </a:t>
            </a:r>
            <a:r>
              <a:rPr lang="en-US" sz="1400" b="1" baseline="0" dirty="0">
                <a:solidFill>
                  <a:schemeClr val="bg1"/>
                </a:solidFill>
              </a:rPr>
              <a:t>Edition</a:t>
            </a:r>
            <a:endParaRPr lang="en-US" sz="1400" b="1" dirty="0">
              <a:solidFill>
                <a:schemeClr val="bg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53" name="TextBox 52">
            <a:extLst>
              <a:ext uri="{FF2B5EF4-FFF2-40B4-BE49-F238E27FC236}">
                <a16:creationId xmlns:a16="http://schemas.microsoft.com/office/drawing/2014/main" id="{332F7599-1B8B-D045-9E89-9F5430788BF8}"/>
              </a:ext>
            </a:extLst>
          </p:cNvPr>
          <p:cNvSpPr txBox="1"/>
          <p:nvPr userDrawn="1"/>
        </p:nvSpPr>
        <p:spPr>
          <a:xfrm>
            <a:off x="3825465" y="170966"/>
            <a:ext cx="2417204" cy="138499"/>
          </a:xfrm>
          <a:prstGeom prst="rect">
            <a:avLst/>
          </a:prstGeom>
          <a:noFill/>
        </p:spPr>
        <p:txBody>
          <a:bodyPr wrap="square" lIns="0" tIns="0" rIns="0" bIns="0" rtlCol="0">
            <a:spAutoFit/>
          </a:bodyPr>
          <a:lstStyle/>
          <a:p>
            <a:pPr>
              <a:spcBef>
                <a:spcPts val="200"/>
              </a:spcBef>
            </a:pPr>
            <a:r>
              <a:rPr lang="en-US" sz="900" b="1" dirty="0">
                <a:solidFill>
                  <a:schemeClr val="bg1"/>
                </a:solidFill>
              </a:rPr>
              <a:t>Edit: </a:t>
            </a:r>
            <a:r>
              <a:rPr lang="en-US" sz="900" dirty="0">
                <a:solidFill>
                  <a:schemeClr val="bg1"/>
                </a:solidFill>
              </a:rPr>
              <a:t>two stats updated on EAB in Brief</a:t>
            </a:r>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7B1E57-E2F9-8B47-A365-9A6D077AE8FA}"/>
              </a:ext>
              <a:ext uri="{C183D7F6-B498-43B3-948B-1728B52AA6E4}">
                <adec:decorative xmlns:adec="http://schemas.microsoft.com/office/drawing/2017/decorative" val="1"/>
              </a:ext>
            </a:extLst>
          </p:cNvPr>
          <p:cNvGrpSpPr/>
          <p:nvPr userDrawn="1"/>
        </p:nvGrpSpPr>
        <p:grpSpPr>
          <a:xfrm>
            <a:off x="277814" y="3459988"/>
            <a:ext cx="5845174" cy="960120"/>
            <a:chOff x="277814" y="3459988"/>
            <a:chExt cx="5845174" cy="960120"/>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8"/>
              <a:ext cx="1239997" cy="475537"/>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277814" y="4047346"/>
              <a:ext cx="5845174" cy="372762"/>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   Chicago</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19250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606553"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4164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712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a:cxnSpLocks/>
            </p:cNvCxnSpPr>
            <p:nvPr userDrawn="1"/>
          </p:nvCxnSpPr>
          <p:spPr bwMode="gray">
            <a:xfrm>
              <a:off x="4225045"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Line 3">
              <a:extLst>
                <a:ext uri="{FF2B5EF4-FFF2-40B4-BE49-F238E27FC236}">
                  <a16:creationId xmlns:a16="http://schemas.microsoft.com/office/drawing/2014/main" id="{2CFC8E89-E697-1143-896A-C65F275E1341}"/>
                </a:ext>
                <a:ext uri="{C183D7F6-B498-43B3-948B-1728B52AA6E4}">
                  <adec:decorative xmlns:adec="http://schemas.microsoft.com/office/drawing/2017/decorative" val="1"/>
                </a:ext>
              </a:extLst>
            </p:cNvPr>
            <p:cNvCxnSpPr>
              <a:cxnSpLocks/>
            </p:cNvCxnSpPr>
            <p:nvPr userDrawn="1"/>
          </p:nvCxnSpPr>
          <p:spPr bwMode="gray">
            <a:xfrm>
              <a:off x="4896991" y="4062317"/>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151442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©2021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54" r:id="rId3"/>
    <p:sldLayoutId id="2147483652" r:id="rId4"/>
    <p:sldLayoutId id="2147483674" r:id="rId5"/>
    <p:sldLayoutId id="2147483657" r:id="rId6"/>
    <p:sldLayoutId id="2147483658" r:id="rId7"/>
    <p:sldLayoutId id="2147483659"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ygen.org.au/Policy/Policy-Reports/Under-the-radar/Orygen-Under_the_radar_report#:~:text=National%20mental%20health%20prevalence%20data,mental%20ill%2Dhealth%20this%20year." TargetMode="External"/><Relationship Id="rId2" Type="http://schemas.openxmlformats.org/officeDocument/2006/relationships/hyperlink" Target="https://www.activeminds.org/wp-content/uploads/2020/04/Student-Survey-Infographic.pdf"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tiveminds.org/wp-content/uploads/2020/04/Student-Survey-Infographic.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orygen.org.au/Policy/Policy-Reports/Under-the-radar/Orygen-Under_the_radar_report#:~:text=National%20mental%20health%20prevalence%20data,mental%20ill%2Dhealth%20this%20yea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engelhard.georgetown.edu/static/Engelhard_Program_Book.pdf" TargetMode="Externa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engelhard.georgetown.edu/static/Engelhard_Program_Book.pdf"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news.gallup.com/poll/182306/big-six-college-experiences-linked-life-preparedness.aspx"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uw.edu/accessibility/documents/" TargetMode="External"/><Relationship Id="rId2" Type="http://schemas.openxmlformats.org/officeDocument/2006/relationships/hyperlink" Target="https://er.educause.edu/articles/2017/1/ada-compliance-for-online-course-design" TargetMode="External"/><Relationship Id="rId1" Type="http://schemas.openxmlformats.org/officeDocument/2006/relationships/slideLayout" Target="../slideLayouts/slideLayout9.xml"/><Relationship Id="rId6" Type="http://schemas.openxmlformats.org/officeDocument/2006/relationships/hyperlink" Target="http://www.uw.edu/accessibility/videos/" TargetMode="External"/><Relationship Id="rId5" Type="http://schemas.openxmlformats.org/officeDocument/2006/relationships/hyperlink" Target="http://www.uw.edu/accessibility/web/" TargetMode="External"/><Relationship Id="rId4" Type="http://schemas.openxmlformats.org/officeDocument/2006/relationships/hyperlink" Target="http://www.paciellogroup.com/resources/contrastanalyse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uw.edu/doit/equal-access-universal-design-instruction" TargetMode="External"/><Relationship Id="rId2" Type="http://schemas.openxmlformats.org/officeDocument/2006/relationships/hyperlink" Target="https://er.educause.edu/articles/2017/1/ada-compliance-for-online-course-design"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7.png"/><Relationship Id="rId3" Type="http://schemas.openxmlformats.org/officeDocument/2006/relationships/image" Target="../media/image50.png"/><Relationship Id="rId7" Type="http://schemas.openxmlformats.org/officeDocument/2006/relationships/image" Target="../media/image54.png"/><Relationship Id="rId12" Type="http://schemas.microsoft.com/office/2007/relationships/hdphoto" Target="../media/hdphoto3.wdp"/><Relationship Id="rId2" Type="http://schemas.openxmlformats.org/officeDocument/2006/relationships/image" Target="../media/image49.png"/><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0" Type="http://schemas.microsoft.com/office/2007/relationships/hdphoto" Target="../media/hdphoto2.wdp"/><Relationship Id="rId4" Type="http://schemas.openxmlformats.org/officeDocument/2006/relationships/image" Target="../media/image51.png"/><Relationship Id="rId9" Type="http://schemas.openxmlformats.org/officeDocument/2006/relationships/image" Target="../media/image55.png"/><Relationship Id="rId1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trends.google.com" TargetMode="External"/><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52.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9.xml"/><Relationship Id="rId5" Type="http://schemas.openxmlformats.org/officeDocument/2006/relationships/image" Target="../media/image78.jpeg"/><Relationship Id="rId4" Type="http://schemas.openxmlformats.org/officeDocument/2006/relationships/image" Target="../media/image7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outlier.org/#about" TargetMode="External"/><Relationship Id="rId2" Type="http://schemas.openxmlformats.org/officeDocument/2006/relationships/hyperlink" Target="https://www.bloomberg.com/news/articles/2018-09-06/masterclass-has-celebrity-instructors-and-136-million-will-students-show-up" TargetMode="External"/><Relationship Id="rId1" Type="http://schemas.openxmlformats.org/officeDocument/2006/relationships/slideLayout" Target="../slideLayouts/slideLayout9.xml"/><Relationship Id="rId5" Type="http://schemas.openxmlformats.org/officeDocument/2006/relationships/image" Target="../media/image80.png"/><Relationship Id="rId4" Type="http://schemas.openxmlformats.org/officeDocument/2006/relationships/image" Target="../media/image79.JP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 Id="rId5" Type="http://schemas.openxmlformats.org/officeDocument/2006/relationships/image" Target="../media/image8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www.mondly.com/vr" TargetMode="External"/><Relationship Id="rId2" Type="http://schemas.openxmlformats.org/officeDocument/2006/relationships/hyperlink" Target="https://www.ucsf.edu/news/2017/09/408301/how-vr-revolutionizing-way-future-doctors-are-learning-about-our-bodies" TargetMode="External"/><Relationship Id="rId1" Type="http://schemas.openxmlformats.org/officeDocument/2006/relationships/slideLayout" Target="../slideLayouts/slideLayout9.xml"/><Relationship Id="rId5" Type="http://schemas.openxmlformats.org/officeDocument/2006/relationships/image" Target="../media/image85.jpe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cte.virginia.edu/resources/syllabus-rubric"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eab.com/research/academic-affairs/toolkit/course-completion-playbook/" TargetMode="External"/><Relationship Id="rId7" Type="http://schemas.openxmlformats.org/officeDocument/2006/relationships/image" Target="../media/image70.png"/><Relationship Id="rId2" Type="http://schemas.openxmlformats.org/officeDocument/2006/relationships/hyperlink" Target="https://eab.com/research/strategy/resource/remote-instruction-resource-center/" TargetMode="Externa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88.png"/><Relationship Id="rId4" Type="http://schemas.openxmlformats.org/officeDocument/2006/relationships/hyperlink" Target="https://eab.com/research/academic-affairs/roadmaps/facilitate-student-centered-course-redesig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eab.com/research/academic-affairs/toolkit/course-completion-playbook/" TargetMode="Externa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ab.com/research/academic-affairs/toolkit/course-completion-playbook/"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1E-CDAF-4EFF-9CCB-B282F46EB6F4}"/>
              </a:ext>
            </a:extLst>
          </p:cNvPr>
          <p:cNvSpPr>
            <a:spLocks noGrp="1"/>
          </p:cNvSpPr>
          <p:nvPr>
            <p:ph type="title"/>
          </p:nvPr>
        </p:nvSpPr>
        <p:spPr>
          <a:xfrm>
            <a:off x="812800" y="2203377"/>
            <a:ext cx="4389120" cy="692497"/>
          </a:xfrm>
        </p:spPr>
        <p:txBody>
          <a:bodyPr/>
          <a:lstStyle/>
          <a:p>
            <a:r>
              <a:rPr lang="en-US" dirty="0"/>
              <a:t>Trends in Postsecondary Teaching and Learning</a:t>
            </a:r>
          </a:p>
        </p:txBody>
      </p:sp>
      <p:sp>
        <p:nvSpPr>
          <p:cNvPr id="3" name="Text Placeholder 2">
            <a:extLst>
              <a:ext uri="{FF2B5EF4-FFF2-40B4-BE49-F238E27FC236}">
                <a16:creationId xmlns:a16="http://schemas.microsoft.com/office/drawing/2014/main" id="{54AFA248-048C-46A3-8433-70192E3606F6}"/>
              </a:ext>
            </a:extLst>
          </p:cNvPr>
          <p:cNvSpPr>
            <a:spLocks noGrp="1"/>
          </p:cNvSpPr>
          <p:nvPr>
            <p:ph type="body" sz="quarter" idx="13"/>
          </p:nvPr>
        </p:nvSpPr>
        <p:spPr/>
        <p:txBody>
          <a:bodyPr/>
          <a:lstStyle/>
          <a:p>
            <a:r>
              <a:rPr lang="en-US" dirty="0"/>
              <a:t>Overview and Discussion – Concordia University</a:t>
            </a:r>
          </a:p>
        </p:txBody>
      </p:sp>
      <p:sp>
        <p:nvSpPr>
          <p:cNvPr id="4" name="Text Placeholder 3">
            <a:extLst>
              <a:ext uri="{FF2B5EF4-FFF2-40B4-BE49-F238E27FC236}">
                <a16:creationId xmlns:a16="http://schemas.microsoft.com/office/drawing/2014/main" id="{154B26D1-2D44-45D9-8628-0CCC8CCA58F2}"/>
              </a:ext>
            </a:extLst>
          </p:cNvPr>
          <p:cNvSpPr>
            <a:spLocks noGrp="1"/>
          </p:cNvSpPr>
          <p:nvPr>
            <p:ph type="body" sz="quarter" idx="14"/>
          </p:nvPr>
        </p:nvSpPr>
        <p:spPr>
          <a:xfrm>
            <a:off x="4294188" y="4107290"/>
            <a:ext cx="1828800" cy="415498"/>
          </a:xfrm>
        </p:spPr>
        <p:txBody>
          <a:bodyPr/>
          <a:lstStyle/>
          <a:p>
            <a:r>
              <a:rPr lang="en-US" dirty="0"/>
              <a:t>Colin Koproske</a:t>
            </a:r>
          </a:p>
          <a:p>
            <a:r>
              <a:rPr lang="en-US" dirty="0"/>
              <a:t>Managing Director, Research</a:t>
            </a:r>
          </a:p>
          <a:p>
            <a:r>
              <a:rPr lang="en-US" dirty="0"/>
              <a:t>Email: ckoproske@eab.com</a:t>
            </a:r>
          </a:p>
        </p:txBody>
      </p:sp>
      <p:pic>
        <p:nvPicPr>
          <p:cNvPr id="1026" name="Picture 2">
            <a:extLst>
              <a:ext uri="{FF2B5EF4-FFF2-40B4-BE49-F238E27FC236}">
                <a16:creationId xmlns:a16="http://schemas.microsoft.com/office/drawing/2014/main" id="{F0EA6B1A-AF07-4AE2-8FBE-8468653CEA6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490" y="222105"/>
            <a:ext cx="2012387" cy="61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9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2B95-53A0-4542-A436-ED1F18416DFD}"/>
              </a:ext>
            </a:extLst>
          </p:cNvPr>
          <p:cNvSpPr>
            <a:spLocks noGrp="1"/>
          </p:cNvSpPr>
          <p:nvPr>
            <p:ph type="title"/>
          </p:nvPr>
        </p:nvSpPr>
        <p:spPr/>
        <p:txBody>
          <a:bodyPr/>
          <a:lstStyle/>
          <a:p>
            <a:r>
              <a:rPr lang="en-CA" dirty="0"/>
              <a:t>Bloom’s Taxonomy</a:t>
            </a:r>
          </a:p>
        </p:txBody>
      </p:sp>
      <p:pic>
        <p:nvPicPr>
          <p:cNvPr id="9" name="Picture 2" descr="A triangle entitled Bloom's Taxonomy created by the Vanderbilt University Centre for Teaching, presenting tiered data, from least important to most important.&#10;&#10;Create - Produce new or original work:&#10;Design, assemble, construct, conjecture, develop, formulate, author, investigate.&#10;Evaluate - Justify a stand or decision.&#10;Appraise, argue, defend, judge, select, support, value, critique, weigh.&#10;Analyze - Draw connections among ideas.&#10;Differentiate, organize, relate, compare, contrast, distinguish, examine, experiment, question, test.&#10;Apply - Use information in new situations.&#10;Execute, implement, solve, use, demonstrate, interpret, operate, schedule, sketch.&#10;Understand - Explain ideas or concepts.&#10;Classify, describe, discuss, explain, identify, locate, recognize, report, select, translate.&#10;Remember - Recall facts and basic concepts.&#10;Define, duplicate, list memorize, repeat, state.&#10; &#10;">
            <a:extLst>
              <a:ext uri="{FF2B5EF4-FFF2-40B4-BE49-F238E27FC236}">
                <a16:creationId xmlns:a16="http://schemas.microsoft.com/office/drawing/2014/main" id="{8CA4A69F-8C8E-43C9-8126-892F33CFF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1" y="925520"/>
            <a:ext cx="5886755" cy="331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0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2C4010-D1E5-433E-879A-17BFBD3E563E}"/>
              </a:ext>
            </a:extLst>
          </p:cNvPr>
          <p:cNvSpPr>
            <a:spLocks noGrp="1"/>
          </p:cNvSpPr>
          <p:nvPr>
            <p:ph type="body" sz="quarter" idx="18"/>
          </p:nvPr>
        </p:nvSpPr>
        <p:spPr>
          <a:xfrm>
            <a:off x="4114800" y="4677489"/>
            <a:ext cx="2286000" cy="123111"/>
          </a:xfrm>
        </p:spPr>
        <p:txBody>
          <a:bodyPr/>
          <a:lstStyle/>
          <a:p>
            <a:r>
              <a:rPr lang="en-CA" dirty="0"/>
              <a:t>Source; Canadian University Survey Consortium </a:t>
            </a:r>
          </a:p>
        </p:txBody>
      </p:sp>
      <p:pic>
        <p:nvPicPr>
          <p:cNvPr id="11" name="Picture 10" descr="Graph entitled Figure 1.6, Percentage of First-Year Students Reporting Disability, 2001 – 2019. &#10;&#10;In 2001, 5%. 2004, 5%. 2007, 5%. 2010, 7%. 2013, 9%. &#10;&#10;2013 and 2016 are marked as year where question explicitly includes mental health for first time. &#10;&#10;2016, 22%&#10;2019, 24%.&#10;">
            <a:extLst>
              <a:ext uri="{FF2B5EF4-FFF2-40B4-BE49-F238E27FC236}">
                <a16:creationId xmlns:a16="http://schemas.microsoft.com/office/drawing/2014/main" id="{E11E05ED-3F20-40D3-97A3-F2318BC80E11}"/>
              </a:ext>
            </a:extLst>
          </p:cNvPr>
          <p:cNvPicPr>
            <a:picLocks noChangeAspect="1"/>
          </p:cNvPicPr>
          <p:nvPr/>
        </p:nvPicPr>
        <p:blipFill rotWithShape="1">
          <a:blip r:embed="rId2"/>
          <a:srcRect l="33650" t="36949" r="17687" b="18102"/>
          <a:stretch/>
        </p:blipFill>
        <p:spPr>
          <a:xfrm>
            <a:off x="867920" y="1422302"/>
            <a:ext cx="4553167" cy="2365649"/>
          </a:xfrm>
          <a:prstGeom prst="rect">
            <a:avLst/>
          </a:prstGeom>
        </p:spPr>
      </p:pic>
      <p:sp>
        <p:nvSpPr>
          <p:cNvPr id="3" name="Text Placeholder 2">
            <a:extLst>
              <a:ext uri="{FF2B5EF4-FFF2-40B4-BE49-F238E27FC236}">
                <a16:creationId xmlns:a16="http://schemas.microsoft.com/office/drawing/2014/main" id="{7DFB1112-77E9-43D0-87A8-96A35E0B5CD8}"/>
              </a:ext>
            </a:extLst>
          </p:cNvPr>
          <p:cNvSpPr>
            <a:spLocks noGrp="1"/>
          </p:cNvSpPr>
          <p:nvPr>
            <p:ph type="body" sz="quarter" idx="16"/>
          </p:nvPr>
        </p:nvSpPr>
        <p:spPr>
          <a:xfrm>
            <a:off x="531293" y="604599"/>
            <a:ext cx="5869507" cy="249299"/>
          </a:xfrm>
        </p:spPr>
        <p:txBody>
          <a:bodyPr/>
          <a:lstStyle/>
          <a:p>
            <a:r>
              <a:rPr lang="en-CA" dirty="0">
                <a:solidFill>
                  <a:schemeClr val="accent3">
                    <a:lumMod val="20000"/>
                    <a:lumOff val="80000"/>
                  </a:schemeClr>
                </a:solidFill>
              </a:rPr>
              <a:t>More than Doubles Self-Identified Disabled Status</a:t>
            </a:r>
          </a:p>
        </p:txBody>
      </p:sp>
      <p:sp>
        <p:nvSpPr>
          <p:cNvPr id="2" name="Title 1">
            <a:extLst>
              <a:ext uri="{FF2B5EF4-FFF2-40B4-BE49-F238E27FC236}">
                <a16:creationId xmlns:a16="http://schemas.microsoft.com/office/drawing/2014/main" id="{E0A0758F-15E2-460B-B3B5-5E6ACB1E35E8}"/>
              </a:ext>
            </a:extLst>
          </p:cNvPr>
          <p:cNvSpPr>
            <a:spLocks noGrp="1"/>
          </p:cNvSpPr>
          <p:nvPr>
            <p:ph type="title"/>
          </p:nvPr>
        </p:nvSpPr>
        <p:spPr>
          <a:xfrm>
            <a:off x="279056" y="67706"/>
            <a:ext cx="6269228" cy="498598"/>
          </a:xfrm>
        </p:spPr>
        <p:txBody>
          <a:bodyPr/>
          <a:lstStyle/>
          <a:p>
            <a:r>
              <a:rPr lang="en-CA" dirty="0"/>
              <a:t>Mental Health Epidemic Continues to Strain Society</a:t>
            </a:r>
          </a:p>
        </p:txBody>
      </p:sp>
    </p:spTree>
    <p:extLst>
      <p:ext uri="{BB962C8B-B14F-4D97-AF65-F5344CB8AC3E}">
        <p14:creationId xmlns:p14="http://schemas.microsoft.com/office/powerpoint/2010/main" val="271813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2A76-63B1-4581-AA6D-146334BA7C2C}"/>
              </a:ext>
            </a:extLst>
          </p:cNvPr>
          <p:cNvSpPr>
            <a:spLocks noGrp="1"/>
          </p:cNvSpPr>
          <p:nvPr>
            <p:ph type="title"/>
          </p:nvPr>
        </p:nvSpPr>
        <p:spPr>
          <a:xfrm>
            <a:off x="279056" y="67706"/>
            <a:ext cx="5222092" cy="498598"/>
          </a:xfrm>
        </p:spPr>
        <p:txBody>
          <a:bodyPr/>
          <a:lstStyle/>
          <a:p>
            <a:r>
              <a:rPr lang="en-CA" dirty="0"/>
              <a:t>An Isolating Year Exacerbates Risks</a:t>
            </a:r>
          </a:p>
        </p:txBody>
      </p:sp>
      <p:sp>
        <p:nvSpPr>
          <p:cNvPr id="4" name="Text Placeholder 3">
            <a:extLst>
              <a:ext uri="{FF2B5EF4-FFF2-40B4-BE49-F238E27FC236}">
                <a16:creationId xmlns:a16="http://schemas.microsoft.com/office/drawing/2014/main" id="{D6690173-E2EF-4D6D-917D-26A9AC3FD725}"/>
              </a:ext>
            </a:extLst>
          </p:cNvPr>
          <p:cNvSpPr>
            <a:spLocks noGrp="1"/>
          </p:cNvSpPr>
          <p:nvPr>
            <p:ph type="body" sz="quarter" idx="17"/>
          </p:nvPr>
        </p:nvSpPr>
        <p:spPr>
          <a:xfrm>
            <a:off x="205895" y="1268705"/>
            <a:ext cx="5989009" cy="2065181"/>
          </a:xfrm>
        </p:spPr>
        <p:txBody>
          <a:bodyPr/>
          <a:lstStyle/>
          <a:p>
            <a:r>
              <a:rPr lang="en-CA" sz="1100" b="1" dirty="0"/>
              <a:t>Recent Data Indicates Worrying Trends in Mental Health…</a:t>
            </a:r>
          </a:p>
          <a:p>
            <a:pPr marL="285750" indent="-285750">
              <a:buFont typeface="Arial" panose="020B0604020202020204" pitchFamily="34" charset="0"/>
              <a:buChar char="•"/>
            </a:pPr>
            <a:r>
              <a:rPr lang="en-CA" sz="1100" dirty="0">
                <a:solidFill>
                  <a:schemeClr val="accent3">
                    <a:lumMod val="20000"/>
                    <a:lumOff val="80000"/>
                  </a:schemeClr>
                </a:solidFill>
              </a:rPr>
              <a:t>80%</a:t>
            </a:r>
            <a:br>
              <a:rPr lang="en-CA" sz="1100" dirty="0"/>
            </a:br>
            <a:r>
              <a:rPr lang="en-CA" sz="1100" dirty="0"/>
              <a:t>Students saying COVID-19 crisis has negatively impacted mental health</a:t>
            </a:r>
          </a:p>
          <a:p>
            <a:pPr marL="285750" indent="-285750">
              <a:buFont typeface="Arial" panose="020B0604020202020204" pitchFamily="34" charset="0"/>
              <a:buChar char="•"/>
            </a:pPr>
            <a:r>
              <a:rPr lang="en-CA" sz="1100" dirty="0">
                <a:solidFill>
                  <a:schemeClr val="accent3">
                    <a:lumMod val="20000"/>
                    <a:lumOff val="80000"/>
                  </a:schemeClr>
                </a:solidFill>
              </a:rPr>
              <a:t>20%</a:t>
            </a:r>
            <a:br>
              <a:rPr lang="en-CA" sz="1100" dirty="0"/>
            </a:br>
            <a:r>
              <a:rPr lang="en-US" sz="1100" dirty="0"/>
              <a:t>Students saying mental health </a:t>
            </a:r>
            <a:r>
              <a:rPr lang="en-US" sz="1100" b="1" dirty="0"/>
              <a:t>significantly worse</a:t>
            </a:r>
            <a:br>
              <a:rPr lang="en-US" sz="1100" dirty="0"/>
            </a:br>
            <a:r>
              <a:rPr lang="en-US" sz="1100" dirty="0"/>
              <a:t>during COVID-19</a:t>
            </a:r>
          </a:p>
          <a:p>
            <a:pPr marL="285750" indent="-285750">
              <a:buFont typeface="Arial" panose="020B0604020202020204" pitchFamily="34" charset="0"/>
              <a:buChar char="•"/>
            </a:pPr>
            <a:r>
              <a:rPr lang="en-US" sz="1100" dirty="0">
                <a:solidFill>
                  <a:schemeClr val="accent3">
                    <a:lumMod val="20000"/>
                    <a:lumOff val="80000"/>
                  </a:schemeClr>
                </a:solidFill>
              </a:rPr>
              <a:t>63%</a:t>
            </a:r>
            <a:br>
              <a:rPr lang="en-US" sz="1100" dirty="0"/>
            </a:br>
            <a:r>
              <a:rPr lang="en-US" sz="1100" dirty="0"/>
              <a:t>Students finding it challenging to stay connected with others</a:t>
            </a:r>
            <a:endParaRPr lang="en-GB" sz="1100" dirty="0"/>
          </a:p>
        </p:txBody>
      </p:sp>
      <p:sp>
        <p:nvSpPr>
          <p:cNvPr id="6" name="Text Placeholder 5">
            <a:extLst>
              <a:ext uri="{FF2B5EF4-FFF2-40B4-BE49-F238E27FC236}">
                <a16:creationId xmlns:a16="http://schemas.microsoft.com/office/drawing/2014/main" id="{7C55ADCD-13B6-48E7-8F90-C1015FD8BD28}"/>
              </a:ext>
            </a:extLst>
          </p:cNvPr>
          <p:cNvSpPr>
            <a:spLocks noGrp="1"/>
          </p:cNvSpPr>
          <p:nvPr>
            <p:ph type="body" sz="quarter" idx="18"/>
          </p:nvPr>
        </p:nvSpPr>
        <p:spPr>
          <a:xfrm>
            <a:off x="3982065" y="4036288"/>
            <a:ext cx="2286000" cy="764312"/>
          </a:xfrm>
        </p:spPr>
        <p:txBody>
          <a:bodyPr/>
          <a:lstStyle/>
          <a:p>
            <a:r>
              <a:rPr lang="en-US" dirty="0"/>
              <a:t>Source: </a:t>
            </a:r>
            <a:r>
              <a:rPr lang="en-US" dirty="0">
                <a:hlinkClick r:id="rId2"/>
              </a:rPr>
              <a:t>Active Minds Survey Details</a:t>
            </a:r>
            <a:r>
              <a:rPr lang="en-US" dirty="0"/>
              <a:t>; </a:t>
            </a:r>
            <a:r>
              <a:rPr lang="en-US" dirty="0">
                <a:hlinkClick r:id="rId3"/>
              </a:rPr>
              <a:t>Under the Radar</a:t>
            </a:r>
            <a:r>
              <a:rPr lang="en-US" dirty="0"/>
              <a:t>, </a:t>
            </a:r>
            <a:r>
              <a:rPr lang="en-US" i="1" dirty="0" err="1"/>
              <a:t>Orygen</a:t>
            </a:r>
            <a:r>
              <a:rPr lang="en-US" i="1" dirty="0"/>
              <a:t>, The National Centre of Excellence in Youth Mental Health,</a:t>
            </a:r>
            <a:r>
              <a:rPr lang="en-US" dirty="0"/>
              <a:t> 2017; Hollie Chessman, Morgan Taylor, College Student Mental Health and Well-Being: A Survey of Presidents, Higher Education Today, ACE, 2019; </a:t>
            </a:r>
            <a:r>
              <a:rPr lang="en-US" dirty="0" err="1"/>
              <a:t>LeViness</a:t>
            </a:r>
            <a:r>
              <a:rPr lang="en-US" dirty="0"/>
              <a:t>, Peter, Carolyn </a:t>
            </a:r>
            <a:r>
              <a:rPr lang="en-US" dirty="0" err="1"/>
              <a:t>Bershad</a:t>
            </a:r>
            <a:r>
              <a:rPr lang="en-US" dirty="0"/>
              <a:t>, and Kim Gorman. “Association for University and College Counseling Center Directors Annual Survey,” 2018; Kate Snow &amp; Cynthia McFadden; 2018; EAB interviews and analysis.</a:t>
            </a:r>
          </a:p>
          <a:p>
            <a:endParaRPr lang="en-CA" dirty="0"/>
          </a:p>
        </p:txBody>
      </p:sp>
    </p:spTree>
    <p:extLst>
      <p:ext uri="{BB962C8B-B14F-4D97-AF65-F5344CB8AC3E}">
        <p14:creationId xmlns:p14="http://schemas.microsoft.com/office/powerpoint/2010/main" val="1805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1066-C24B-461A-B3C1-466BA5625020}"/>
              </a:ext>
            </a:extLst>
          </p:cNvPr>
          <p:cNvSpPr>
            <a:spLocks noGrp="1"/>
          </p:cNvSpPr>
          <p:nvPr>
            <p:ph type="title"/>
          </p:nvPr>
        </p:nvSpPr>
        <p:spPr>
          <a:xfrm>
            <a:off x="279055" y="67706"/>
            <a:ext cx="4927125" cy="498598"/>
          </a:xfrm>
        </p:spPr>
        <p:txBody>
          <a:bodyPr/>
          <a:lstStyle/>
          <a:p>
            <a:r>
              <a:rPr lang="en-CA" dirty="0"/>
              <a:t>An Isolating Year Exacerbates Risks</a:t>
            </a:r>
          </a:p>
        </p:txBody>
      </p:sp>
      <p:sp>
        <p:nvSpPr>
          <p:cNvPr id="4" name="Text Placeholder 3">
            <a:extLst>
              <a:ext uri="{FF2B5EF4-FFF2-40B4-BE49-F238E27FC236}">
                <a16:creationId xmlns:a16="http://schemas.microsoft.com/office/drawing/2014/main" id="{69AA9BC3-A687-49EE-8001-8F250F70AF43}"/>
              </a:ext>
            </a:extLst>
          </p:cNvPr>
          <p:cNvSpPr>
            <a:spLocks noGrp="1"/>
          </p:cNvSpPr>
          <p:nvPr>
            <p:ph type="body" sz="quarter" idx="17"/>
          </p:nvPr>
        </p:nvSpPr>
        <p:spPr>
          <a:xfrm>
            <a:off x="157061" y="1180366"/>
            <a:ext cx="6086678" cy="2828467"/>
          </a:xfrm>
        </p:spPr>
        <p:txBody>
          <a:bodyPr/>
          <a:lstStyle/>
          <a:p>
            <a:r>
              <a:rPr lang="en-CA" sz="1100" b="1" dirty="0"/>
              <a:t>…But Staff on the Front Lines Unequipped to Meet Student Needs</a:t>
            </a:r>
          </a:p>
          <a:p>
            <a:pPr marL="285750" indent="-285750">
              <a:buFont typeface="Arial" panose="020B0604020202020204" pitchFamily="34" charset="0"/>
              <a:buChar char="•"/>
            </a:pPr>
            <a:r>
              <a:rPr lang="en-CA" sz="1100" dirty="0">
                <a:solidFill>
                  <a:schemeClr val="accent3">
                    <a:lumMod val="20000"/>
                    <a:lumOff val="80000"/>
                  </a:schemeClr>
                </a:solidFill>
              </a:rPr>
              <a:t>Skyrocketing Demand</a:t>
            </a:r>
            <a:br>
              <a:rPr lang="en-CA" sz="1100" dirty="0"/>
            </a:br>
            <a:r>
              <a:rPr lang="en-CA" sz="1100" dirty="0"/>
              <a:t>7x: Rate demand for counselling center appointments outpaced enrollment growth in 2018</a:t>
            </a:r>
          </a:p>
          <a:p>
            <a:pPr marL="285750" indent="-285750">
              <a:buFont typeface="Arial" panose="020B0604020202020204" pitchFamily="34" charset="0"/>
              <a:buChar char="•"/>
            </a:pPr>
            <a:r>
              <a:rPr lang="en-CA" sz="1100" dirty="0">
                <a:solidFill>
                  <a:schemeClr val="accent3">
                    <a:lumMod val="20000"/>
                    <a:lumOff val="80000"/>
                  </a:schemeClr>
                </a:solidFill>
              </a:rPr>
              <a:t>Insufficient Time</a:t>
            </a:r>
            <a:br>
              <a:rPr lang="en-CA" sz="1100" dirty="0"/>
            </a:br>
            <a:r>
              <a:rPr lang="en-CA" sz="1100" dirty="0"/>
              <a:t>82%: University leaders agreeing instructors spend more time on student mental health vs. 3 years ago</a:t>
            </a:r>
          </a:p>
          <a:p>
            <a:pPr marL="285750" indent="-285750">
              <a:buFont typeface="Arial" panose="020B0604020202020204" pitchFamily="34" charset="0"/>
              <a:buChar char="•"/>
            </a:pPr>
            <a:r>
              <a:rPr lang="en-CA" sz="1100" dirty="0">
                <a:solidFill>
                  <a:schemeClr val="accent3">
                    <a:lumMod val="20000"/>
                    <a:lumOff val="80000"/>
                  </a:schemeClr>
                </a:solidFill>
              </a:rPr>
              <a:t>Instructors Underprepared</a:t>
            </a:r>
            <a:br>
              <a:rPr lang="en-CA" sz="1100" dirty="0"/>
            </a:br>
            <a:r>
              <a:rPr lang="en-CA" sz="1100" dirty="0"/>
              <a:t>66%: Instructors do not feel adequately prepared to approach students and discuss mental health concerns</a:t>
            </a:r>
          </a:p>
          <a:p>
            <a:endParaRPr lang="en-CA" sz="1100" dirty="0"/>
          </a:p>
        </p:txBody>
      </p:sp>
      <p:sp>
        <p:nvSpPr>
          <p:cNvPr id="6" name="Text Placeholder 5">
            <a:extLst>
              <a:ext uri="{FF2B5EF4-FFF2-40B4-BE49-F238E27FC236}">
                <a16:creationId xmlns:a16="http://schemas.microsoft.com/office/drawing/2014/main" id="{F2FB180B-D0E1-4334-BA53-D75C6BB3C541}"/>
              </a:ext>
            </a:extLst>
          </p:cNvPr>
          <p:cNvSpPr>
            <a:spLocks noGrp="1"/>
          </p:cNvSpPr>
          <p:nvPr>
            <p:ph type="body" sz="quarter" idx="18"/>
          </p:nvPr>
        </p:nvSpPr>
        <p:spPr>
          <a:xfrm>
            <a:off x="4063180" y="4118335"/>
            <a:ext cx="2286000" cy="764312"/>
          </a:xfrm>
        </p:spPr>
        <p:txBody>
          <a:bodyPr/>
          <a:lstStyle/>
          <a:p>
            <a:r>
              <a:rPr lang="en-US" dirty="0"/>
              <a:t>Source: </a:t>
            </a:r>
            <a:r>
              <a:rPr lang="en-US" dirty="0">
                <a:hlinkClick r:id="rId3"/>
              </a:rPr>
              <a:t>Active Minds Survey Details</a:t>
            </a:r>
            <a:r>
              <a:rPr lang="en-US" dirty="0"/>
              <a:t>; </a:t>
            </a:r>
            <a:r>
              <a:rPr lang="en-US" dirty="0">
                <a:hlinkClick r:id="rId4"/>
              </a:rPr>
              <a:t>Under the Radar</a:t>
            </a:r>
            <a:r>
              <a:rPr lang="en-US" dirty="0"/>
              <a:t>, </a:t>
            </a:r>
            <a:r>
              <a:rPr lang="en-US" i="1" dirty="0" err="1"/>
              <a:t>Orygen</a:t>
            </a:r>
            <a:r>
              <a:rPr lang="en-US" i="1" dirty="0"/>
              <a:t>, The National Centre of Excellence in Youth Mental Health,</a:t>
            </a:r>
            <a:r>
              <a:rPr lang="en-US" dirty="0"/>
              <a:t> 2017; Hollie Chessman, Morgan Taylor, College Student Mental Health and Well-Being: A Survey of Presidents, Higher Education Today, ACE, 2019; </a:t>
            </a:r>
            <a:r>
              <a:rPr lang="en-US" dirty="0" err="1"/>
              <a:t>LeViness</a:t>
            </a:r>
            <a:r>
              <a:rPr lang="en-US" dirty="0"/>
              <a:t>, Peter, Carolyn </a:t>
            </a:r>
            <a:r>
              <a:rPr lang="en-US" dirty="0" err="1"/>
              <a:t>Bershad</a:t>
            </a:r>
            <a:r>
              <a:rPr lang="en-US" dirty="0"/>
              <a:t>, and Kim Gorman. “Association for University and College Counseling Center Directors Annual Survey,” 2018; Kate Snow &amp; Cynthia McFadden; 2018; EAB interviews and analysis.</a:t>
            </a:r>
          </a:p>
          <a:p>
            <a:endParaRPr lang="en-CA" dirty="0"/>
          </a:p>
        </p:txBody>
      </p:sp>
    </p:spTree>
    <p:extLst>
      <p:ext uri="{BB962C8B-B14F-4D97-AF65-F5344CB8AC3E}">
        <p14:creationId xmlns:p14="http://schemas.microsoft.com/office/powerpoint/2010/main" val="265906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556FBE-D1E5-4EA4-AA5B-B882503B4F61}"/>
              </a:ext>
            </a:extLst>
          </p:cNvPr>
          <p:cNvSpPr>
            <a:spLocks noGrp="1"/>
          </p:cNvSpPr>
          <p:nvPr>
            <p:ph type="body" sz="quarter" idx="18"/>
          </p:nvPr>
        </p:nvSpPr>
        <p:spPr>
          <a:xfrm>
            <a:off x="4114800" y="4497953"/>
            <a:ext cx="2286000" cy="302647"/>
          </a:xfrm>
        </p:spPr>
        <p:txBody>
          <a:bodyPr/>
          <a:lstStyle/>
          <a:p>
            <a:r>
              <a:rPr lang="en-US" dirty="0"/>
              <a:t>Source: Healthy Campus; The Okanagan Charter; EAB interviews and analysis.</a:t>
            </a:r>
          </a:p>
          <a:p>
            <a:endParaRPr lang="en-CA" dirty="0"/>
          </a:p>
        </p:txBody>
      </p:sp>
      <p:pic>
        <p:nvPicPr>
          <p:cNvPr id="7" name="Picture 2">
            <a:extLst>
              <a:ext uri="{FF2B5EF4-FFF2-40B4-BE49-F238E27FC236}">
                <a16:creationId xmlns:a16="http://schemas.microsoft.com/office/drawing/2014/main" id="{DE309E24-9C86-484B-B5A0-246A810FE89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56"/>
          <a:stretch/>
        </p:blipFill>
        <p:spPr bwMode="auto">
          <a:xfrm>
            <a:off x="1656328" y="1656720"/>
            <a:ext cx="840190" cy="400138"/>
          </a:xfrm>
          <a:prstGeom prst="rect">
            <a:avLst/>
          </a:prstGeom>
          <a:noFill/>
          <a:effectLst>
            <a:glow rad="114300">
              <a:schemeClr val="accent3">
                <a:lumMod val="20000"/>
                <a:lumOff val="80000"/>
                <a:alpha val="65000"/>
              </a:schemeClr>
            </a:glo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A336BBF-4246-4A45-88E1-FD5F51ADF234}"/>
              </a:ext>
              <a:ext uri="{C183D7F6-B498-43B3-948B-1728B52AA6E4}">
                <adec:decorative xmlns:adec="http://schemas.microsoft.com/office/drawing/2017/decorative" val="1"/>
              </a:ext>
            </a:extLst>
          </p:cNvPr>
          <p:cNvGrpSpPr/>
          <p:nvPr/>
        </p:nvGrpSpPr>
        <p:grpSpPr>
          <a:xfrm>
            <a:off x="3126384" y="1656720"/>
            <a:ext cx="1053677" cy="400138"/>
            <a:chOff x="3680226" y="1393073"/>
            <a:chExt cx="2139575" cy="865256"/>
          </a:xfrm>
          <a:effectLst>
            <a:glow rad="114300">
              <a:schemeClr val="accent3">
                <a:lumMod val="20000"/>
                <a:lumOff val="80000"/>
                <a:alpha val="46000"/>
              </a:schemeClr>
            </a:glow>
          </a:effectLst>
        </p:grpSpPr>
        <p:pic>
          <p:nvPicPr>
            <p:cNvPr id="9" name="Picture 8">
              <a:extLst>
                <a:ext uri="{FF2B5EF4-FFF2-40B4-BE49-F238E27FC236}">
                  <a16:creationId xmlns:a16="http://schemas.microsoft.com/office/drawing/2014/main" id="{BE309BF3-841C-4411-B528-673EF1706604}"/>
                </a:ext>
              </a:extLst>
            </p:cNvPr>
            <p:cNvPicPr>
              <a:picLocks noChangeAspect="1"/>
            </p:cNvPicPr>
            <p:nvPr/>
          </p:nvPicPr>
          <p:blipFill>
            <a:blip r:embed="rId3"/>
            <a:stretch>
              <a:fillRect/>
            </a:stretch>
          </p:blipFill>
          <p:spPr>
            <a:xfrm>
              <a:off x="3680226" y="1393073"/>
              <a:ext cx="2139575" cy="349564"/>
            </a:xfrm>
            <a:prstGeom prst="rect">
              <a:avLst/>
            </a:prstGeom>
          </p:spPr>
        </p:pic>
        <p:pic>
          <p:nvPicPr>
            <p:cNvPr id="10" name="Picture 9">
              <a:extLst>
                <a:ext uri="{FF2B5EF4-FFF2-40B4-BE49-F238E27FC236}">
                  <a16:creationId xmlns:a16="http://schemas.microsoft.com/office/drawing/2014/main" id="{76C47E5D-D492-49C2-B093-74F5113AC458}"/>
                </a:ext>
              </a:extLst>
            </p:cNvPr>
            <p:cNvPicPr>
              <a:picLocks noChangeAspect="1"/>
            </p:cNvPicPr>
            <p:nvPr/>
          </p:nvPicPr>
          <p:blipFill>
            <a:blip r:embed="rId4"/>
            <a:stretch>
              <a:fillRect/>
            </a:stretch>
          </p:blipFill>
          <p:spPr>
            <a:xfrm>
              <a:off x="3795582" y="1716766"/>
              <a:ext cx="2024219" cy="245037"/>
            </a:xfrm>
            <a:prstGeom prst="rect">
              <a:avLst/>
            </a:prstGeom>
          </p:spPr>
        </p:pic>
        <p:pic>
          <p:nvPicPr>
            <p:cNvPr id="11" name="Picture 10">
              <a:extLst>
                <a:ext uri="{FF2B5EF4-FFF2-40B4-BE49-F238E27FC236}">
                  <a16:creationId xmlns:a16="http://schemas.microsoft.com/office/drawing/2014/main" id="{CBEE8DCD-CAE1-4C6B-9DC9-C8279719F99F}"/>
                </a:ext>
              </a:extLst>
            </p:cNvPr>
            <p:cNvPicPr>
              <a:picLocks noChangeAspect="1"/>
            </p:cNvPicPr>
            <p:nvPr/>
          </p:nvPicPr>
          <p:blipFill>
            <a:blip r:embed="rId5"/>
            <a:stretch>
              <a:fillRect/>
            </a:stretch>
          </p:blipFill>
          <p:spPr>
            <a:xfrm>
              <a:off x="3803895" y="1890706"/>
              <a:ext cx="1706122" cy="212601"/>
            </a:xfrm>
            <a:prstGeom prst="rect">
              <a:avLst/>
            </a:prstGeom>
          </p:spPr>
        </p:pic>
        <p:pic>
          <p:nvPicPr>
            <p:cNvPr id="12" name="Picture 11">
              <a:extLst>
                <a:ext uri="{FF2B5EF4-FFF2-40B4-BE49-F238E27FC236}">
                  <a16:creationId xmlns:a16="http://schemas.microsoft.com/office/drawing/2014/main" id="{1FBD1D9B-FC38-4493-B373-C43EE7258270}"/>
                </a:ext>
              </a:extLst>
            </p:cNvPr>
            <p:cNvPicPr>
              <a:picLocks noChangeAspect="1"/>
            </p:cNvPicPr>
            <p:nvPr/>
          </p:nvPicPr>
          <p:blipFill>
            <a:blip r:embed="rId6"/>
            <a:stretch>
              <a:fillRect/>
            </a:stretch>
          </p:blipFill>
          <p:spPr>
            <a:xfrm>
              <a:off x="3781478" y="2052023"/>
              <a:ext cx="1750955" cy="206306"/>
            </a:xfrm>
            <a:prstGeom prst="rect">
              <a:avLst/>
            </a:prstGeom>
          </p:spPr>
        </p:pic>
      </p:grpSp>
      <p:pic>
        <p:nvPicPr>
          <p:cNvPr id="16" name="Picture 15" descr="An umbrella with &quot;The 'Well-Being' Umbrella&quot; written on it. Underneath the umbrella reads, on the right side: Mental Health (in blue font), Sense of Community, Life Purpose, Career. On the right side reads: Physical Health, Spiritual Wellness Financial Security, Social Fulfillment.&#10;&#10;">
            <a:extLst>
              <a:ext uri="{FF2B5EF4-FFF2-40B4-BE49-F238E27FC236}">
                <a16:creationId xmlns:a16="http://schemas.microsoft.com/office/drawing/2014/main" id="{32CFBA7C-F1F8-49BA-A8AA-4987FC6B1404}"/>
              </a:ext>
            </a:extLst>
          </p:cNvPr>
          <p:cNvPicPr>
            <a:picLocks noChangeAspect="1"/>
          </p:cNvPicPr>
          <p:nvPr/>
        </p:nvPicPr>
        <p:blipFill rotWithShape="1">
          <a:blip r:embed="rId7"/>
          <a:srcRect l="73967" t="56854" r="4835" b="17236"/>
          <a:stretch/>
        </p:blipFill>
        <p:spPr>
          <a:xfrm>
            <a:off x="4180061" y="2908752"/>
            <a:ext cx="1926983" cy="1324861"/>
          </a:xfrm>
          <a:prstGeom prst="rect">
            <a:avLst/>
          </a:prstGeom>
          <a:effectLst>
            <a:glow rad="139700">
              <a:schemeClr val="accent2">
                <a:lumMod val="20000"/>
                <a:lumOff val="80000"/>
                <a:alpha val="40000"/>
              </a:schemeClr>
            </a:glow>
          </a:effectLst>
        </p:spPr>
      </p:pic>
      <p:sp>
        <p:nvSpPr>
          <p:cNvPr id="4" name="Text Placeholder 3">
            <a:extLst>
              <a:ext uri="{FF2B5EF4-FFF2-40B4-BE49-F238E27FC236}">
                <a16:creationId xmlns:a16="http://schemas.microsoft.com/office/drawing/2014/main" id="{46BFEC9A-D307-4B86-A529-CD9C2861E77E}"/>
              </a:ext>
            </a:extLst>
          </p:cNvPr>
          <p:cNvSpPr>
            <a:spLocks noGrp="1"/>
          </p:cNvSpPr>
          <p:nvPr>
            <p:ph type="body" sz="quarter" idx="17"/>
          </p:nvPr>
        </p:nvSpPr>
        <p:spPr>
          <a:xfrm>
            <a:off x="615561" y="1056004"/>
            <a:ext cx="4841810" cy="4369338"/>
          </a:xfrm>
        </p:spPr>
        <p:txBody>
          <a:bodyPr/>
          <a:lstStyle/>
          <a:p>
            <a:br>
              <a:rPr lang="en-CA" sz="900" b="1" dirty="0">
                <a:solidFill>
                  <a:schemeClr val="accent3">
                    <a:lumMod val="20000"/>
                    <a:lumOff val="80000"/>
                  </a:schemeClr>
                </a:solidFill>
              </a:rPr>
            </a:br>
            <a:br>
              <a:rPr lang="en-CA" sz="900" b="1" dirty="0">
                <a:solidFill>
                  <a:schemeClr val="accent3">
                    <a:lumMod val="20000"/>
                    <a:lumOff val="80000"/>
                  </a:schemeClr>
                </a:solidFill>
              </a:rPr>
            </a:br>
            <a:r>
              <a:rPr lang="en-CA" sz="900" b="1" dirty="0">
                <a:solidFill>
                  <a:schemeClr val="accent3">
                    <a:lumMod val="20000"/>
                    <a:lumOff val="80000"/>
                  </a:schemeClr>
                </a:solidFill>
              </a:rPr>
              <a:t>Collegiate Well-Being Initiatives Often Focus on Overall ‘Health’:</a:t>
            </a:r>
            <a:br>
              <a:rPr lang="en-CA" sz="900" dirty="0"/>
            </a:br>
            <a:endParaRPr lang="en-CA" sz="900" dirty="0"/>
          </a:p>
          <a:p>
            <a:endParaRPr lang="en-CA" sz="900" dirty="0"/>
          </a:p>
          <a:p>
            <a:pPr marL="285750" indent="-285750">
              <a:buFont typeface="Arial" panose="020B0604020202020204" pitchFamily="34" charset="0"/>
              <a:buChar char="•"/>
            </a:pPr>
            <a:r>
              <a:rPr lang="en-CA" sz="900" b="1" dirty="0">
                <a:solidFill>
                  <a:schemeClr val="accent3">
                    <a:lumMod val="20000"/>
                    <a:lumOff val="80000"/>
                  </a:schemeClr>
                </a:solidFill>
              </a:rPr>
              <a:t>Vision</a:t>
            </a:r>
            <a:r>
              <a:rPr lang="en-CA" sz="900" dirty="0"/>
              <a:t>: Campus communities in which all members live long, healthy lives</a:t>
            </a:r>
          </a:p>
          <a:p>
            <a:pPr marL="285750" indent="-285750">
              <a:buFont typeface="Arial" panose="020B0604020202020204" pitchFamily="34" charset="0"/>
              <a:buChar char="•"/>
            </a:pPr>
            <a:r>
              <a:rPr lang="en-CA" sz="900" b="1" dirty="0">
                <a:solidFill>
                  <a:schemeClr val="accent3">
                    <a:lumMod val="20000"/>
                    <a:lumOff val="80000"/>
                  </a:schemeClr>
                </a:solidFill>
              </a:rPr>
              <a:t>Vision</a:t>
            </a:r>
            <a:r>
              <a:rPr lang="en-CA" sz="900" dirty="0"/>
              <a:t>: Embed health into all aspects of campus culture</a:t>
            </a:r>
            <a:br>
              <a:rPr lang="en-CA" sz="900" dirty="0"/>
            </a:br>
            <a:br>
              <a:rPr lang="en-CA" sz="900" dirty="0"/>
            </a:br>
            <a:endParaRPr lang="en-CA" sz="900" dirty="0"/>
          </a:p>
          <a:p>
            <a:r>
              <a:rPr lang="en-CA" sz="900" b="1" dirty="0">
                <a:solidFill>
                  <a:schemeClr val="accent3">
                    <a:lumMod val="20000"/>
                    <a:lumOff val="80000"/>
                  </a:schemeClr>
                </a:solidFill>
              </a:rPr>
              <a:t>Mental Health Often Included in ‘Health’</a:t>
            </a:r>
            <a:br>
              <a:rPr lang="en-CA" sz="900" b="1" dirty="0">
                <a:solidFill>
                  <a:schemeClr val="accent3">
                    <a:lumMod val="20000"/>
                    <a:lumOff val="80000"/>
                  </a:schemeClr>
                </a:solidFill>
              </a:rPr>
            </a:br>
            <a:r>
              <a:rPr lang="en-CA" sz="900" b="1" dirty="0">
                <a:solidFill>
                  <a:schemeClr val="accent3">
                    <a:lumMod val="20000"/>
                    <a:lumOff val="80000"/>
                  </a:schemeClr>
                </a:solidFill>
              </a:rPr>
              <a:t>Among Other Key Factors to Thriving</a:t>
            </a:r>
          </a:p>
          <a:p>
            <a:r>
              <a:rPr lang="en-US" sz="700" dirty="0"/>
              <a:t>“Well-being is used frequently as a synonym for ideas "mental health,“.</a:t>
            </a:r>
            <a:br>
              <a:rPr lang="en-US" sz="700" dirty="0"/>
            </a:br>
            <a:r>
              <a:rPr lang="en-US" sz="700" dirty="0"/>
              <a:t>Theorizing well-being in a way that feels both relevant and measurable</a:t>
            </a:r>
            <a:br>
              <a:rPr lang="en-US" sz="700" dirty="0"/>
            </a:br>
            <a:r>
              <a:rPr lang="en-US" sz="700" dirty="0"/>
              <a:t>begins with looking at </a:t>
            </a:r>
            <a:r>
              <a:rPr lang="en-US" sz="700" b="1" dirty="0">
                <a:solidFill>
                  <a:schemeClr val="accent3">
                    <a:lumMod val="20000"/>
                    <a:lumOff val="80000"/>
                  </a:schemeClr>
                </a:solidFill>
              </a:rPr>
              <a:t>what people need to thrive in their</a:t>
            </a:r>
            <a:br>
              <a:rPr lang="en-US" sz="700" b="1" dirty="0">
                <a:solidFill>
                  <a:schemeClr val="accent3">
                    <a:lumMod val="20000"/>
                    <a:lumOff val="80000"/>
                  </a:schemeClr>
                </a:solidFill>
              </a:rPr>
            </a:br>
            <a:r>
              <a:rPr lang="en-US" sz="700" b="1" dirty="0">
                <a:solidFill>
                  <a:schemeClr val="accent3">
                    <a:lumMod val="20000"/>
                    <a:lumOff val="80000"/>
                  </a:schemeClr>
                </a:solidFill>
              </a:rPr>
              <a:t>lives.</a:t>
            </a:r>
            <a:r>
              <a:rPr lang="en-US" sz="700" dirty="0">
                <a:solidFill>
                  <a:schemeClr val="accent3">
                    <a:lumMod val="20000"/>
                    <a:lumOff val="80000"/>
                  </a:schemeClr>
                </a:solidFill>
              </a:rPr>
              <a:t>”</a:t>
            </a:r>
            <a:br>
              <a:rPr lang="en-US" sz="800" b="1" dirty="0">
                <a:solidFill>
                  <a:schemeClr val="accent6"/>
                </a:solidFill>
              </a:rPr>
            </a:br>
            <a:br>
              <a:rPr lang="en-US" sz="800" b="1" dirty="0">
                <a:solidFill>
                  <a:schemeClr val="accent6"/>
                </a:solidFill>
              </a:rPr>
            </a:br>
            <a:r>
              <a:rPr lang="en-US" sz="800" b="1" dirty="0">
                <a:solidFill>
                  <a:schemeClr val="accent6"/>
                </a:solidFill>
              </a:rPr>
              <a:t>-</a:t>
            </a:r>
            <a:r>
              <a:rPr lang="en-US" sz="600" i="1" dirty="0"/>
              <a:t>Chief Wellness Officer, 4-year Public U.S University</a:t>
            </a:r>
            <a:r>
              <a:rPr lang="en-US" sz="800" i="1" dirty="0"/>
              <a:t> </a:t>
            </a:r>
            <a:endParaRPr lang="en-US" sz="1000" i="1" dirty="0"/>
          </a:p>
          <a:p>
            <a:endParaRPr lang="en-CA" sz="900" dirty="0"/>
          </a:p>
          <a:p>
            <a:endParaRPr lang="en-CA" sz="900" b="1" dirty="0">
              <a:solidFill>
                <a:schemeClr val="accent3">
                  <a:lumMod val="20000"/>
                  <a:lumOff val="80000"/>
                </a:schemeClr>
              </a:solidFill>
            </a:endParaRPr>
          </a:p>
          <a:p>
            <a:endParaRPr lang="en-CA" sz="1000" dirty="0"/>
          </a:p>
        </p:txBody>
      </p:sp>
      <p:sp>
        <p:nvSpPr>
          <p:cNvPr id="3" name="Text Placeholder 2">
            <a:extLst>
              <a:ext uri="{FF2B5EF4-FFF2-40B4-BE49-F238E27FC236}">
                <a16:creationId xmlns:a16="http://schemas.microsoft.com/office/drawing/2014/main" id="{0D144F86-6C66-4350-9DF6-F663FFFF0DB5}"/>
              </a:ext>
            </a:extLst>
          </p:cNvPr>
          <p:cNvSpPr>
            <a:spLocks noGrp="1"/>
          </p:cNvSpPr>
          <p:nvPr>
            <p:ph type="body" sz="quarter" idx="16"/>
          </p:nvPr>
        </p:nvSpPr>
        <p:spPr>
          <a:xfrm>
            <a:off x="531293" y="604599"/>
            <a:ext cx="5707275" cy="249299"/>
          </a:xfrm>
        </p:spPr>
        <p:txBody>
          <a:bodyPr/>
          <a:lstStyle/>
          <a:p>
            <a:r>
              <a:rPr lang="en-CA" dirty="0">
                <a:solidFill>
                  <a:schemeClr val="accent3">
                    <a:lumMod val="20000"/>
                    <a:lumOff val="80000"/>
                  </a:schemeClr>
                </a:solidFill>
              </a:rPr>
              <a:t>How Does That Differ From Mental Health Strategy?</a:t>
            </a:r>
          </a:p>
        </p:txBody>
      </p:sp>
      <p:sp>
        <p:nvSpPr>
          <p:cNvPr id="2" name="Title 1">
            <a:extLst>
              <a:ext uri="{FF2B5EF4-FFF2-40B4-BE49-F238E27FC236}">
                <a16:creationId xmlns:a16="http://schemas.microsoft.com/office/drawing/2014/main" id="{073B22F9-332D-43FD-BD1D-F6D6CCCDF588}"/>
              </a:ext>
            </a:extLst>
          </p:cNvPr>
          <p:cNvSpPr>
            <a:spLocks noGrp="1"/>
          </p:cNvSpPr>
          <p:nvPr>
            <p:ph type="title"/>
          </p:nvPr>
        </p:nvSpPr>
        <p:spPr>
          <a:xfrm>
            <a:off x="279055" y="67706"/>
            <a:ext cx="5310583" cy="498598"/>
          </a:xfrm>
        </p:spPr>
        <p:txBody>
          <a:bodyPr/>
          <a:lstStyle/>
          <a:p>
            <a:r>
              <a:rPr lang="en-CA" dirty="0"/>
              <a:t>But What Do We Mean by “Well-Being”?</a:t>
            </a:r>
          </a:p>
        </p:txBody>
      </p:sp>
    </p:spTree>
    <p:extLst>
      <p:ext uri="{BB962C8B-B14F-4D97-AF65-F5344CB8AC3E}">
        <p14:creationId xmlns:p14="http://schemas.microsoft.com/office/powerpoint/2010/main" val="138397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EC3432-8C4B-44B0-92FB-CBFC3D3D3C85}"/>
              </a:ext>
            </a:extLst>
          </p:cNvPr>
          <p:cNvSpPr>
            <a:spLocks noGrp="1"/>
          </p:cNvSpPr>
          <p:nvPr>
            <p:ph type="body" sz="quarter" idx="18"/>
          </p:nvPr>
        </p:nvSpPr>
        <p:spPr>
          <a:xfrm>
            <a:off x="4114800" y="4421009"/>
            <a:ext cx="2286000" cy="379591"/>
          </a:xfrm>
        </p:spPr>
        <p:txBody>
          <a:bodyPr/>
          <a:lstStyle/>
          <a:p>
            <a:r>
              <a:rPr lang="en-US" dirty="0"/>
              <a:t>Sources: Georgetown University, DC.</a:t>
            </a:r>
            <a:r>
              <a:rPr lang="en-US" baseline="0" dirty="0"/>
              <a:t> </a:t>
            </a:r>
            <a:r>
              <a:rPr lang="en-US" baseline="0" dirty="0">
                <a:hlinkClick r:id="rId2"/>
              </a:rPr>
              <a:t>Engelhard Program Book PDF</a:t>
            </a:r>
            <a:r>
              <a:rPr lang="en-US" baseline="0" dirty="0"/>
              <a:t>.</a:t>
            </a:r>
            <a:r>
              <a:rPr lang="en-US" dirty="0"/>
              <a:t> EAB interviews and analysis.</a:t>
            </a:r>
          </a:p>
          <a:p>
            <a:endParaRPr lang="en-CA" dirty="0"/>
          </a:p>
        </p:txBody>
      </p:sp>
      <p:pic>
        <p:nvPicPr>
          <p:cNvPr id="8" name="Picture 7">
            <a:extLst>
              <a:ext uri="{FF2B5EF4-FFF2-40B4-BE49-F238E27FC236}">
                <a16:creationId xmlns:a16="http://schemas.microsoft.com/office/drawing/2014/main" id="{392E1DC1-7FE6-457D-A0F9-D29BEC29A5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7" y="2243864"/>
            <a:ext cx="409876" cy="312872"/>
          </a:xfrm>
          <a:prstGeom prst="rect">
            <a:avLst/>
          </a:prstGeom>
        </p:spPr>
      </p:pic>
      <p:pic>
        <p:nvPicPr>
          <p:cNvPr id="9" name="Picture 8">
            <a:extLst>
              <a:ext uri="{FF2B5EF4-FFF2-40B4-BE49-F238E27FC236}">
                <a16:creationId xmlns:a16="http://schemas.microsoft.com/office/drawing/2014/main" id="{A9CF33A9-05B4-47EC-BE79-804A442D69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48" y="2678098"/>
            <a:ext cx="372334" cy="312872"/>
          </a:xfrm>
          <a:prstGeom prst="rect">
            <a:avLst/>
          </a:prstGeom>
        </p:spPr>
      </p:pic>
      <p:pic>
        <p:nvPicPr>
          <p:cNvPr id="10" name="Picture 9">
            <a:extLst>
              <a:ext uri="{FF2B5EF4-FFF2-40B4-BE49-F238E27FC236}">
                <a16:creationId xmlns:a16="http://schemas.microsoft.com/office/drawing/2014/main" id="{81293E50-5976-44CC-886D-581EACA67E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648" y="3112332"/>
            <a:ext cx="372334" cy="243258"/>
          </a:xfrm>
          <a:prstGeom prst="rect">
            <a:avLst/>
          </a:prstGeom>
        </p:spPr>
      </p:pic>
      <p:pic>
        <p:nvPicPr>
          <p:cNvPr id="11" name="Picture 10" descr="Georgetown University logo">
            <a:extLst>
              <a:ext uri="{FF2B5EF4-FFF2-40B4-BE49-F238E27FC236}">
                <a16:creationId xmlns:a16="http://schemas.microsoft.com/office/drawing/2014/main" id="{10A90659-F4F6-4B3F-8AD4-F0D8661DFA56}"/>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593795" y="3952907"/>
            <a:ext cx="1213209" cy="414564"/>
          </a:xfrm>
          <a:prstGeom prst="rect">
            <a:avLst/>
          </a:prstGeom>
        </p:spPr>
      </p:pic>
      <p:sp>
        <p:nvSpPr>
          <p:cNvPr id="4" name="Text Placeholder 3">
            <a:extLst>
              <a:ext uri="{FF2B5EF4-FFF2-40B4-BE49-F238E27FC236}">
                <a16:creationId xmlns:a16="http://schemas.microsoft.com/office/drawing/2014/main" id="{78953674-A23A-4902-9415-C63ADE5B4871}"/>
              </a:ext>
            </a:extLst>
          </p:cNvPr>
          <p:cNvSpPr>
            <a:spLocks noGrp="1"/>
          </p:cNvSpPr>
          <p:nvPr>
            <p:ph type="body" sz="quarter" idx="17"/>
          </p:nvPr>
        </p:nvSpPr>
        <p:spPr>
          <a:xfrm>
            <a:off x="934565" y="847693"/>
            <a:ext cx="5121588" cy="3146439"/>
          </a:xfrm>
        </p:spPr>
        <p:txBody>
          <a:bodyPr/>
          <a:lstStyle/>
          <a:p>
            <a:pPr defTabSz="713132"/>
            <a:r>
              <a:rPr lang="en-US" sz="1000" b="1" dirty="0">
                <a:solidFill>
                  <a:schemeClr val="accent3">
                    <a:lumMod val="20000"/>
                    <a:lumOff val="80000"/>
                  </a:schemeClr>
                </a:solidFill>
                <a:cs typeface="Arial"/>
              </a:rPr>
              <a:t>Georgetown’s Engelhard Project</a:t>
            </a:r>
          </a:p>
          <a:p>
            <a:pPr defTabSz="713132">
              <a:spcBef>
                <a:spcPts val="300"/>
              </a:spcBef>
            </a:pPr>
            <a:r>
              <a:rPr lang="en-US" sz="1050" dirty="0">
                <a:cs typeface="Arial"/>
              </a:rPr>
              <a:t>Faculty link academic course content to health and well-being topics through readings, presentations, and reflective writing assignments.</a:t>
            </a:r>
          </a:p>
          <a:p>
            <a:pPr defTabSz="713132">
              <a:spcBef>
                <a:spcPts val="300"/>
              </a:spcBef>
            </a:pPr>
            <a:endParaRPr lang="en-US" sz="1050" dirty="0">
              <a:cs typeface="Arial"/>
            </a:endParaRPr>
          </a:p>
          <a:p>
            <a:pPr defTabSz="713132">
              <a:spcBef>
                <a:spcPts val="300"/>
              </a:spcBef>
            </a:pPr>
            <a:endParaRPr lang="en-US" sz="1050" b="1" dirty="0">
              <a:cs typeface="Arial"/>
            </a:endParaRPr>
          </a:p>
          <a:p>
            <a:pPr defTabSz="713132">
              <a:spcBef>
                <a:spcPts val="300"/>
              </a:spcBef>
            </a:pPr>
            <a:r>
              <a:rPr lang="en-US" sz="1050" b="1" dirty="0">
                <a:solidFill>
                  <a:schemeClr val="accent3">
                    <a:lumMod val="20000"/>
                    <a:lumOff val="80000"/>
                  </a:schemeClr>
                </a:solidFill>
                <a:cs typeface="Arial"/>
              </a:rPr>
              <a:t>Three Elements of Curricular Infusion:</a:t>
            </a:r>
          </a:p>
          <a:p>
            <a:pPr marL="228600" indent="-228600" defTabSz="713132">
              <a:spcBef>
                <a:spcPts val="300"/>
              </a:spcBef>
              <a:buFont typeface="+mj-lt"/>
              <a:buAutoNum type="arabicPeriod"/>
            </a:pPr>
            <a:r>
              <a:rPr lang="en-US" sz="1050" dirty="0"/>
              <a:t>Targeted readings or writing assignments that link course content with infusion topic</a:t>
            </a:r>
          </a:p>
          <a:p>
            <a:pPr marL="228600" indent="-228600" defTabSz="713132">
              <a:spcBef>
                <a:spcPts val="300"/>
              </a:spcBef>
              <a:buFont typeface="+mj-lt"/>
              <a:buAutoNum type="arabicPeriod"/>
            </a:pPr>
            <a:r>
              <a:rPr lang="en-US" sz="1050" dirty="0"/>
              <a:t>In-class discussions and/or presentations from campus resource professionals</a:t>
            </a:r>
          </a:p>
          <a:p>
            <a:pPr marL="228600" indent="-228600" defTabSz="713132">
              <a:spcBef>
                <a:spcPts val="300"/>
              </a:spcBef>
              <a:buFont typeface="+mj-lt"/>
              <a:buAutoNum type="arabicPeriod"/>
            </a:pPr>
            <a:r>
              <a:rPr lang="en-US" sz="1050" dirty="0"/>
              <a:t>Community partnerships that encourage students to reflect on lived experience</a:t>
            </a:r>
          </a:p>
          <a:p>
            <a:pPr marL="228600" indent="-228600" defTabSz="713132">
              <a:spcBef>
                <a:spcPts val="300"/>
              </a:spcBef>
              <a:buFont typeface="+mj-lt"/>
              <a:buAutoNum type="arabicPeriod"/>
            </a:pPr>
            <a:endParaRPr lang="en-US" sz="1050" dirty="0">
              <a:cs typeface="Arial"/>
            </a:endParaRPr>
          </a:p>
          <a:p>
            <a:endParaRPr lang="en-CA" sz="1050" dirty="0"/>
          </a:p>
        </p:txBody>
      </p:sp>
      <p:sp>
        <p:nvSpPr>
          <p:cNvPr id="2" name="Title 1">
            <a:extLst>
              <a:ext uri="{FF2B5EF4-FFF2-40B4-BE49-F238E27FC236}">
                <a16:creationId xmlns:a16="http://schemas.microsoft.com/office/drawing/2014/main" id="{93F85825-F73B-4F88-A314-BE1B8C4D03A1}"/>
              </a:ext>
            </a:extLst>
          </p:cNvPr>
          <p:cNvSpPr>
            <a:spLocks noGrp="1"/>
          </p:cNvSpPr>
          <p:nvPr>
            <p:ph type="title"/>
          </p:nvPr>
        </p:nvSpPr>
        <p:spPr>
          <a:xfrm>
            <a:off x="279056" y="150806"/>
            <a:ext cx="6339458" cy="415498"/>
          </a:xfrm>
        </p:spPr>
        <p:txBody>
          <a:bodyPr/>
          <a:lstStyle/>
          <a:p>
            <a:r>
              <a:rPr lang="en-US" sz="1200" i="1" dirty="0" err="1"/>
              <a:t>Cura</a:t>
            </a:r>
            <a:r>
              <a:rPr lang="en-US" sz="1200" i="1" dirty="0"/>
              <a:t> </a:t>
            </a:r>
            <a:r>
              <a:rPr lang="en-US" sz="1200" i="1" dirty="0" err="1"/>
              <a:t>Personalis</a:t>
            </a:r>
            <a:br>
              <a:rPr lang="en-US" i="1" dirty="0"/>
            </a:br>
            <a:r>
              <a:rPr lang="en-US" dirty="0"/>
              <a:t>Teaching Wellness through Academic Disciplines</a:t>
            </a:r>
            <a:endParaRPr lang="en-CA" dirty="0"/>
          </a:p>
        </p:txBody>
      </p:sp>
    </p:spTree>
    <p:extLst>
      <p:ext uri="{BB962C8B-B14F-4D97-AF65-F5344CB8AC3E}">
        <p14:creationId xmlns:p14="http://schemas.microsoft.com/office/powerpoint/2010/main" val="226727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374C-AEA1-499A-B634-C9664D131738}"/>
              </a:ext>
            </a:extLst>
          </p:cNvPr>
          <p:cNvSpPr>
            <a:spLocks noGrp="1"/>
          </p:cNvSpPr>
          <p:nvPr>
            <p:ph type="title"/>
          </p:nvPr>
        </p:nvSpPr>
        <p:spPr>
          <a:xfrm>
            <a:off x="161068" y="0"/>
            <a:ext cx="5590803" cy="747897"/>
          </a:xfrm>
        </p:spPr>
        <p:txBody>
          <a:bodyPr/>
          <a:lstStyle/>
          <a:p>
            <a:r>
              <a:rPr lang="en-US" dirty="0"/>
              <a:t>Teaching Wellness through Academic Disciplines</a:t>
            </a:r>
            <a:br>
              <a:rPr lang="en-CA" dirty="0"/>
            </a:br>
            <a:endParaRPr lang="en-CA" dirty="0"/>
          </a:p>
        </p:txBody>
      </p:sp>
      <p:sp>
        <p:nvSpPr>
          <p:cNvPr id="4" name="Text Placeholder 3">
            <a:extLst>
              <a:ext uri="{FF2B5EF4-FFF2-40B4-BE49-F238E27FC236}">
                <a16:creationId xmlns:a16="http://schemas.microsoft.com/office/drawing/2014/main" id="{28C0ECAB-F5FB-415D-BFC5-19CA74C7F051}"/>
              </a:ext>
            </a:extLst>
          </p:cNvPr>
          <p:cNvSpPr>
            <a:spLocks noGrp="1"/>
          </p:cNvSpPr>
          <p:nvPr>
            <p:ph type="body" sz="quarter" idx="17"/>
          </p:nvPr>
        </p:nvSpPr>
        <p:spPr>
          <a:xfrm>
            <a:off x="257514" y="608416"/>
            <a:ext cx="5885771" cy="4311693"/>
          </a:xfrm>
        </p:spPr>
        <p:txBody>
          <a:bodyPr numCol="1"/>
          <a:lstStyle/>
          <a:p>
            <a:pPr marL="400050" indent="-400050">
              <a:buFont typeface="+mj-lt"/>
              <a:buAutoNum type="romanLcPeriod"/>
            </a:pPr>
            <a:r>
              <a:rPr lang="en-CA" sz="800" dirty="0">
                <a:solidFill>
                  <a:schemeClr val="accent3">
                    <a:lumMod val="20000"/>
                    <a:lumOff val="80000"/>
                  </a:schemeClr>
                </a:solidFill>
              </a:rPr>
              <a:t>Department: </a:t>
            </a:r>
            <a:r>
              <a:rPr lang="en-CA" sz="800" dirty="0"/>
              <a:t>Anthropology</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Disability and Culture</a:t>
            </a:r>
            <a:br>
              <a:rPr lang="en-CA" sz="800" dirty="0">
                <a:solidFill>
                  <a:schemeClr val="accent3">
                    <a:lumMod val="20000"/>
                    <a:lumOff val="80000"/>
                  </a:schemeClr>
                </a:solidFill>
              </a:rPr>
            </a:br>
            <a:r>
              <a:rPr lang="en-CA" sz="800" dirty="0">
                <a:solidFill>
                  <a:schemeClr val="accent3">
                    <a:lumMod val="20000"/>
                    <a:lumOff val="80000"/>
                  </a:schemeClr>
                </a:solidFill>
              </a:rPr>
              <a:t>Well-Being Topic: </a:t>
            </a:r>
            <a:r>
              <a:rPr lang="en-CA" sz="800" dirty="0"/>
              <a:t>Mental Health, Relationships</a:t>
            </a:r>
          </a:p>
          <a:p>
            <a:pPr marL="400050" indent="-400050">
              <a:buFont typeface="+mj-lt"/>
              <a:buAutoNum type="romanLcPeriod"/>
            </a:pPr>
            <a:r>
              <a:rPr lang="en-CA" sz="800" dirty="0">
                <a:solidFill>
                  <a:schemeClr val="accent3">
                    <a:lumMod val="20000"/>
                    <a:lumOff val="80000"/>
                  </a:schemeClr>
                </a:solidFill>
              </a:rPr>
              <a:t>Department: </a:t>
            </a:r>
            <a:r>
              <a:rPr lang="en-CA" sz="800" dirty="0"/>
              <a:t>Economics</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Healthcare Systems Economics</a:t>
            </a:r>
            <a:br>
              <a:rPr lang="en-CA" sz="800" dirty="0">
                <a:solidFill>
                  <a:schemeClr val="accent3">
                    <a:lumMod val="20000"/>
                    <a:lumOff val="80000"/>
                  </a:schemeClr>
                </a:solidFill>
              </a:rPr>
            </a:br>
            <a:r>
              <a:rPr lang="en-CA" sz="800" dirty="0">
                <a:solidFill>
                  <a:schemeClr val="accent3">
                    <a:lumMod val="20000"/>
                    <a:lumOff val="80000"/>
                  </a:schemeClr>
                </a:solidFill>
              </a:rPr>
              <a:t>Well-Being Topic: </a:t>
            </a:r>
            <a:r>
              <a:rPr lang="en-CA" sz="800" dirty="0"/>
              <a:t>Stress and Coping Skills</a:t>
            </a:r>
          </a:p>
          <a:p>
            <a:pPr marL="400050" indent="-400050">
              <a:buFont typeface="+mj-lt"/>
              <a:buAutoNum type="romanLcPeriod"/>
            </a:pPr>
            <a:r>
              <a:rPr lang="en-CA" sz="800" dirty="0">
                <a:solidFill>
                  <a:schemeClr val="accent3">
                    <a:lumMod val="20000"/>
                    <a:lumOff val="80000"/>
                  </a:schemeClr>
                </a:solidFill>
              </a:rPr>
              <a:t>Department: </a:t>
            </a:r>
            <a:r>
              <a:rPr lang="en-CA" sz="800" dirty="0"/>
              <a:t>German</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Witches</a:t>
            </a:r>
            <a:br>
              <a:rPr lang="en-CA" sz="800" dirty="0">
                <a:solidFill>
                  <a:schemeClr val="accent3">
                    <a:lumMod val="20000"/>
                    <a:lumOff val="80000"/>
                  </a:schemeClr>
                </a:solidFill>
              </a:rPr>
            </a:br>
            <a:r>
              <a:rPr lang="en-CA" sz="800" dirty="0">
                <a:solidFill>
                  <a:schemeClr val="accent3">
                    <a:lumMod val="20000"/>
                    <a:lumOff val="80000"/>
                  </a:schemeClr>
                </a:solidFill>
              </a:rPr>
              <a:t>Well-Being Topic: </a:t>
            </a:r>
            <a:r>
              <a:rPr lang="en-CA" sz="800" dirty="0"/>
              <a:t>Societal Stigma, Mental Health</a:t>
            </a:r>
          </a:p>
          <a:p>
            <a:pPr marL="400050" indent="-400050">
              <a:buFont typeface="+mj-lt"/>
              <a:buAutoNum type="romanLcPeriod"/>
            </a:pPr>
            <a:r>
              <a:rPr lang="en-CA" sz="800" dirty="0">
                <a:solidFill>
                  <a:schemeClr val="accent3">
                    <a:lumMod val="20000"/>
                    <a:lumOff val="80000"/>
                  </a:schemeClr>
                </a:solidFill>
              </a:rPr>
              <a:t>Department: </a:t>
            </a:r>
            <a:r>
              <a:rPr lang="en-CA" sz="800" dirty="0"/>
              <a:t>Mathematics</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Introduction to Math Modeling</a:t>
            </a:r>
            <a:br>
              <a:rPr lang="en-CA" sz="800" dirty="0"/>
            </a:br>
            <a:r>
              <a:rPr lang="en-CA" sz="800" dirty="0">
                <a:solidFill>
                  <a:schemeClr val="accent3">
                    <a:lumMod val="20000"/>
                    <a:lumOff val="80000"/>
                  </a:schemeClr>
                </a:solidFill>
              </a:rPr>
              <a:t>Well-Being Topic: </a:t>
            </a:r>
            <a:r>
              <a:rPr lang="en-CA" sz="800" dirty="0"/>
              <a:t>Healthy Relationships With Food and Exercise</a:t>
            </a:r>
          </a:p>
          <a:p>
            <a:pPr marL="400050" indent="-400050">
              <a:buFont typeface="+mj-lt"/>
              <a:buAutoNum type="romanLcPeriod"/>
            </a:pPr>
            <a:r>
              <a:rPr lang="en-CA" sz="800" dirty="0">
                <a:solidFill>
                  <a:schemeClr val="accent3">
                    <a:lumMod val="20000"/>
                    <a:lumOff val="80000"/>
                  </a:schemeClr>
                </a:solidFill>
              </a:rPr>
              <a:t>Department: </a:t>
            </a:r>
            <a:r>
              <a:rPr lang="en-CA" sz="800" dirty="0"/>
              <a:t>Physics</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Dynamic Processes in Biological Physics</a:t>
            </a:r>
            <a:br>
              <a:rPr lang="en-CA" sz="800" dirty="0">
                <a:solidFill>
                  <a:schemeClr val="accent3">
                    <a:lumMod val="20000"/>
                    <a:lumOff val="80000"/>
                  </a:schemeClr>
                </a:solidFill>
              </a:rPr>
            </a:br>
            <a:r>
              <a:rPr lang="en-CA" sz="800" dirty="0">
                <a:solidFill>
                  <a:schemeClr val="accent3">
                    <a:lumMod val="20000"/>
                    <a:lumOff val="80000"/>
                  </a:schemeClr>
                </a:solidFill>
              </a:rPr>
              <a:t>Well-Being Topic: </a:t>
            </a:r>
            <a:r>
              <a:rPr lang="en-CA" sz="800" dirty="0"/>
              <a:t>Biology of Depression</a:t>
            </a:r>
          </a:p>
          <a:p>
            <a:pPr marL="400050" indent="-400050">
              <a:buFont typeface="+mj-lt"/>
              <a:buAutoNum type="romanLcPeriod"/>
            </a:pPr>
            <a:r>
              <a:rPr lang="en-CA" sz="800" dirty="0">
                <a:solidFill>
                  <a:schemeClr val="accent3">
                    <a:lumMod val="20000"/>
                    <a:lumOff val="80000"/>
                  </a:schemeClr>
                </a:solidFill>
              </a:rPr>
              <a:t>Department: </a:t>
            </a:r>
            <a:r>
              <a:rPr lang="en-CA" sz="800" dirty="0"/>
              <a:t>Philosophy</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Introduction to Philosophy</a:t>
            </a:r>
            <a:br>
              <a:rPr lang="en-CA" sz="800" dirty="0">
                <a:solidFill>
                  <a:schemeClr val="accent3">
                    <a:lumMod val="20000"/>
                    <a:lumOff val="80000"/>
                  </a:schemeClr>
                </a:solidFill>
              </a:rPr>
            </a:br>
            <a:r>
              <a:rPr lang="en-CA" sz="800" dirty="0">
                <a:solidFill>
                  <a:schemeClr val="accent3">
                    <a:lumMod val="20000"/>
                    <a:lumOff val="80000"/>
                  </a:schemeClr>
                </a:solidFill>
              </a:rPr>
              <a:t>Well-Being Topic: </a:t>
            </a:r>
            <a:r>
              <a:rPr lang="en-CA" sz="800" dirty="0"/>
              <a:t>Human Flourishing</a:t>
            </a:r>
          </a:p>
          <a:p>
            <a:pPr marL="400050" indent="-400050">
              <a:buFont typeface="+mj-lt"/>
              <a:buAutoNum type="romanLcPeriod"/>
            </a:pPr>
            <a:r>
              <a:rPr lang="en-CA" sz="800" dirty="0">
                <a:solidFill>
                  <a:schemeClr val="accent3">
                    <a:lumMod val="20000"/>
                    <a:lumOff val="80000"/>
                  </a:schemeClr>
                </a:solidFill>
              </a:rPr>
              <a:t>Department: </a:t>
            </a:r>
            <a:r>
              <a:rPr lang="en-CA" sz="800" dirty="0"/>
              <a:t>Psychology</a:t>
            </a:r>
            <a:br>
              <a:rPr lang="en-CA" sz="800" dirty="0">
                <a:solidFill>
                  <a:schemeClr val="accent3">
                    <a:lumMod val="20000"/>
                    <a:lumOff val="80000"/>
                  </a:schemeClr>
                </a:solidFill>
              </a:rPr>
            </a:br>
            <a:r>
              <a:rPr lang="en-CA" sz="800" dirty="0">
                <a:solidFill>
                  <a:schemeClr val="accent3">
                    <a:lumMod val="20000"/>
                    <a:lumOff val="80000"/>
                  </a:schemeClr>
                </a:solidFill>
              </a:rPr>
              <a:t>Course Title: </a:t>
            </a:r>
            <a:r>
              <a:rPr lang="en-CA" sz="800" dirty="0"/>
              <a:t>Cultural Psychology</a:t>
            </a:r>
            <a:br>
              <a:rPr lang="en-CA" sz="800" dirty="0">
                <a:solidFill>
                  <a:schemeClr val="accent3">
                    <a:lumMod val="20000"/>
                    <a:lumOff val="80000"/>
                  </a:schemeClr>
                </a:solidFill>
              </a:rPr>
            </a:br>
            <a:r>
              <a:rPr lang="en-CA" sz="800" dirty="0">
                <a:solidFill>
                  <a:schemeClr val="accent3">
                    <a:lumMod val="20000"/>
                    <a:lumOff val="80000"/>
                  </a:schemeClr>
                </a:solidFill>
              </a:rPr>
              <a:t>Well-Being Topic: </a:t>
            </a:r>
            <a:r>
              <a:rPr lang="en-CA" sz="800" dirty="0"/>
              <a:t>Contemplative Practices for Well-Being</a:t>
            </a:r>
          </a:p>
          <a:p>
            <a:pPr marL="400050" indent="-400050">
              <a:buFont typeface="+mj-lt"/>
              <a:buAutoNum type="romanLcPeriod"/>
            </a:pPr>
            <a:endParaRPr lang="en-CA" sz="800" dirty="0">
              <a:solidFill>
                <a:schemeClr val="accent3">
                  <a:lumMod val="20000"/>
                  <a:lumOff val="80000"/>
                </a:schemeClr>
              </a:solidFill>
            </a:endParaRPr>
          </a:p>
        </p:txBody>
      </p:sp>
      <p:sp>
        <p:nvSpPr>
          <p:cNvPr id="6" name="Text Placeholder 5">
            <a:extLst>
              <a:ext uri="{FF2B5EF4-FFF2-40B4-BE49-F238E27FC236}">
                <a16:creationId xmlns:a16="http://schemas.microsoft.com/office/drawing/2014/main" id="{28E0BE54-8675-4811-8814-AEBB5A49AA54}"/>
              </a:ext>
            </a:extLst>
          </p:cNvPr>
          <p:cNvSpPr>
            <a:spLocks noGrp="1"/>
          </p:cNvSpPr>
          <p:nvPr>
            <p:ph type="body" sz="quarter" idx="18"/>
          </p:nvPr>
        </p:nvSpPr>
        <p:spPr>
          <a:xfrm>
            <a:off x="4114800" y="4421009"/>
            <a:ext cx="2286000" cy="379591"/>
          </a:xfrm>
        </p:spPr>
        <p:txBody>
          <a:bodyPr/>
          <a:lstStyle/>
          <a:p>
            <a:pPr marL="0" marR="0" lvl="0" indent="0" algn="l" defTabSz="48006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500" kern="1200" dirty="0">
                <a:solidFill>
                  <a:schemeClr val="accent1"/>
                </a:solidFill>
                <a:effectLst/>
                <a:latin typeface="+mn-lt"/>
                <a:ea typeface="+mn-ea"/>
                <a:cs typeface="+mn-cs"/>
              </a:rPr>
              <a:t>Sources: Georgetown University, DC.</a:t>
            </a:r>
            <a:r>
              <a:rPr lang="en-US" sz="500" kern="1200" baseline="0" dirty="0">
                <a:solidFill>
                  <a:schemeClr val="accent1"/>
                </a:solidFill>
                <a:effectLst/>
                <a:latin typeface="+mn-lt"/>
                <a:ea typeface="+mn-ea"/>
                <a:cs typeface="+mn-cs"/>
              </a:rPr>
              <a:t> </a:t>
            </a:r>
            <a:r>
              <a:rPr lang="en-US" sz="500" kern="1200" baseline="0" dirty="0">
                <a:solidFill>
                  <a:schemeClr val="accent1"/>
                </a:solidFill>
                <a:effectLst/>
                <a:latin typeface="+mn-lt"/>
                <a:ea typeface="+mn-ea"/>
                <a:cs typeface="+mn-cs"/>
                <a:hlinkClick r:id="rId2"/>
              </a:rPr>
              <a:t>Engelhard Program Book PDF</a:t>
            </a:r>
            <a:r>
              <a:rPr lang="en-US" sz="500" kern="1200" baseline="0" dirty="0">
                <a:solidFill>
                  <a:schemeClr val="accent1"/>
                </a:solidFill>
                <a:effectLst/>
                <a:latin typeface="+mn-lt"/>
                <a:ea typeface="+mn-ea"/>
                <a:cs typeface="+mn-cs"/>
              </a:rPr>
              <a:t>.</a:t>
            </a:r>
            <a:r>
              <a:rPr lang="en-US" sz="500" kern="1200" dirty="0">
                <a:solidFill>
                  <a:schemeClr val="accent1"/>
                </a:solidFill>
                <a:effectLst/>
                <a:latin typeface="+mn-lt"/>
                <a:ea typeface="+mn-ea"/>
                <a:cs typeface="+mn-cs"/>
              </a:rPr>
              <a:t> EAB interviews and analysis</a:t>
            </a:r>
            <a:r>
              <a:rPr lang="en-US" dirty="0"/>
              <a:t>.</a:t>
            </a:r>
          </a:p>
          <a:p>
            <a:endParaRPr lang="en-CA" dirty="0"/>
          </a:p>
        </p:txBody>
      </p:sp>
      <p:pic>
        <p:nvPicPr>
          <p:cNvPr id="8" name="Picture 7">
            <a:extLst>
              <a:ext uri="{FF2B5EF4-FFF2-40B4-BE49-F238E27FC236}">
                <a16:creationId xmlns:a16="http://schemas.microsoft.com/office/drawing/2014/main" id="{6DAE7D4C-6AA6-4DA7-B27F-D04B7CB108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59070" y="3619110"/>
            <a:ext cx="597460" cy="573074"/>
          </a:xfrm>
          <a:prstGeom prst="rect">
            <a:avLst/>
          </a:prstGeom>
        </p:spPr>
      </p:pic>
    </p:spTree>
    <p:extLst>
      <p:ext uri="{BB962C8B-B14F-4D97-AF65-F5344CB8AC3E}">
        <p14:creationId xmlns:p14="http://schemas.microsoft.com/office/powerpoint/2010/main" val="323994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4447-9173-4A62-9E8D-35B6A9B76362}"/>
              </a:ext>
            </a:extLst>
          </p:cNvPr>
          <p:cNvSpPr>
            <a:spLocks noGrp="1"/>
          </p:cNvSpPr>
          <p:nvPr>
            <p:ph type="title"/>
          </p:nvPr>
        </p:nvSpPr>
        <p:spPr>
          <a:xfrm>
            <a:off x="279056" y="67706"/>
            <a:ext cx="5502312" cy="498598"/>
          </a:xfrm>
        </p:spPr>
        <p:txBody>
          <a:bodyPr/>
          <a:lstStyle/>
          <a:p>
            <a:r>
              <a:rPr lang="en-US" dirty="0"/>
              <a:t>Concordia’s Health and Wellness Initiatives</a:t>
            </a:r>
            <a:endParaRPr lang="en-CA" dirty="0"/>
          </a:p>
        </p:txBody>
      </p:sp>
      <p:sp>
        <p:nvSpPr>
          <p:cNvPr id="6" name="Text Placeholder 5">
            <a:extLst>
              <a:ext uri="{FF2B5EF4-FFF2-40B4-BE49-F238E27FC236}">
                <a16:creationId xmlns:a16="http://schemas.microsoft.com/office/drawing/2014/main" id="{4F4C16DD-6497-42B5-AA31-63CC5A30A426}"/>
              </a:ext>
            </a:extLst>
          </p:cNvPr>
          <p:cNvSpPr>
            <a:spLocks noGrp="1"/>
          </p:cNvSpPr>
          <p:nvPr>
            <p:ph type="body" sz="quarter" idx="18"/>
          </p:nvPr>
        </p:nvSpPr>
        <p:spPr>
          <a:xfrm>
            <a:off x="4114800" y="4574897"/>
            <a:ext cx="2286000" cy="225703"/>
          </a:xfrm>
        </p:spPr>
        <p:txBody>
          <a:bodyPr/>
          <a:lstStyle/>
          <a:p>
            <a:r>
              <a:rPr lang="en-US" dirty="0"/>
              <a:t>Source: https://www.concordia.ca/health.html</a:t>
            </a:r>
          </a:p>
          <a:p>
            <a:endParaRPr lang="en-CA" dirty="0"/>
          </a:p>
        </p:txBody>
      </p:sp>
      <p:pic>
        <p:nvPicPr>
          <p:cNvPr id="7" name="Picture 6" descr="Screenshot of headline from Health &amp; Wellness section of Concordia.ca that reads &quot;Concordia's health promotion specialists deliver stress-management presentations during COVID-19 closures.&quot; Subtitle reads: &quot;A curriculum infusion programs helps professors integrate wellness topics into their course material.&quot; ">
            <a:extLst>
              <a:ext uri="{FF2B5EF4-FFF2-40B4-BE49-F238E27FC236}">
                <a16:creationId xmlns:a16="http://schemas.microsoft.com/office/drawing/2014/main" id="{08B96D48-3AFB-4252-BC93-E3ED23B83C6E}"/>
              </a:ext>
            </a:extLst>
          </p:cNvPr>
          <p:cNvPicPr>
            <a:picLocks noChangeAspect="1"/>
          </p:cNvPicPr>
          <p:nvPr/>
        </p:nvPicPr>
        <p:blipFill>
          <a:blip r:embed="rId2"/>
          <a:stretch>
            <a:fillRect/>
          </a:stretch>
        </p:blipFill>
        <p:spPr>
          <a:xfrm>
            <a:off x="651353" y="1178027"/>
            <a:ext cx="4841015" cy="2435327"/>
          </a:xfrm>
          <a:prstGeom prst="rect">
            <a:avLst/>
          </a:prstGeom>
        </p:spPr>
      </p:pic>
    </p:spTree>
    <p:extLst>
      <p:ext uri="{BB962C8B-B14F-4D97-AF65-F5344CB8AC3E}">
        <p14:creationId xmlns:p14="http://schemas.microsoft.com/office/powerpoint/2010/main" val="400327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18CAD5-CDA4-43E2-B33E-1BC5E16505A1}"/>
              </a:ext>
            </a:extLst>
          </p:cNvPr>
          <p:cNvSpPr>
            <a:spLocks noGrp="1"/>
          </p:cNvSpPr>
          <p:nvPr>
            <p:ph type="body" sz="quarter" idx="18"/>
          </p:nvPr>
        </p:nvSpPr>
        <p:spPr>
          <a:xfrm>
            <a:off x="3861420" y="4552976"/>
            <a:ext cx="2286000" cy="200055"/>
          </a:xfrm>
        </p:spPr>
        <p:txBody>
          <a:bodyPr/>
          <a:lstStyle/>
          <a:p>
            <a:r>
              <a:rPr lang="en-US" dirty="0"/>
              <a:t>Source: Gallup Purdue Index, </a:t>
            </a:r>
            <a:r>
              <a:rPr lang="en-US" b="1" dirty="0">
                <a:hlinkClick r:id="rId2"/>
              </a:rPr>
              <a:t>"Big Six" College Experiences Linked to Life Preparedness.”</a:t>
            </a:r>
            <a:endParaRPr lang="en-US" b="1" dirty="0"/>
          </a:p>
        </p:txBody>
      </p:sp>
      <p:sp>
        <p:nvSpPr>
          <p:cNvPr id="3" name="Text Placeholder 2">
            <a:extLst>
              <a:ext uri="{FF2B5EF4-FFF2-40B4-BE49-F238E27FC236}">
                <a16:creationId xmlns:a16="http://schemas.microsoft.com/office/drawing/2014/main" id="{CBC5A8B9-8A92-4462-ACE2-B286A752AF7B}"/>
              </a:ext>
            </a:extLst>
          </p:cNvPr>
          <p:cNvSpPr>
            <a:spLocks noGrp="1"/>
          </p:cNvSpPr>
          <p:nvPr>
            <p:ph type="body" sz="quarter" idx="16"/>
          </p:nvPr>
        </p:nvSpPr>
        <p:spPr>
          <a:xfrm>
            <a:off x="531293" y="604599"/>
            <a:ext cx="5394019" cy="166199"/>
          </a:xfrm>
        </p:spPr>
        <p:txBody>
          <a:bodyPr/>
          <a:lstStyle/>
          <a:p>
            <a:r>
              <a:rPr lang="en-CA" sz="1200" dirty="0">
                <a:solidFill>
                  <a:schemeClr val="accent3">
                    <a:lumMod val="20000"/>
                    <a:lumOff val="80000"/>
                  </a:schemeClr>
                </a:solidFill>
              </a:rPr>
              <a:t>Gallup-Purdue Index Correlates HIPs with Long-Term Engagement</a:t>
            </a:r>
          </a:p>
        </p:txBody>
      </p:sp>
      <p:sp>
        <p:nvSpPr>
          <p:cNvPr id="2" name="Title 1">
            <a:extLst>
              <a:ext uri="{FF2B5EF4-FFF2-40B4-BE49-F238E27FC236}">
                <a16:creationId xmlns:a16="http://schemas.microsoft.com/office/drawing/2014/main" id="{516B582F-A9EB-493E-9308-0291DA2BA5B2}"/>
              </a:ext>
            </a:extLst>
          </p:cNvPr>
          <p:cNvSpPr>
            <a:spLocks noGrp="1"/>
          </p:cNvSpPr>
          <p:nvPr>
            <p:ph type="title"/>
          </p:nvPr>
        </p:nvSpPr>
        <p:spPr/>
        <p:txBody>
          <a:bodyPr/>
          <a:lstStyle/>
          <a:p>
            <a:r>
              <a:rPr lang="en-CA" dirty="0"/>
              <a:t>The Drivers of Student Success</a:t>
            </a:r>
          </a:p>
        </p:txBody>
      </p:sp>
      <p:pic>
        <p:nvPicPr>
          <p:cNvPr id="8" name="Picture 7" descr="A table with three columns:&#10;1. Big Six Experience.&#10;2. Odds of being engaged at work if graduates had this experience.&#10;3. Strongly agree they had this experience.&#10;&#10;In the Big Six column, the rows read: Had at least one professor who made them excited about learning. 2.0x higher odds. 63% agree.&#10;&#10;Had professors who cared about them as a person. 1.9x higher. 27% agree.&#10;&#10;Had a mentor who encouraged them to pursue their goals and dreams. 2.2x higher. 22%.&#10;&#10;Worked on a project that took a semester or more to complete. 1.8x higher. 29% agree.&#10;&#10;Had an internship or job that allowed them to apply what they were learning in the classroom. 2.0x higher. 29% agree.&#10;&#10;Was extremely active in extracurricular activities and organizations. 1.8x higher. 20% agree.&#10;&#10;At bottom of chart reads: 25% reported none of these experiences. 3% reported they strongly agreed they had all six experiences.&#10;&#10;&#10;&#10;">
            <a:extLst>
              <a:ext uri="{FF2B5EF4-FFF2-40B4-BE49-F238E27FC236}">
                <a16:creationId xmlns:a16="http://schemas.microsoft.com/office/drawing/2014/main" id="{30AF3FE8-FB68-498A-A4E2-C188DF16F438}"/>
              </a:ext>
            </a:extLst>
          </p:cNvPr>
          <p:cNvPicPr>
            <a:picLocks noChangeAspect="1"/>
          </p:cNvPicPr>
          <p:nvPr/>
        </p:nvPicPr>
        <p:blipFill rotWithShape="1">
          <a:blip r:embed="rId3"/>
          <a:srcRect l="60228" t="40556" r="5967" b="22795"/>
          <a:stretch/>
        </p:blipFill>
        <p:spPr>
          <a:xfrm>
            <a:off x="805543" y="1151180"/>
            <a:ext cx="4745448" cy="2893787"/>
          </a:xfrm>
          <a:prstGeom prst="rect">
            <a:avLst/>
          </a:prstGeom>
        </p:spPr>
      </p:pic>
    </p:spTree>
    <p:extLst>
      <p:ext uri="{BB962C8B-B14F-4D97-AF65-F5344CB8AC3E}">
        <p14:creationId xmlns:p14="http://schemas.microsoft.com/office/powerpoint/2010/main" val="329302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EF43-AEB7-4DE8-B370-247475EA6712}"/>
              </a:ext>
            </a:extLst>
          </p:cNvPr>
          <p:cNvSpPr>
            <a:spLocks noGrp="1"/>
          </p:cNvSpPr>
          <p:nvPr>
            <p:ph type="title"/>
          </p:nvPr>
        </p:nvSpPr>
        <p:spPr/>
        <p:txBody>
          <a:bodyPr/>
          <a:lstStyle/>
          <a:p>
            <a:r>
              <a:rPr lang="en-CA" dirty="0"/>
              <a:t>Roadmap</a:t>
            </a:r>
          </a:p>
        </p:txBody>
      </p:sp>
      <p:sp>
        <p:nvSpPr>
          <p:cNvPr id="4" name="Text Placeholder 3">
            <a:extLst>
              <a:ext uri="{FF2B5EF4-FFF2-40B4-BE49-F238E27FC236}">
                <a16:creationId xmlns:a16="http://schemas.microsoft.com/office/drawing/2014/main" id="{E4EE1280-5AAC-4716-A772-35CFB09A42BF}"/>
              </a:ext>
            </a:extLst>
          </p:cNvPr>
          <p:cNvSpPr>
            <a:spLocks noGrp="1"/>
          </p:cNvSpPr>
          <p:nvPr>
            <p:ph type="body" sz="quarter" idx="17"/>
          </p:nvPr>
        </p:nvSpPr>
        <p:spPr>
          <a:xfrm>
            <a:off x="1079873" y="1256749"/>
            <a:ext cx="4241053" cy="2287101"/>
          </a:xfrm>
        </p:spPr>
        <p:txBody>
          <a:bodyPr/>
          <a:lstStyle/>
          <a:p>
            <a:pPr marL="342900" indent="-342900">
              <a:buClr>
                <a:schemeClr val="bg1"/>
              </a:buClr>
              <a:buFont typeface="+mj-lt"/>
              <a:buAutoNum type="arabicPeriod"/>
            </a:pPr>
            <a:r>
              <a:rPr lang="en-CA" dirty="0"/>
              <a:t>Student Success and Wellbeing</a:t>
            </a:r>
          </a:p>
          <a:p>
            <a:pPr marL="342900" indent="-342900">
              <a:buClr>
                <a:schemeClr val="bg1"/>
              </a:buClr>
              <a:buFont typeface="+mj-lt"/>
              <a:buAutoNum type="arabicPeriod"/>
            </a:pPr>
            <a:r>
              <a:rPr lang="en-CA" sz="1600" b="1" dirty="0">
                <a:solidFill>
                  <a:schemeClr val="accent4">
                    <a:lumMod val="20000"/>
                    <a:lumOff val="80000"/>
                  </a:schemeClr>
                </a:solidFill>
              </a:rPr>
              <a:t>Inclusion and Accessibility</a:t>
            </a:r>
            <a:br>
              <a:rPr lang="en-CA" sz="1600" b="1" dirty="0">
                <a:solidFill>
                  <a:schemeClr val="accent4">
                    <a:lumMod val="20000"/>
                    <a:lumOff val="80000"/>
                  </a:schemeClr>
                </a:solidFill>
              </a:rPr>
            </a:br>
            <a:r>
              <a:rPr lang="en-CA" sz="1600" b="1" dirty="0">
                <a:solidFill>
                  <a:schemeClr val="accent4">
                    <a:lumMod val="20000"/>
                    <a:lumOff val="80000"/>
                  </a:schemeClr>
                </a:solidFill>
              </a:rPr>
              <a:t>(current topic)</a:t>
            </a:r>
          </a:p>
          <a:p>
            <a:pPr marL="342900" indent="-342900">
              <a:buClr>
                <a:schemeClr val="bg1"/>
              </a:buClr>
              <a:buFont typeface="+mj-lt"/>
              <a:buAutoNum type="arabicPeriod"/>
            </a:pPr>
            <a:r>
              <a:rPr lang="en-CA" dirty="0"/>
              <a:t>Digital Tools and Technologies</a:t>
            </a:r>
          </a:p>
          <a:p>
            <a:pPr marL="342900" indent="-342900">
              <a:buClr>
                <a:schemeClr val="bg1"/>
              </a:buClr>
              <a:buFont typeface="+mj-lt"/>
              <a:buAutoNum type="arabicPeriod"/>
            </a:pPr>
            <a:r>
              <a:rPr lang="en-CA" dirty="0"/>
              <a:t>Next-Generation Innovations</a:t>
            </a:r>
          </a:p>
          <a:p>
            <a:pPr marL="342900" indent="-342900">
              <a:buClr>
                <a:schemeClr val="bg1"/>
              </a:buClr>
              <a:buFont typeface="+mj-lt"/>
              <a:buAutoNum type="arabicPeriod"/>
            </a:pPr>
            <a:r>
              <a:rPr lang="en-CA" dirty="0"/>
              <a:t>Institutional Policies and Practices</a:t>
            </a:r>
          </a:p>
        </p:txBody>
      </p:sp>
      <p:sp>
        <p:nvSpPr>
          <p:cNvPr id="5" name="Text Placeholder 4">
            <a:extLst>
              <a:ext uri="{FF2B5EF4-FFF2-40B4-BE49-F238E27FC236}">
                <a16:creationId xmlns:a16="http://schemas.microsoft.com/office/drawing/2014/main" id="{5196ED72-E39C-418C-ABF1-FF8697E9C7B2}"/>
              </a:ext>
            </a:extLst>
          </p:cNvPr>
          <p:cNvSpPr>
            <a:spLocks noGrp="1"/>
          </p:cNvSpPr>
          <p:nvPr>
            <p:ph type="body" sz="quarter" idx="19"/>
          </p:nvPr>
        </p:nvSpPr>
        <p:spPr/>
        <p:txBody>
          <a:bodyPr/>
          <a:lstStyle/>
          <a:p>
            <a:endParaRPr lang="en-CA"/>
          </a:p>
        </p:txBody>
      </p:sp>
      <p:sp>
        <p:nvSpPr>
          <p:cNvPr id="6" name="Text Placeholder 5">
            <a:extLst>
              <a:ext uri="{FF2B5EF4-FFF2-40B4-BE49-F238E27FC236}">
                <a16:creationId xmlns:a16="http://schemas.microsoft.com/office/drawing/2014/main" id="{425C36DB-ACD7-4063-9552-823CB5B9B341}"/>
              </a:ext>
            </a:extLst>
          </p:cNvPr>
          <p:cNvSpPr>
            <a:spLocks noGrp="1"/>
          </p:cNvSpPr>
          <p:nvPr>
            <p:ph type="body" sz="quarter" idx="18"/>
          </p:nvPr>
        </p:nvSpPr>
        <p:spPr/>
        <p:txBody>
          <a:bodyPr/>
          <a:lstStyle/>
          <a:p>
            <a:endParaRPr lang="en-CA"/>
          </a:p>
        </p:txBody>
      </p:sp>
    </p:spTree>
    <p:extLst>
      <p:ext uri="{BB962C8B-B14F-4D97-AF65-F5344CB8AC3E}">
        <p14:creationId xmlns:p14="http://schemas.microsoft.com/office/powerpoint/2010/main" val="169843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DFE8-7533-4B7D-AEA0-DD9B8507338E}"/>
              </a:ext>
            </a:extLst>
          </p:cNvPr>
          <p:cNvSpPr>
            <a:spLocks noGrp="1"/>
          </p:cNvSpPr>
          <p:nvPr>
            <p:ph type="title"/>
          </p:nvPr>
        </p:nvSpPr>
        <p:spPr/>
        <p:txBody>
          <a:bodyPr/>
          <a:lstStyle/>
          <a:p>
            <a:r>
              <a:rPr lang="en-CA" dirty="0"/>
              <a:t>Quick Poll</a:t>
            </a:r>
          </a:p>
        </p:txBody>
      </p:sp>
      <p:sp>
        <p:nvSpPr>
          <p:cNvPr id="4" name="Text Placeholder 3">
            <a:extLst>
              <a:ext uri="{FF2B5EF4-FFF2-40B4-BE49-F238E27FC236}">
                <a16:creationId xmlns:a16="http://schemas.microsoft.com/office/drawing/2014/main" id="{37B77588-3FCA-4AA7-8A72-9A2F5D744B48}"/>
              </a:ext>
            </a:extLst>
          </p:cNvPr>
          <p:cNvSpPr>
            <a:spLocks noGrp="1"/>
          </p:cNvSpPr>
          <p:nvPr>
            <p:ph type="body" sz="quarter" idx="17"/>
          </p:nvPr>
        </p:nvSpPr>
        <p:spPr>
          <a:xfrm>
            <a:off x="1023102" y="1132226"/>
            <a:ext cx="4241053" cy="2705677"/>
          </a:xfrm>
        </p:spPr>
        <p:txBody>
          <a:bodyPr/>
          <a:lstStyle/>
          <a:p>
            <a:r>
              <a:rPr lang="en-US" dirty="0"/>
              <a:t>What best describes your role at Concordia?</a:t>
            </a:r>
          </a:p>
          <a:p>
            <a:pPr marL="342900" indent="-342900">
              <a:buAutoNum type="arabicPeriod"/>
            </a:pPr>
            <a:r>
              <a:rPr lang="en-US" dirty="0"/>
              <a:t>Faculty / Instructor</a:t>
            </a:r>
          </a:p>
          <a:p>
            <a:pPr marL="342900" indent="-342900">
              <a:buAutoNum type="arabicPeriod"/>
            </a:pPr>
            <a:r>
              <a:rPr lang="en-US" dirty="0"/>
              <a:t>Staff or Administration</a:t>
            </a:r>
          </a:p>
          <a:p>
            <a:pPr marL="342900" indent="-342900">
              <a:buAutoNum type="arabicPeriod"/>
            </a:pPr>
            <a:r>
              <a:rPr lang="en-US" dirty="0"/>
              <a:t>Undergraduate Student</a:t>
            </a:r>
          </a:p>
          <a:p>
            <a:pPr marL="342900" indent="-342900">
              <a:buAutoNum type="arabicPeriod"/>
            </a:pPr>
            <a:r>
              <a:rPr lang="en-US" dirty="0"/>
              <a:t>Graduate Student</a:t>
            </a:r>
          </a:p>
          <a:p>
            <a:pPr marL="342900" indent="-342900">
              <a:buAutoNum type="arabicPeriod"/>
            </a:pPr>
            <a:endParaRPr lang="en-US" dirty="0"/>
          </a:p>
          <a:p>
            <a:endParaRPr lang="en-CA" dirty="0"/>
          </a:p>
        </p:txBody>
      </p:sp>
      <p:sp>
        <p:nvSpPr>
          <p:cNvPr id="5" name="Text Placeholder 4">
            <a:extLst>
              <a:ext uri="{FF2B5EF4-FFF2-40B4-BE49-F238E27FC236}">
                <a16:creationId xmlns:a16="http://schemas.microsoft.com/office/drawing/2014/main" id="{42D060BD-D46B-439C-8488-F3D8AFD09A99}"/>
              </a:ext>
            </a:extLst>
          </p:cNvPr>
          <p:cNvSpPr>
            <a:spLocks noGrp="1"/>
          </p:cNvSpPr>
          <p:nvPr>
            <p:ph type="body" sz="quarter" idx="19"/>
          </p:nvPr>
        </p:nvSpPr>
        <p:spPr/>
        <p:txBody>
          <a:bodyPr/>
          <a:lstStyle/>
          <a:p>
            <a:endParaRPr lang="en-CA"/>
          </a:p>
        </p:txBody>
      </p:sp>
      <p:sp>
        <p:nvSpPr>
          <p:cNvPr id="6" name="Text Placeholder 5">
            <a:extLst>
              <a:ext uri="{FF2B5EF4-FFF2-40B4-BE49-F238E27FC236}">
                <a16:creationId xmlns:a16="http://schemas.microsoft.com/office/drawing/2014/main" id="{53C27AE9-2094-40BA-BCFF-2C9082FD6BD8}"/>
              </a:ext>
            </a:extLst>
          </p:cNvPr>
          <p:cNvSpPr>
            <a:spLocks noGrp="1"/>
          </p:cNvSpPr>
          <p:nvPr>
            <p:ph type="body" sz="quarter" idx="18"/>
          </p:nvPr>
        </p:nvSpPr>
        <p:spPr/>
        <p:txBody>
          <a:bodyPr/>
          <a:lstStyle/>
          <a:p>
            <a:endParaRPr lang="en-CA"/>
          </a:p>
        </p:txBody>
      </p:sp>
    </p:spTree>
    <p:extLst>
      <p:ext uri="{BB962C8B-B14F-4D97-AF65-F5344CB8AC3E}">
        <p14:creationId xmlns:p14="http://schemas.microsoft.com/office/powerpoint/2010/main" val="177144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949C-E58F-4112-8D06-146C15559661}"/>
              </a:ext>
            </a:extLst>
          </p:cNvPr>
          <p:cNvSpPr>
            <a:spLocks noGrp="1"/>
          </p:cNvSpPr>
          <p:nvPr>
            <p:ph type="title"/>
          </p:nvPr>
        </p:nvSpPr>
        <p:spPr/>
        <p:txBody>
          <a:bodyPr/>
          <a:lstStyle/>
          <a:p>
            <a:r>
              <a:rPr lang="en-CA" dirty="0"/>
              <a:t>Best Practices in Accessibility	</a:t>
            </a:r>
          </a:p>
        </p:txBody>
      </p:sp>
      <p:sp>
        <p:nvSpPr>
          <p:cNvPr id="3" name="Text Placeholder 2">
            <a:extLst>
              <a:ext uri="{FF2B5EF4-FFF2-40B4-BE49-F238E27FC236}">
                <a16:creationId xmlns:a16="http://schemas.microsoft.com/office/drawing/2014/main" id="{415A18D2-10C8-400F-B8C1-C8514D8AAA97}"/>
              </a:ext>
            </a:extLst>
          </p:cNvPr>
          <p:cNvSpPr>
            <a:spLocks noGrp="1"/>
          </p:cNvSpPr>
          <p:nvPr>
            <p:ph type="body" sz="quarter" idx="16"/>
          </p:nvPr>
        </p:nvSpPr>
        <p:spPr>
          <a:xfrm>
            <a:off x="531293" y="604599"/>
            <a:ext cx="4025123" cy="415498"/>
          </a:xfrm>
        </p:spPr>
        <p:txBody>
          <a:bodyPr/>
          <a:lstStyle/>
          <a:p>
            <a:r>
              <a:rPr lang="en-US" sz="1200" dirty="0"/>
              <a:t>Adapted from </a:t>
            </a:r>
            <a:r>
              <a:rPr lang="en-US" sz="1200" dirty="0">
                <a:hlinkClick r:id="rId2"/>
              </a:rPr>
              <a:t>EDUCAUSE Guidance</a:t>
            </a:r>
            <a:endParaRPr lang="en-US" sz="1200" dirty="0"/>
          </a:p>
          <a:p>
            <a:endParaRPr lang="en-CA" dirty="0"/>
          </a:p>
        </p:txBody>
      </p:sp>
      <p:sp>
        <p:nvSpPr>
          <p:cNvPr id="4" name="Text Placeholder 3">
            <a:extLst>
              <a:ext uri="{FF2B5EF4-FFF2-40B4-BE49-F238E27FC236}">
                <a16:creationId xmlns:a16="http://schemas.microsoft.com/office/drawing/2014/main" id="{2A651FFD-0C02-43D7-9908-93F3BBA95755}"/>
              </a:ext>
            </a:extLst>
          </p:cNvPr>
          <p:cNvSpPr>
            <a:spLocks noGrp="1"/>
          </p:cNvSpPr>
          <p:nvPr>
            <p:ph type="body" sz="quarter" idx="17"/>
          </p:nvPr>
        </p:nvSpPr>
        <p:spPr>
          <a:xfrm>
            <a:off x="922404" y="1218006"/>
            <a:ext cx="4241053" cy="2792303"/>
          </a:xfrm>
        </p:spPr>
        <p:txBody>
          <a:bodyPr/>
          <a:lstStyle/>
          <a:p>
            <a:pPr>
              <a:spcBef>
                <a:spcPts val="500"/>
              </a:spcBef>
            </a:pPr>
            <a:r>
              <a:rPr lang="en-US" sz="800" dirty="0">
                <a:solidFill>
                  <a:schemeClr val="accent3">
                    <a:lumMod val="20000"/>
                    <a:lumOff val="80000"/>
                  </a:schemeClr>
                </a:solidFill>
              </a:rPr>
              <a:t>For Online Course Materials:</a:t>
            </a:r>
          </a:p>
          <a:p>
            <a:pPr marL="228600" indent="-228600">
              <a:spcBef>
                <a:spcPts val="500"/>
              </a:spcBef>
              <a:buAutoNum type="arabicPeriod"/>
            </a:pPr>
            <a:r>
              <a:rPr lang="en-US" sz="700" dirty="0"/>
              <a:t>Use clear, consistent layouts and organizational schemes for presenting content</a:t>
            </a:r>
          </a:p>
          <a:p>
            <a:pPr marL="228600" indent="-228600">
              <a:spcBef>
                <a:spcPts val="500"/>
              </a:spcBef>
              <a:buAutoNum type="arabicPeriod"/>
            </a:pPr>
            <a:r>
              <a:rPr lang="en-US" sz="700" dirty="0">
                <a:hlinkClick r:id="rId3"/>
              </a:rPr>
              <a:t>Structure headings</a:t>
            </a:r>
            <a:r>
              <a:rPr lang="en-US" sz="700" dirty="0"/>
              <a:t> and use built-in designs/layouts (e.g., for PPT slides).</a:t>
            </a:r>
          </a:p>
          <a:p>
            <a:pPr marL="228600" indent="-228600">
              <a:spcBef>
                <a:spcPts val="500"/>
              </a:spcBef>
              <a:buAutoNum type="arabicPeriod"/>
            </a:pPr>
            <a:r>
              <a:rPr lang="en-US" sz="700" dirty="0"/>
              <a:t>Use descriptive wording for hyperlink text (e.g., "DO-IT Knowledge Base" rather than "click here").</a:t>
            </a:r>
          </a:p>
          <a:p>
            <a:pPr marL="228600" indent="-228600">
              <a:spcBef>
                <a:spcPts val="500"/>
              </a:spcBef>
              <a:buAutoNum type="arabicPeriod"/>
            </a:pPr>
            <a:r>
              <a:rPr lang="en-US" sz="700" dirty="0"/>
              <a:t>Minimize the use of PDFs, </a:t>
            </a:r>
            <a:r>
              <a:rPr lang="en-US" sz="700" dirty="0">
                <a:hlinkClick r:id="rId3"/>
              </a:rPr>
              <a:t>especially when presented as an image</a:t>
            </a:r>
            <a:r>
              <a:rPr lang="en-US" sz="700" dirty="0"/>
              <a:t>; make sure the text is accessible by testing to see if you can copy and paste it.</a:t>
            </a:r>
          </a:p>
          <a:p>
            <a:pPr marL="228600" indent="-228600">
              <a:spcBef>
                <a:spcPts val="500"/>
              </a:spcBef>
              <a:buAutoNum type="arabicPeriod"/>
            </a:pPr>
            <a:r>
              <a:rPr lang="en-US" sz="700" dirty="0">
                <a:hlinkClick r:id="rId3"/>
              </a:rPr>
              <a:t>Provide concise alternative-text descriptions</a:t>
            </a:r>
            <a:r>
              <a:rPr lang="en-US" sz="700" dirty="0"/>
              <a:t> of content presented within images.</a:t>
            </a:r>
          </a:p>
          <a:p>
            <a:pPr marL="228600" indent="-228600">
              <a:spcBef>
                <a:spcPts val="500"/>
              </a:spcBef>
              <a:buAutoNum type="arabicPeriod"/>
            </a:pPr>
            <a:r>
              <a:rPr lang="en-US" sz="700" dirty="0"/>
              <a:t>Use large, bold fonts on uncluttered pages with plain backgrounds.</a:t>
            </a:r>
          </a:p>
          <a:p>
            <a:pPr marL="228600" indent="-228600">
              <a:spcBef>
                <a:spcPts val="500"/>
              </a:spcBef>
              <a:buAutoNum type="arabicPeriod"/>
            </a:pPr>
            <a:r>
              <a:rPr lang="en-US" sz="700" dirty="0">
                <a:hlinkClick r:id="rId4"/>
              </a:rPr>
              <a:t>Use color combinations that are high contrast</a:t>
            </a:r>
            <a:r>
              <a:rPr lang="en-US" sz="700" dirty="0"/>
              <a:t> and can be read by those who are colorblind.</a:t>
            </a:r>
          </a:p>
          <a:p>
            <a:pPr marL="228600" indent="-228600">
              <a:spcBef>
                <a:spcPts val="500"/>
              </a:spcBef>
              <a:buAutoNum type="arabicPeriod"/>
            </a:pPr>
            <a:r>
              <a:rPr lang="en-US" sz="700" dirty="0"/>
              <a:t>Make sure all content and navigation is accessible using the </a:t>
            </a:r>
            <a:r>
              <a:rPr lang="en-US" sz="700" dirty="0">
                <a:hlinkClick r:id="rId5"/>
              </a:rPr>
              <a:t>keyboard alone</a:t>
            </a:r>
            <a:r>
              <a:rPr lang="en-US" sz="700" dirty="0"/>
              <a:t>.</a:t>
            </a:r>
          </a:p>
          <a:p>
            <a:pPr marL="228600" indent="-228600">
              <a:spcBef>
                <a:spcPts val="500"/>
              </a:spcBef>
              <a:buAutoNum type="arabicPeriod"/>
            </a:pPr>
            <a:r>
              <a:rPr lang="en-US" sz="700" dirty="0">
                <a:hlinkClick r:id="rId6"/>
              </a:rPr>
              <a:t>Caption or transcribe video and audio content</a:t>
            </a:r>
            <a:r>
              <a:rPr lang="en-US" sz="700" dirty="0"/>
              <a:t>.</a:t>
            </a:r>
          </a:p>
          <a:p>
            <a:pPr marL="228600" indent="-228600">
              <a:spcBef>
                <a:spcPts val="500"/>
              </a:spcBef>
              <a:buAutoNum type="arabicPeriod"/>
            </a:pPr>
            <a:endParaRPr lang="en-US" sz="900" dirty="0"/>
          </a:p>
          <a:p>
            <a:endParaRPr lang="en-CA" sz="800" dirty="0"/>
          </a:p>
        </p:txBody>
      </p:sp>
    </p:spTree>
    <p:extLst>
      <p:ext uri="{BB962C8B-B14F-4D97-AF65-F5344CB8AC3E}">
        <p14:creationId xmlns:p14="http://schemas.microsoft.com/office/powerpoint/2010/main" val="6315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D6C-E3E9-41DA-89AD-C846F19E3C19}"/>
              </a:ext>
            </a:extLst>
          </p:cNvPr>
          <p:cNvSpPr>
            <a:spLocks noGrp="1"/>
          </p:cNvSpPr>
          <p:nvPr>
            <p:ph type="title"/>
          </p:nvPr>
        </p:nvSpPr>
        <p:spPr/>
        <p:txBody>
          <a:bodyPr/>
          <a:lstStyle/>
          <a:p>
            <a:r>
              <a:rPr lang="en-CA" dirty="0"/>
              <a:t>Best Practices in Accessibility</a:t>
            </a:r>
          </a:p>
        </p:txBody>
      </p:sp>
      <p:sp>
        <p:nvSpPr>
          <p:cNvPr id="3" name="Text Placeholder 2">
            <a:extLst>
              <a:ext uri="{FF2B5EF4-FFF2-40B4-BE49-F238E27FC236}">
                <a16:creationId xmlns:a16="http://schemas.microsoft.com/office/drawing/2014/main" id="{23A67C67-BF3C-4D79-A0BB-B487DA88946B}"/>
              </a:ext>
            </a:extLst>
          </p:cNvPr>
          <p:cNvSpPr>
            <a:spLocks noGrp="1"/>
          </p:cNvSpPr>
          <p:nvPr>
            <p:ph type="body" sz="quarter" idx="16"/>
          </p:nvPr>
        </p:nvSpPr>
        <p:spPr>
          <a:xfrm>
            <a:off x="531293" y="604599"/>
            <a:ext cx="4025123" cy="332399"/>
          </a:xfrm>
        </p:spPr>
        <p:txBody>
          <a:bodyPr/>
          <a:lstStyle/>
          <a:p>
            <a:r>
              <a:rPr lang="en-US" sz="1200" dirty="0"/>
              <a:t>Adapted from </a:t>
            </a:r>
            <a:r>
              <a:rPr lang="en-US" sz="1200" dirty="0">
                <a:hlinkClick r:id="rId2"/>
              </a:rPr>
              <a:t>EDUCAUSE Guidance</a:t>
            </a:r>
            <a:endParaRPr lang="en-US" sz="1200" dirty="0"/>
          </a:p>
          <a:p>
            <a:endParaRPr lang="en-CA" sz="1200" dirty="0"/>
          </a:p>
        </p:txBody>
      </p:sp>
      <p:sp>
        <p:nvSpPr>
          <p:cNvPr id="4" name="Text Placeholder 3">
            <a:extLst>
              <a:ext uri="{FF2B5EF4-FFF2-40B4-BE49-F238E27FC236}">
                <a16:creationId xmlns:a16="http://schemas.microsoft.com/office/drawing/2014/main" id="{E6CF6A82-C6D9-4FBE-8EE4-BF1F5FD6D085}"/>
              </a:ext>
            </a:extLst>
          </p:cNvPr>
          <p:cNvSpPr>
            <a:spLocks noGrp="1"/>
          </p:cNvSpPr>
          <p:nvPr>
            <p:ph type="body" sz="quarter" idx="17"/>
          </p:nvPr>
        </p:nvSpPr>
        <p:spPr>
          <a:xfrm>
            <a:off x="876674" y="1083814"/>
            <a:ext cx="4241053" cy="3320011"/>
          </a:xfrm>
        </p:spPr>
        <p:txBody>
          <a:bodyPr/>
          <a:lstStyle/>
          <a:p>
            <a:pPr>
              <a:spcBef>
                <a:spcPts val="500"/>
              </a:spcBef>
            </a:pPr>
            <a:r>
              <a:rPr lang="en-US" sz="800" dirty="0">
                <a:solidFill>
                  <a:schemeClr val="accent3">
                    <a:lumMod val="20000"/>
                    <a:lumOff val="80000"/>
                  </a:schemeClr>
                </a:solidFill>
              </a:rPr>
              <a:t>Instructional Methods:</a:t>
            </a:r>
          </a:p>
          <a:p>
            <a:pPr marL="228600" indent="-228600">
              <a:spcBef>
                <a:spcPts val="500"/>
              </a:spcBef>
              <a:buAutoNum type="arabicPeriod"/>
            </a:pPr>
            <a:r>
              <a:rPr lang="en-US" sz="700" dirty="0"/>
              <a:t>Assume students have a wide range of technology skills and provide options for gaining the skills needed for your course.</a:t>
            </a:r>
          </a:p>
          <a:p>
            <a:pPr marL="228600" indent="-228600">
              <a:spcBef>
                <a:spcPts val="500"/>
              </a:spcBef>
              <a:buAutoNum type="arabicPeriod"/>
            </a:pPr>
            <a:r>
              <a:rPr lang="en-US" sz="700" dirty="0">
                <a:hlinkClick r:id="rId3"/>
              </a:rPr>
              <a:t>Present content in multiple ways</a:t>
            </a:r>
            <a:r>
              <a:rPr lang="en-US" sz="700" dirty="0"/>
              <a:t> (combination of text, video, audio, and/or image format).</a:t>
            </a:r>
          </a:p>
          <a:p>
            <a:pPr marL="228600" indent="-228600">
              <a:spcBef>
                <a:spcPts val="500"/>
              </a:spcBef>
              <a:buAutoNum type="arabicPeriod"/>
            </a:pPr>
            <a:r>
              <a:rPr lang="en-US" sz="700" dirty="0"/>
              <a:t>Address a wide range of language skills (spell out terms rather than relying on acronyms alone, define terms, avoid or define jargon).</a:t>
            </a:r>
          </a:p>
          <a:p>
            <a:pPr marL="228600" indent="-228600">
              <a:spcBef>
                <a:spcPts val="500"/>
              </a:spcBef>
              <a:buAutoNum type="arabicPeriod"/>
            </a:pPr>
            <a:r>
              <a:rPr lang="en-US" sz="700" dirty="0"/>
              <a:t>Make instructions and expectations clear for activities, projects, and assigned reading.</a:t>
            </a:r>
          </a:p>
          <a:p>
            <a:pPr marL="228600" indent="-228600">
              <a:spcBef>
                <a:spcPts val="500"/>
              </a:spcBef>
              <a:buAutoNum type="arabicPeriod"/>
            </a:pPr>
            <a:r>
              <a:rPr lang="en-US" sz="700" dirty="0"/>
              <a:t>Make content relevant to learners with a wide variety of interests and backgrounds.</a:t>
            </a:r>
          </a:p>
          <a:p>
            <a:pPr marL="228600" indent="-228600">
              <a:spcBef>
                <a:spcPts val="500"/>
              </a:spcBef>
              <a:buAutoNum type="arabicPeriod"/>
            </a:pPr>
            <a:r>
              <a:rPr lang="en-US" sz="700" dirty="0"/>
              <a:t>Provide adequate opportunities for practice.</a:t>
            </a:r>
          </a:p>
          <a:p>
            <a:pPr marL="228600" indent="-228600">
              <a:spcBef>
                <a:spcPts val="500"/>
              </a:spcBef>
              <a:buAutoNum type="arabicPeriod"/>
            </a:pPr>
            <a:r>
              <a:rPr lang="en-US" sz="700" dirty="0"/>
              <a:t>Allow adequate time for activities, projects, and tests (provide detail in syllabus so that students can start working on them early).</a:t>
            </a:r>
          </a:p>
          <a:p>
            <a:pPr marL="228600" indent="-228600">
              <a:spcBef>
                <a:spcPts val="500"/>
              </a:spcBef>
              <a:buAutoNum type="arabicPeriod"/>
            </a:pPr>
            <a:r>
              <a:rPr lang="en-US" sz="700" dirty="0"/>
              <a:t>Provide feedback on project parts and offer corrective opportunities.</a:t>
            </a:r>
          </a:p>
          <a:p>
            <a:pPr marL="228600" indent="-228600">
              <a:spcBef>
                <a:spcPts val="500"/>
              </a:spcBef>
              <a:buAutoNum type="arabicPeriod"/>
            </a:pPr>
            <a:r>
              <a:rPr lang="en-US" sz="700" dirty="0"/>
              <a:t>Provide options for communicating and collaborating that are accessible to individuals with a variety of disabilities.</a:t>
            </a:r>
          </a:p>
          <a:p>
            <a:pPr marL="228600" indent="-228600">
              <a:spcBef>
                <a:spcPts val="500"/>
              </a:spcBef>
              <a:buAutoNum type="arabicPeriod"/>
            </a:pPr>
            <a:r>
              <a:rPr lang="en-US" sz="700" dirty="0"/>
              <a:t>Provide options for demonstrating learning (e.g., different types of test items, portfolios, presentations, discussions).</a:t>
            </a:r>
          </a:p>
          <a:p>
            <a:pPr marL="228600" indent="-228600">
              <a:spcBef>
                <a:spcPts val="500"/>
              </a:spcBef>
              <a:buAutoNum type="arabicPeriod"/>
            </a:pPr>
            <a:endParaRPr lang="en-US" sz="700" dirty="0"/>
          </a:p>
          <a:p>
            <a:endParaRPr lang="en-CA" sz="700" dirty="0"/>
          </a:p>
        </p:txBody>
      </p:sp>
    </p:spTree>
    <p:extLst>
      <p:ext uri="{BB962C8B-B14F-4D97-AF65-F5344CB8AC3E}">
        <p14:creationId xmlns:p14="http://schemas.microsoft.com/office/powerpoint/2010/main" val="349722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B074E6-383A-4EF7-8516-B127B7723218}"/>
              </a:ext>
            </a:extLst>
          </p:cNvPr>
          <p:cNvSpPr>
            <a:spLocks noGrp="1"/>
          </p:cNvSpPr>
          <p:nvPr>
            <p:ph type="body" sz="quarter" idx="17"/>
          </p:nvPr>
        </p:nvSpPr>
        <p:spPr>
          <a:xfrm>
            <a:off x="929403" y="1807093"/>
            <a:ext cx="4241053" cy="3122458"/>
          </a:xfrm>
        </p:spPr>
        <p:txBody>
          <a:bodyPr/>
          <a:lstStyle/>
          <a:p>
            <a:pPr algn="ctr"/>
            <a:r>
              <a:rPr lang="en-US" sz="1000" b="1" dirty="0"/>
              <a:t>Racial Bias is A Direct Threat to</a:t>
            </a:r>
            <a:br>
              <a:rPr lang="en-US" sz="1000" b="1" dirty="0"/>
            </a:br>
            <a:r>
              <a:rPr lang="en-US" sz="1000" b="1" dirty="0"/>
              <a:t>Academic Performance and Success</a:t>
            </a:r>
          </a:p>
          <a:p>
            <a:pPr algn="ctr"/>
            <a:endParaRPr lang="en-US" sz="1000" b="1" dirty="0"/>
          </a:p>
          <a:p>
            <a:pPr lvl="0" algn="ctr">
              <a:spcBef>
                <a:spcPts val="600"/>
              </a:spcBef>
            </a:pPr>
            <a:r>
              <a:rPr lang="en-US" sz="900" dirty="0"/>
              <a:t>“Two sources of stress encountered by Black and Latinx students examined in the report are </a:t>
            </a:r>
            <a:r>
              <a:rPr lang="en-US" sz="900" b="1" dirty="0">
                <a:solidFill>
                  <a:schemeClr val="accent3">
                    <a:lumMod val="20000"/>
                    <a:lumOff val="80000"/>
                  </a:schemeClr>
                </a:solidFill>
              </a:rPr>
              <a:t>perceived discrimination—</a:t>
            </a:r>
            <a:r>
              <a:rPr lang="en-US" sz="900" dirty="0"/>
              <a:t>the perception that you will be treated differently or unfairly because of your race—and </a:t>
            </a:r>
            <a:r>
              <a:rPr lang="en-US" sz="900" b="1" dirty="0">
                <a:solidFill>
                  <a:schemeClr val="accent3">
                    <a:lumMod val="20000"/>
                    <a:lumOff val="80000"/>
                  </a:schemeClr>
                </a:solidFill>
              </a:rPr>
              <a:t>stereotype threat</a:t>
            </a:r>
            <a:r>
              <a:rPr lang="en-US" sz="900" b="1" dirty="0"/>
              <a:t>—</a:t>
            </a:r>
            <a:r>
              <a:rPr lang="en-US" sz="900" dirty="0"/>
              <a:t>the stress of confirming negative expectations about your racial or ethnic group. </a:t>
            </a:r>
          </a:p>
          <a:p>
            <a:pPr lvl="0" algn="ctr"/>
            <a:r>
              <a:rPr lang="en-US" sz="900" dirty="0"/>
              <a:t>…Perceived discrimination from teachers was related to </a:t>
            </a:r>
            <a:r>
              <a:rPr lang="en-US" sz="900" b="1" dirty="0">
                <a:solidFill>
                  <a:schemeClr val="accent3">
                    <a:lumMod val="20000"/>
                    <a:lumOff val="80000"/>
                  </a:schemeClr>
                </a:solidFill>
              </a:rPr>
              <a:t>lower grades, less academic motivation and less persistence </a:t>
            </a:r>
            <a:r>
              <a:rPr lang="en-US" sz="900" dirty="0"/>
              <a:t>when encountering an academic challenge. The study also found that the anxiety surrounding the stereotype of academic inferiority undermined students performing academic tasks.”</a:t>
            </a:r>
          </a:p>
          <a:p>
            <a:pPr algn="ctr">
              <a:spcBef>
                <a:spcPts val="800"/>
              </a:spcBef>
            </a:pPr>
            <a:r>
              <a:rPr lang="en-US" sz="700" i="1" dirty="0"/>
              <a:t>“How the Stress of Racism Affects Learning,” The Atlantic, 2016</a:t>
            </a:r>
          </a:p>
          <a:p>
            <a:pPr algn="ctr"/>
            <a:endParaRPr lang="en-CA" sz="600" dirty="0"/>
          </a:p>
        </p:txBody>
      </p:sp>
      <p:sp>
        <p:nvSpPr>
          <p:cNvPr id="7" name="Arrow: Chevron 6">
            <a:extLst>
              <a:ext uri="{FF2B5EF4-FFF2-40B4-BE49-F238E27FC236}">
                <a16:creationId xmlns:a16="http://schemas.microsoft.com/office/drawing/2014/main" id="{E9692493-F5AF-4625-8F63-659D390F9BA3}"/>
              </a:ext>
              <a:ext uri="{C183D7F6-B498-43B3-948B-1728B52AA6E4}">
                <adec:decorative xmlns:adec="http://schemas.microsoft.com/office/drawing/2017/decorative" val="1"/>
              </a:ext>
            </a:extLst>
          </p:cNvPr>
          <p:cNvSpPr/>
          <p:nvPr/>
        </p:nvSpPr>
        <p:spPr bwMode="gray">
          <a:xfrm>
            <a:off x="1230344" y="1792779"/>
            <a:ext cx="348343" cy="420914"/>
          </a:xfrm>
          <a:prstGeom prst="chevron">
            <a:avLst/>
          </a:pr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b="1">
              <a:ln w="22225">
                <a:solidFill>
                  <a:schemeClr val="accent2"/>
                </a:solidFill>
                <a:prstDash val="solid"/>
              </a:ln>
              <a:solidFill>
                <a:schemeClr val="accent2">
                  <a:lumMod val="40000"/>
                  <a:lumOff val="60000"/>
                </a:schemeClr>
              </a:solidFill>
            </a:endParaRPr>
          </a:p>
        </p:txBody>
      </p:sp>
      <p:sp>
        <p:nvSpPr>
          <p:cNvPr id="8" name="Arrow: Chevron 7">
            <a:extLst>
              <a:ext uri="{FF2B5EF4-FFF2-40B4-BE49-F238E27FC236}">
                <a16:creationId xmlns:a16="http://schemas.microsoft.com/office/drawing/2014/main" id="{57A92CDB-272A-4343-A7CC-452012926C3B}"/>
              </a:ext>
              <a:ext uri="{C183D7F6-B498-43B3-948B-1728B52AA6E4}">
                <adec:decorative xmlns:adec="http://schemas.microsoft.com/office/drawing/2017/decorative" val="1"/>
              </a:ext>
            </a:extLst>
          </p:cNvPr>
          <p:cNvSpPr/>
          <p:nvPr/>
        </p:nvSpPr>
        <p:spPr bwMode="gray">
          <a:xfrm rot="10800000">
            <a:off x="4539601" y="1792779"/>
            <a:ext cx="348343" cy="420914"/>
          </a:xfrm>
          <a:prstGeom prst="chevron">
            <a:avLst/>
          </a:pr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b="1">
              <a:ln w="22225">
                <a:solidFill>
                  <a:schemeClr val="accent2"/>
                </a:solidFill>
                <a:prstDash val="solid"/>
              </a:ln>
              <a:solidFill>
                <a:schemeClr val="accent2">
                  <a:lumMod val="40000"/>
                  <a:lumOff val="60000"/>
                </a:schemeClr>
              </a:solidFill>
            </a:endParaRPr>
          </a:p>
        </p:txBody>
      </p:sp>
      <p:pic>
        <p:nvPicPr>
          <p:cNvPr id="12" name="Picture 11">
            <a:extLst>
              <a:ext uri="{FF2B5EF4-FFF2-40B4-BE49-F238E27FC236}">
                <a16:creationId xmlns:a16="http://schemas.microsoft.com/office/drawing/2014/main" id="{9365E8BB-AE4E-4308-B6D8-A07D0AB826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25050" y="1036150"/>
            <a:ext cx="585124" cy="234050"/>
          </a:xfrm>
          <a:prstGeom prst="rect">
            <a:avLst/>
          </a:prstGeom>
        </p:spPr>
      </p:pic>
      <p:pic>
        <p:nvPicPr>
          <p:cNvPr id="11" name="Picture 10" descr="Screenshot of CBC Fifth Estate article, Canada. It reads: &quot;Being Black on campus: Why students, staff, and faculty say universities are failing them.&quot; ">
            <a:extLst>
              <a:ext uri="{FF2B5EF4-FFF2-40B4-BE49-F238E27FC236}">
                <a16:creationId xmlns:a16="http://schemas.microsoft.com/office/drawing/2014/main" id="{89301E23-846A-41BE-AF84-6C7E4FB0FFEC}"/>
              </a:ext>
            </a:extLst>
          </p:cNvPr>
          <p:cNvPicPr>
            <a:picLocks noChangeAspect="1"/>
          </p:cNvPicPr>
          <p:nvPr/>
        </p:nvPicPr>
        <p:blipFill>
          <a:blip r:embed="rId3"/>
          <a:stretch>
            <a:fillRect/>
          </a:stretch>
        </p:blipFill>
        <p:spPr>
          <a:xfrm>
            <a:off x="1578687" y="1030751"/>
            <a:ext cx="2831487" cy="571597"/>
          </a:xfrm>
          <a:prstGeom prst="rect">
            <a:avLst/>
          </a:prstGeom>
        </p:spPr>
      </p:pic>
      <p:sp>
        <p:nvSpPr>
          <p:cNvPr id="3" name="Text Placeholder 2">
            <a:extLst>
              <a:ext uri="{FF2B5EF4-FFF2-40B4-BE49-F238E27FC236}">
                <a16:creationId xmlns:a16="http://schemas.microsoft.com/office/drawing/2014/main" id="{01C7C4CA-2C74-4DDF-B04B-0F9CA184D1BE}"/>
              </a:ext>
            </a:extLst>
          </p:cNvPr>
          <p:cNvSpPr>
            <a:spLocks noGrp="1"/>
          </p:cNvSpPr>
          <p:nvPr>
            <p:ph type="body" sz="quarter" idx="16"/>
          </p:nvPr>
        </p:nvSpPr>
        <p:spPr>
          <a:xfrm>
            <a:off x="531293" y="604599"/>
            <a:ext cx="5684312" cy="498598"/>
          </a:xfrm>
        </p:spPr>
        <p:txBody>
          <a:bodyPr/>
          <a:lstStyle/>
          <a:p>
            <a:r>
              <a:rPr lang="en-CA" dirty="0"/>
              <a:t>Bias Undermines Success for Minoritized Students</a:t>
            </a:r>
          </a:p>
        </p:txBody>
      </p:sp>
      <p:sp>
        <p:nvSpPr>
          <p:cNvPr id="2" name="Title 1">
            <a:extLst>
              <a:ext uri="{FF2B5EF4-FFF2-40B4-BE49-F238E27FC236}">
                <a16:creationId xmlns:a16="http://schemas.microsoft.com/office/drawing/2014/main" id="{D6C8C6C8-D701-4B1C-A053-719E5ED3951B}"/>
              </a:ext>
            </a:extLst>
          </p:cNvPr>
          <p:cNvSpPr>
            <a:spLocks noGrp="1"/>
          </p:cNvSpPr>
          <p:nvPr>
            <p:ph type="title"/>
          </p:nvPr>
        </p:nvSpPr>
        <p:spPr>
          <a:xfrm>
            <a:off x="279056" y="400105"/>
            <a:ext cx="3902242" cy="166199"/>
          </a:xfrm>
        </p:spPr>
        <p:txBody>
          <a:bodyPr/>
          <a:lstStyle/>
          <a:p>
            <a:r>
              <a:rPr lang="en-CA" sz="1200" dirty="0"/>
              <a:t>Mission Critical</a:t>
            </a:r>
          </a:p>
        </p:txBody>
      </p:sp>
    </p:spTree>
    <p:extLst>
      <p:ext uri="{BB962C8B-B14F-4D97-AF65-F5344CB8AC3E}">
        <p14:creationId xmlns:p14="http://schemas.microsoft.com/office/powerpoint/2010/main" val="144278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4BBE-F47C-4D19-9B06-83C9BD7555ED}"/>
              </a:ext>
            </a:extLst>
          </p:cNvPr>
          <p:cNvSpPr>
            <a:spLocks noGrp="1"/>
          </p:cNvSpPr>
          <p:nvPr>
            <p:ph type="title"/>
          </p:nvPr>
        </p:nvSpPr>
        <p:spPr>
          <a:xfrm>
            <a:off x="206484" y="178720"/>
            <a:ext cx="5751630" cy="166199"/>
          </a:xfrm>
        </p:spPr>
        <p:txBody>
          <a:bodyPr/>
          <a:lstStyle/>
          <a:p>
            <a:r>
              <a:rPr lang="en-CA" sz="1200" dirty="0"/>
              <a:t>Course-based goal reflection exercise</a:t>
            </a:r>
          </a:p>
        </p:txBody>
      </p:sp>
      <p:sp>
        <p:nvSpPr>
          <p:cNvPr id="3" name="Text Placeholder 2">
            <a:extLst>
              <a:ext uri="{FF2B5EF4-FFF2-40B4-BE49-F238E27FC236}">
                <a16:creationId xmlns:a16="http://schemas.microsoft.com/office/drawing/2014/main" id="{3B00832D-7D55-4FEA-A291-F36418F9E6B1}"/>
              </a:ext>
            </a:extLst>
          </p:cNvPr>
          <p:cNvSpPr>
            <a:spLocks noGrp="1"/>
          </p:cNvSpPr>
          <p:nvPr>
            <p:ph type="body" sz="quarter" idx="16"/>
          </p:nvPr>
        </p:nvSpPr>
        <p:spPr>
          <a:xfrm>
            <a:off x="364379" y="422531"/>
            <a:ext cx="5869507" cy="415498"/>
          </a:xfrm>
        </p:spPr>
        <p:txBody>
          <a:bodyPr/>
          <a:lstStyle/>
          <a:p>
            <a:r>
              <a:rPr lang="en-US" dirty="0"/>
              <a:t>Reinforce Link Between Courses, Goals, and Values</a:t>
            </a:r>
          </a:p>
          <a:p>
            <a:r>
              <a:rPr lang="en-US" sz="1200" dirty="0">
                <a:solidFill>
                  <a:schemeClr val="accent3">
                    <a:lumMod val="20000"/>
                    <a:lumOff val="80000"/>
                  </a:schemeClr>
                </a:solidFill>
              </a:rPr>
              <a:t>Simple Class Activities Buffer Students Against Doubt and Stereotypes</a:t>
            </a:r>
            <a:endParaRPr lang="en-CA" sz="1200" dirty="0">
              <a:solidFill>
                <a:schemeClr val="accent3">
                  <a:lumMod val="20000"/>
                  <a:lumOff val="80000"/>
                </a:schemeClr>
              </a:solidFill>
            </a:endParaRPr>
          </a:p>
        </p:txBody>
      </p:sp>
      <p:sp>
        <p:nvSpPr>
          <p:cNvPr id="4" name="Text Placeholder 3">
            <a:extLst>
              <a:ext uri="{FF2B5EF4-FFF2-40B4-BE49-F238E27FC236}">
                <a16:creationId xmlns:a16="http://schemas.microsoft.com/office/drawing/2014/main" id="{3C3946C5-6CB7-480E-B204-D9E28DAC6E24}"/>
              </a:ext>
            </a:extLst>
          </p:cNvPr>
          <p:cNvSpPr>
            <a:spLocks noGrp="1"/>
          </p:cNvSpPr>
          <p:nvPr>
            <p:ph type="body" sz="quarter" idx="17"/>
          </p:nvPr>
        </p:nvSpPr>
        <p:spPr>
          <a:xfrm>
            <a:off x="206484" y="1206565"/>
            <a:ext cx="6027402" cy="4641014"/>
          </a:xfrm>
        </p:spPr>
        <p:txBody>
          <a:bodyPr/>
          <a:lstStyle/>
          <a:p>
            <a:pPr lvl="1"/>
            <a:r>
              <a:rPr lang="en-CA" sz="700" b="1" dirty="0"/>
              <a:t>Sample Syllabus: Biology 111</a:t>
            </a:r>
            <a:br>
              <a:rPr lang="en-CA" sz="700" dirty="0"/>
            </a:br>
            <a:r>
              <a:rPr lang="en-CA" sz="700" dirty="0"/>
              <a:t>Professor B. Macklin</a:t>
            </a:r>
            <a:br>
              <a:rPr lang="en-CA" sz="700" dirty="0"/>
            </a:br>
            <a:r>
              <a:rPr lang="en-CA" sz="700" b="1" dirty="0"/>
              <a:t>Course Goals:</a:t>
            </a:r>
            <a:br>
              <a:rPr lang="en-CA" sz="700" dirty="0"/>
            </a:br>
            <a:r>
              <a:rPr lang="en-CA" sz="700" dirty="0"/>
              <a:t>- Goal 1</a:t>
            </a:r>
            <a:br>
              <a:rPr lang="en-CA" sz="700" b="1" dirty="0"/>
            </a:br>
            <a:r>
              <a:rPr lang="en-CA" sz="700" b="1" dirty="0"/>
              <a:t>Assignments:</a:t>
            </a:r>
            <a:br>
              <a:rPr lang="en-CA" sz="700" dirty="0"/>
            </a:br>
            <a:r>
              <a:rPr lang="en-CA" sz="700" dirty="0"/>
              <a:t>- Assignment 1</a:t>
            </a:r>
          </a:p>
          <a:p>
            <a:r>
              <a:rPr lang="en-CA" sz="800" dirty="0">
                <a:solidFill>
                  <a:schemeClr val="accent3">
                    <a:lumMod val="20000"/>
                    <a:lumOff val="80000"/>
                  </a:schemeClr>
                </a:solidFill>
              </a:rPr>
              <a:t>Conduct at multiple times during semester, especially prior to major exams.</a:t>
            </a:r>
            <a:br>
              <a:rPr lang="en-CA" sz="800" dirty="0">
                <a:solidFill>
                  <a:schemeClr val="accent3">
                    <a:lumMod val="20000"/>
                    <a:lumOff val="80000"/>
                  </a:schemeClr>
                </a:solidFill>
              </a:rPr>
            </a:br>
            <a:r>
              <a:rPr lang="en-CA" sz="800" dirty="0">
                <a:solidFill>
                  <a:schemeClr val="accent3">
                    <a:lumMod val="20000"/>
                    <a:lumOff val="80000"/>
                  </a:schemeClr>
                </a:solidFill>
              </a:rPr>
              <a:t>Include activities on course syllabi.</a:t>
            </a:r>
          </a:p>
          <a:p>
            <a:r>
              <a:rPr lang="en-CA" sz="800" dirty="0"/>
              <a:t>In-class writing assignment to target students’ perceived value of and engagement in coursework. </a:t>
            </a:r>
            <a:br>
              <a:rPr lang="en-CA" sz="800" dirty="0"/>
            </a:br>
            <a:r>
              <a:rPr lang="en-US" sz="800" dirty="0"/>
              <a:t>“Write an essay addressing [topic] and discuss the </a:t>
            </a:r>
            <a:r>
              <a:rPr lang="en-US" sz="800" b="1" dirty="0"/>
              <a:t>relevance of the concept or issue to your own life</a:t>
            </a:r>
            <a:r>
              <a:rPr lang="en-US" sz="800" dirty="0"/>
              <a:t>…include some concrete information from the unit, </a:t>
            </a:r>
            <a:r>
              <a:rPr lang="en-US" sz="800" b="1" dirty="0"/>
              <a:t>explaining why this specific information is relevant to your life or useful to you</a:t>
            </a:r>
            <a:r>
              <a:rPr lang="en-US" sz="800" dirty="0"/>
              <a:t>.”</a:t>
            </a:r>
            <a:br>
              <a:rPr lang="en-US" sz="800" dirty="0"/>
            </a:br>
            <a:r>
              <a:rPr lang="en-US" sz="800" dirty="0"/>
              <a:t> </a:t>
            </a:r>
            <a:br>
              <a:rPr lang="en-US" sz="800" dirty="0"/>
            </a:br>
            <a:r>
              <a:rPr lang="en-US" sz="1100" b="1" dirty="0">
                <a:solidFill>
                  <a:schemeClr val="accent3">
                    <a:lumMod val="20000"/>
                    <a:lumOff val="80000"/>
                  </a:schemeClr>
                </a:solidFill>
              </a:rPr>
              <a:t>61% </a:t>
            </a:r>
            <a:r>
              <a:rPr lang="en-US" sz="800" dirty="0"/>
              <a:t>Decrease in course performance gap</a:t>
            </a:r>
            <a:r>
              <a:rPr lang="en-US" sz="800" baseline="30000" dirty="0"/>
              <a:t>1</a:t>
            </a:r>
            <a:r>
              <a:rPr lang="en-US" sz="800" dirty="0"/>
              <a:t> between first-gen URM students and continuing-gen majority students in biology course</a:t>
            </a:r>
          </a:p>
          <a:p>
            <a:r>
              <a:rPr lang="en-US" sz="800" dirty="0"/>
              <a:t>In-class exercise to safeguard students against the possibility of confirming stereotypes about their groups</a:t>
            </a:r>
            <a:br>
              <a:rPr lang="en-US" sz="800" dirty="0"/>
            </a:br>
            <a:r>
              <a:rPr lang="en-US" sz="800" dirty="0"/>
              <a:t>“From the list provided, </a:t>
            </a:r>
            <a:r>
              <a:rPr lang="en-US" sz="800" b="1" dirty="0"/>
              <a:t>select two or three values most important to you and explain</a:t>
            </a:r>
            <a:r>
              <a:rPr lang="en-US" sz="800" dirty="0"/>
              <a:t>, in a few sentences, </a:t>
            </a:r>
            <a:r>
              <a:rPr lang="en-US" sz="800" b="1" dirty="0"/>
              <a:t>their importance and relevance to you</a:t>
            </a:r>
            <a:r>
              <a:rPr lang="en-US" sz="800" dirty="0"/>
              <a:t>. List the top two reasons the selected values are important to you.”</a:t>
            </a:r>
          </a:p>
          <a:p>
            <a:r>
              <a:rPr lang="en-US" sz="1050" b="1" dirty="0">
                <a:solidFill>
                  <a:schemeClr val="accent3">
                    <a:lumMod val="20000"/>
                    <a:lumOff val="80000"/>
                  </a:schemeClr>
                </a:solidFill>
              </a:rPr>
              <a:t>61% </a:t>
            </a:r>
            <a:r>
              <a:rPr lang="en-US" sz="800" dirty="0"/>
              <a:t>Decrease in in-class exam score gap between men and women in introductory physics course</a:t>
            </a:r>
            <a:r>
              <a:rPr lang="en-US" sz="800" baseline="30000" dirty="0"/>
              <a:t>2</a:t>
            </a:r>
            <a:endParaRPr lang="en-US" sz="800" dirty="0"/>
          </a:p>
          <a:p>
            <a:endParaRPr lang="en-US" sz="800" dirty="0"/>
          </a:p>
          <a:p>
            <a:endParaRPr lang="en-US" sz="800" dirty="0"/>
          </a:p>
          <a:p>
            <a:endParaRPr lang="en-US" sz="800" dirty="0"/>
          </a:p>
          <a:p>
            <a:endParaRPr lang="en-CA" sz="800" dirty="0"/>
          </a:p>
        </p:txBody>
      </p:sp>
      <p:sp>
        <p:nvSpPr>
          <p:cNvPr id="6" name="Text Placeholder 5">
            <a:extLst>
              <a:ext uri="{FF2B5EF4-FFF2-40B4-BE49-F238E27FC236}">
                <a16:creationId xmlns:a16="http://schemas.microsoft.com/office/drawing/2014/main" id="{91B7F7DF-336B-4C89-860C-000564A69F30}"/>
              </a:ext>
            </a:extLst>
          </p:cNvPr>
          <p:cNvSpPr>
            <a:spLocks noGrp="1"/>
          </p:cNvSpPr>
          <p:nvPr>
            <p:ph type="body" sz="quarter" idx="18"/>
          </p:nvPr>
        </p:nvSpPr>
        <p:spPr>
          <a:xfrm>
            <a:off x="4016484" y="4515712"/>
            <a:ext cx="2286000" cy="348813"/>
          </a:xfrm>
        </p:spPr>
        <p:txBody>
          <a:bodyPr/>
          <a:lstStyle/>
          <a:p>
            <a:r>
              <a:rPr lang="en-US" sz="300" dirty="0"/>
              <a:t>Source: </a:t>
            </a:r>
            <a:r>
              <a:rPr lang="en-US" sz="300" dirty="0" err="1"/>
              <a:t>Harackiewcz</a:t>
            </a:r>
            <a:r>
              <a:rPr lang="en-US" sz="300" dirty="0"/>
              <a:t> et al., Closing Achievement Gaps With a Utility-Value Intervention: Disentangling Race and Social Class, Journal of Personality and Social Psychology, 2016, Vol. III, No. 5, 745-765; Miyake et al., Reducing the Gender Achievement Gap in College Science: A Classroom Study of Values Affirmation, SCIENCE, 2010, Vol 330.; </a:t>
            </a:r>
            <a:r>
              <a:rPr lang="en-US" sz="300" dirty="0" err="1"/>
              <a:t>Harackiewicz</a:t>
            </a:r>
            <a:r>
              <a:rPr lang="en-US" sz="300" dirty="0"/>
              <a:t> et al., Closing the Social Class Achievement Gap for First-Generation Students in Undergraduate Biology, J Educ Psychol. 2014 May 1; 106(2): 375-389.</a:t>
            </a:r>
          </a:p>
          <a:p>
            <a:endParaRPr lang="en-CA" sz="300" dirty="0"/>
          </a:p>
        </p:txBody>
      </p:sp>
      <p:sp>
        <p:nvSpPr>
          <p:cNvPr id="7" name="Rectangle 6">
            <a:extLst>
              <a:ext uri="{FF2B5EF4-FFF2-40B4-BE49-F238E27FC236}">
                <a16:creationId xmlns:a16="http://schemas.microsoft.com/office/drawing/2014/main" id="{509E8ECD-A7E0-423B-8325-34F14411A5B5}"/>
              </a:ext>
              <a:ext uri="{C183D7F6-B498-43B3-948B-1728B52AA6E4}">
                <adec:decorative xmlns:adec="http://schemas.microsoft.com/office/drawing/2017/decorative" val="1"/>
              </a:ext>
            </a:extLst>
          </p:cNvPr>
          <p:cNvSpPr/>
          <p:nvPr/>
        </p:nvSpPr>
        <p:spPr bwMode="gray">
          <a:xfrm>
            <a:off x="137886" y="1979270"/>
            <a:ext cx="4100285" cy="4210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pic>
        <p:nvPicPr>
          <p:cNvPr id="8" name="Picture 7">
            <a:extLst>
              <a:ext uri="{FF2B5EF4-FFF2-40B4-BE49-F238E27FC236}">
                <a16:creationId xmlns:a16="http://schemas.microsoft.com/office/drawing/2014/main" id="{DD3B4B2F-815A-43FB-BC53-5FF5FA49EA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7886" y="2472381"/>
            <a:ext cx="6152931" cy="1150496"/>
          </a:xfrm>
          <a:prstGeom prst="rect">
            <a:avLst/>
          </a:prstGeom>
        </p:spPr>
      </p:pic>
      <p:pic>
        <p:nvPicPr>
          <p:cNvPr id="9" name="Picture 8">
            <a:extLst>
              <a:ext uri="{FF2B5EF4-FFF2-40B4-BE49-F238E27FC236}">
                <a16:creationId xmlns:a16="http://schemas.microsoft.com/office/drawing/2014/main" id="{54260905-0577-45A4-9DB5-D0F8610A07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7886" y="3666115"/>
            <a:ext cx="6152932" cy="849597"/>
          </a:xfrm>
          <a:prstGeom prst="rect">
            <a:avLst/>
          </a:prstGeom>
        </p:spPr>
      </p:pic>
    </p:spTree>
    <p:extLst>
      <p:ext uri="{BB962C8B-B14F-4D97-AF65-F5344CB8AC3E}">
        <p14:creationId xmlns:p14="http://schemas.microsoft.com/office/powerpoint/2010/main" val="2443013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7632-38F8-44CA-88F3-7E30FECE4DBA}"/>
              </a:ext>
            </a:extLst>
          </p:cNvPr>
          <p:cNvSpPr>
            <a:spLocks noGrp="1"/>
          </p:cNvSpPr>
          <p:nvPr>
            <p:ph type="title"/>
          </p:nvPr>
        </p:nvSpPr>
        <p:spPr>
          <a:xfrm>
            <a:off x="279056" y="67706"/>
            <a:ext cx="3902242" cy="498598"/>
          </a:xfrm>
        </p:spPr>
        <p:txBody>
          <a:bodyPr/>
          <a:lstStyle/>
          <a:p>
            <a:r>
              <a:rPr lang="en-US" dirty="0">
                <a:solidFill>
                  <a:srgbClr val="FFFFFF"/>
                </a:solidFill>
              </a:rPr>
              <a:t>Four Ways to Deploy Peers</a:t>
            </a:r>
            <a:br>
              <a:rPr lang="en-US" dirty="0">
                <a:solidFill>
                  <a:srgbClr val="FFFFFF"/>
                </a:solidFill>
              </a:rPr>
            </a:br>
            <a:endParaRPr lang="en-CA" dirty="0"/>
          </a:p>
        </p:txBody>
      </p:sp>
      <p:sp>
        <p:nvSpPr>
          <p:cNvPr id="3" name="Text Placeholder 2">
            <a:extLst>
              <a:ext uri="{FF2B5EF4-FFF2-40B4-BE49-F238E27FC236}">
                <a16:creationId xmlns:a16="http://schemas.microsoft.com/office/drawing/2014/main" id="{EACCCF10-4551-4530-92AC-9C0D6C1CE10E}"/>
              </a:ext>
            </a:extLst>
          </p:cNvPr>
          <p:cNvSpPr>
            <a:spLocks noGrp="1"/>
          </p:cNvSpPr>
          <p:nvPr>
            <p:ph type="body" sz="quarter" idx="16"/>
          </p:nvPr>
        </p:nvSpPr>
        <p:spPr>
          <a:xfrm>
            <a:off x="365096" y="328027"/>
            <a:ext cx="7632404" cy="332399"/>
          </a:xfrm>
        </p:spPr>
        <p:txBody>
          <a:bodyPr/>
          <a:lstStyle/>
          <a:p>
            <a:r>
              <a:rPr lang="en-US" sz="1200" dirty="0">
                <a:solidFill>
                  <a:srgbClr val="004B87">
                    <a:lumMod val="20000"/>
                    <a:lumOff val="80000"/>
                  </a:srgbClr>
                </a:solidFill>
              </a:rPr>
              <a:t>A First Line of Defense for Academic, Social, and Personal Support</a:t>
            </a:r>
            <a:endParaRPr lang="en-CA" sz="1200" dirty="0">
              <a:solidFill>
                <a:srgbClr val="004B87">
                  <a:lumMod val="20000"/>
                  <a:lumOff val="80000"/>
                </a:srgbClr>
              </a:solidFill>
            </a:endParaRPr>
          </a:p>
          <a:p>
            <a:endParaRPr lang="en-CA" sz="1200" dirty="0"/>
          </a:p>
        </p:txBody>
      </p:sp>
      <p:sp>
        <p:nvSpPr>
          <p:cNvPr id="4" name="Text Placeholder 3">
            <a:extLst>
              <a:ext uri="{FF2B5EF4-FFF2-40B4-BE49-F238E27FC236}">
                <a16:creationId xmlns:a16="http://schemas.microsoft.com/office/drawing/2014/main" id="{4BE96A79-1D52-4CE1-9634-1471239A4904}"/>
              </a:ext>
            </a:extLst>
          </p:cNvPr>
          <p:cNvSpPr>
            <a:spLocks noGrp="1"/>
          </p:cNvSpPr>
          <p:nvPr>
            <p:ph type="body" sz="quarter" idx="17"/>
          </p:nvPr>
        </p:nvSpPr>
        <p:spPr>
          <a:xfrm>
            <a:off x="551935" y="1387614"/>
            <a:ext cx="5848865" cy="3412986"/>
          </a:xfrm>
        </p:spPr>
        <p:txBody>
          <a:bodyPr/>
          <a:lstStyle/>
          <a:p>
            <a:pPr marL="171450" indent="-171450">
              <a:spcBef>
                <a:spcPts val="200"/>
              </a:spcBef>
              <a:buFont typeface="Wingdings" panose="05000000000000000000" pitchFamily="2" charset="2"/>
              <a:buChar char="Ø"/>
            </a:pPr>
            <a:r>
              <a:rPr lang="en-US" sz="800" b="1" dirty="0">
                <a:ea typeface="Verdana" panose="020B0604030504040204" pitchFamily="34" charset="0"/>
                <a:cs typeface="Verdana" panose="020B0604030504040204" pitchFamily="34" charset="0"/>
              </a:rPr>
              <a:t>Common-experience mentors for all students</a:t>
            </a:r>
            <a:br>
              <a:rPr lang="en-US" sz="800" b="1" dirty="0">
                <a:ea typeface="Verdana" panose="020B0604030504040204" pitchFamily="34" charset="0"/>
                <a:cs typeface="Verdana" panose="020B0604030504040204" pitchFamily="34" charset="0"/>
              </a:rPr>
            </a:br>
            <a:r>
              <a:rPr lang="en-US" sz="800" dirty="0" err="1"/>
              <a:t>Students</a:t>
            </a:r>
            <a:r>
              <a:rPr lang="en-US" sz="800" dirty="0"/>
              <a:t> in a holistic mentoring program reported that personal and emotional support was most beneficial</a:t>
            </a:r>
            <a:br>
              <a:rPr lang="en-US" sz="800" dirty="0"/>
            </a:br>
            <a:r>
              <a:rPr lang="en-US" sz="800" dirty="0"/>
              <a:t>Mentors provide personal, emotional, career, and academic support</a:t>
            </a:r>
            <a:br>
              <a:rPr lang="en-US" sz="800" dirty="0"/>
            </a:br>
            <a:r>
              <a:rPr lang="en-US" sz="800" dirty="0"/>
              <a:t>Each session focuses on a different skill development area, such as life skills</a:t>
            </a:r>
            <a:endParaRPr lang="en-US" sz="800" b="1" dirty="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en-US" sz="800" b="1" dirty="0"/>
              <a:t>Extension of advising, particularly for high-need groups</a:t>
            </a:r>
            <a:br>
              <a:rPr lang="en-US" sz="800" b="1" dirty="0"/>
            </a:br>
            <a:r>
              <a:rPr lang="en-US" sz="800" dirty="0"/>
              <a:t>Retention gains of up to 15-20% over similar control group populations, at public and private institutions</a:t>
            </a:r>
            <a:br>
              <a:rPr lang="en-US" sz="800" dirty="0"/>
            </a:br>
            <a:r>
              <a:rPr lang="en-US" sz="800" dirty="0"/>
              <a:t>Program designed for immigrant and  ELL students </a:t>
            </a:r>
            <a:br>
              <a:rPr lang="en-US" sz="800" dirty="0"/>
            </a:br>
            <a:r>
              <a:rPr lang="en-US" sz="800" dirty="0"/>
              <a:t>Mentors are trained to support the unique needs of these students</a:t>
            </a:r>
          </a:p>
          <a:p>
            <a:pPr marL="171450" indent="-171450">
              <a:buFont typeface="Wingdings" panose="05000000000000000000" pitchFamily="2" charset="2"/>
              <a:buChar char="Ø"/>
            </a:pPr>
            <a:r>
              <a:rPr lang="en-US" sz="800" b="1" dirty="0"/>
              <a:t>Course assistants in high DFW courses</a:t>
            </a:r>
            <a:br>
              <a:rPr lang="en-US" sz="800" b="1" dirty="0"/>
            </a:br>
            <a:r>
              <a:rPr lang="en-US" sz="800" dirty="0"/>
              <a:t>Students in classes with course assistants have higher semester GPAs and lower DFW rates </a:t>
            </a:r>
            <a:br>
              <a:rPr lang="en-US" sz="800" dirty="0"/>
            </a:br>
            <a:r>
              <a:rPr lang="en-US" sz="800" dirty="0"/>
              <a:t>0.45 GPA gain for supplemental instruction participants in study of 37 institutions</a:t>
            </a:r>
            <a:br>
              <a:rPr lang="en-US" sz="800" dirty="0"/>
            </a:br>
            <a:r>
              <a:rPr lang="en-US" sz="800" dirty="0"/>
              <a:t>Course assistants drawn from past successful students, though typically not the highest performers</a:t>
            </a:r>
            <a:endParaRPr lang="en-US" sz="800" b="1" dirty="0"/>
          </a:p>
          <a:p>
            <a:pPr marL="171450" indent="-171450">
              <a:buFont typeface="Wingdings" panose="05000000000000000000" pitchFamily="2" charset="2"/>
              <a:buChar char="Ø"/>
            </a:pPr>
            <a:r>
              <a:rPr lang="en-US" sz="800" b="1" dirty="0"/>
              <a:t>Study group facilitators</a:t>
            </a:r>
            <a:br>
              <a:rPr lang="en-CA" sz="800" dirty="0"/>
            </a:br>
            <a:r>
              <a:rPr lang="en-US" sz="800" dirty="0"/>
              <a:t>Study sessions at one University have attendance rates of 80% despite not being mandatory.</a:t>
            </a:r>
            <a:br>
              <a:rPr lang="en-US" sz="800" dirty="0"/>
            </a:br>
            <a:r>
              <a:rPr lang="en-US" sz="800" dirty="0"/>
              <a:t>Students can opt into a well-advertised weekly study group for high DFW courses</a:t>
            </a:r>
            <a:br>
              <a:rPr lang="en-US" sz="800" dirty="0"/>
            </a:br>
            <a:r>
              <a:rPr lang="en-US" sz="800" dirty="0"/>
              <a:t>Attendance agreement states students can only miss three sessions</a:t>
            </a:r>
          </a:p>
          <a:p>
            <a:pPr marL="171450" indent="-171450">
              <a:buFont typeface="Wingdings" panose="05000000000000000000" pitchFamily="2" charset="2"/>
              <a:buChar char="Ø"/>
            </a:pPr>
            <a:endParaRPr lang="en-US" sz="800" b="1" dirty="0"/>
          </a:p>
          <a:p>
            <a:endParaRPr lang="en-CA" sz="800" dirty="0"/>
          </a:p>
        </p:txBody>
      </p:sp>
      <p:sp>
        <p:nvSpPr>
          <p:cNvPr id="6" name="Text Placeholder 5">
            <a:extLst>
              <a:ext uri="{FF2B5EF4-FFF2-40B4-BE49-F238E27FC236}">
                <a16:creationId xmlns:a16="http://schemas.microsoft.com/office/drawing/2014/main" id="{CE1F482C-9972-46EC-9698-910CB4869C5E}"/>
              </a:ext>
            </a:extLst>
          </p:cNvPr>
          <p:cNvSpPr>
            <a:spLocks noGrp="1"/>
          </p:cNvSpPr>
          <p:nvPr>
            <p:ph type="body" sz="quarter" idx="18"/>
          </p:nvPr>
        </p:nvSpPr>
        <p:spPr>
          <a:xfrm>
            <a:off x="2278663" y="4085789"/>
            <a:ext cx="4151870" cy="866904"/>
          </a:xfrm>
        </p:spPr>
        <p:txBody>
          <a:bodyPr/>
          <a:lstStyle/>
          <a:p>
            <a:r>
              <a:rPr lang="en-US" dirty="0"/>
              <a:t>Source: Gunn, et al. “Student Perceptions of benefits and Challenges of Peer Mentoring Programs: Divergent Perspectives from Mentors and Mentees.” </a:t>
            </a:r>
            <a:r>
              <a:rPr lang="en-US" i="1" dirty="0"/>
              <a:t>Marketing Education Review, </a:t>
            </a:r>
            <a:r>
              <a:rPr lang="en-US" dirty="0"/>
              <a:t>27 no. 1: 15-26.; </a:t>
            </a:r>
            <a:r>
              <a:rPr lang="en-US" dirty="0" err="1"/>
              <a:t>Kring</a:t>
            </a:r>
            <a:r>
              <a:rPr lang="en-US" dirty="0"/>
              <a:t>, Matthew. “Supporting College Students through Peer Mentoring: Serving Immigrant Students.” </a:t>
            </a:r>
            <a:r>
              <a:rPr lang="en-US" i="1" dirty="0"/>
              <a:t>Metropolitan Universities, </a:t>
            </a:r>
            <a:r>
              <a:rPr lang="en-US" dirty="0"/>
              <a:t>28 no. 3: 102-110.; </a:t>
            </a:r>
            <a:r>
              <a:rPr lang="en-US" dirty="0" err="1"/>
              <a:t>Kochenour</a:t>
            </a:r>
            <a:r>
              <a:rPr lang="en-US" dirty="0"/>
              <a:t>, et al. “Supplemental Instruction: An Effective Component of Student Affairs Programming.” </a:t>
            </a:r>
            <a:r>
              <a:rPr lang="en-US" i="1" dirty="0"/>
              <a:t>Journal of College Student Development, </a:t>
            </a:r>
            <a:r>
              <a:rPr lang="en-US" dirty="0"/>
              <a:t>38 no. 6.; EAB interviews and analysis. </a:t>
            </a:r>
          </a:p>
          <a:p>
            <a:endParaRPr lang="en-CA" dirty="0"/>
          </a:p>
          <a:p>
            <a:endParaRPr lang="en-CA" dirty="0"/>
          </a:p>
        </p:txBody>
      </p:sp>
      <p:pic>
        <p:nvPicPr>
          <p:cNvPr id="7" name="Picture 6">
            <a:extLst>
              <a:ext uri="{FF2B5EF4-FFF2-40B4-BE49-F238E27FC236}">
                <a16:creationId xmlns:a16="http://schemas.microsoft.com/office/drawing/2014/main" id="{9B13D0BB-FD17-485D-AC7B-0541DB47F3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6" y="1387614"/>
            <a:ext cx="309139" cy="378537"/>
          </a:xfrm>
          <a:prstGeom prst="rect">
            <a:avLst/>
          </a:prstGeom>
        </p:spPr>
      </p:pic>
      <p:pic>
        <p:nvPicPr>
          <p:cNvPr id="8" name="Picture 7">
            <a:extLst>
              <a:ext uri="{FF2B5EF4-FFF2-40B4-BE49-F238E27FC236}">
                <a16:creationId xmlns:a16="http://schemas.microsoft.com/office/drawing/2014/main" id="{585369ED-DE25-41E1-B856-FE65A33704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6865" y="2169757"/>
            <a:ext cx="445337" cy="378537"/>
          </a:xfrm>
          <a:prstGeom prst="rect">
            <a:avLst/>
          </a:prstGeom>
        </p:spPr>
      </p:pic>
      <p:pic>
        <p:nvPicPr>
          <p:cNvPr id="9" name="Picture 8">
            <a:extLst>
              <a:ext uri="{FF2B5EF4-FFF2-40B4-BE49-F238E27FC236}">
                <a16:creationId xmlns:a16="http://schemas.microsoft.com/office/drawing/2014/main" id="{B37505A4-CEA4-48BD-8770-8713E6859AE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5" y="2896945"/>
            <a:ext cx="288249" cy="360311"/>
          </a:xfrm>
          <a:prstGeom prst="rect">
            <a:avLst/>
          </a:prstGeom>
        </p:spPr>
      </p:pic>
      <p:pic>
        <p:nvPicPr>
          <p:cNvPr id="10" name="Picture 9">
            <a:extLst>
              <a:ext uri="{FF2B5EF4-FFF2-40B4-BE49-F238E27FC236}">
                <a16:creationId xmlns:a16="http://schemas.microsoft.com/office/drawing/2014/main" id="{FB62F682-BD77-48B4-8875-DE391BF448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0" y="3704148"/>
            <a:ext cx="431249" cy="235830"/>
          </a:xfrm>
          <a:prstGeom prst="rect">
            <a:avLst/>
          </a:prstGeom>
        </p:spPr>
      </p:pic>
    </p:spTree>
    <p:extLst>
      <p:ext uri="{BB962C8B-B14F-4D97-AF65-F5344CB8AC3E}">
        <p14:creationId xmlns:p14="http://schemas.microsoft.com/office/powerpoint/2010/main" val="151692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3728-560C-491B-B714-557547CBDBA5}"/>
              </a:ext>
            </a:extLst>
          </p:cNvPr>
          <p:cNvSpPr>
            <a:spLocks noGrp="1"/>
          </p:cNvSpPr>
          <p:nvPr>
            <p:ph type="title"/>
          </p:nvPr>
        </p:nvSpPr>
        <p:spPr>
          <a:xfrm>
            <a:off x="212558" y="207890"/>
            <a:ext cx="3902242" cy="166199"/>
          </a:xfrm>
        </p:spPr>
        <p:txBody>
          <a:bodyPr/>
          <a:lstStyle/>
          <a:p>
            <a:r>
              <a:rPr lang="en-CA" sz="1200" dirty="0"/>
              <a:t>Growth Mindset Priming</a:t>
            </a:r>
          </a:p>
        </p:txBody>
      </p:sp>
      <p:sp>
        <p:nvSpPr>
          <p:cNvPr id="3" name="Text Placeholder 2">
            <a:extLst>
              <a:ext uri="{FF2B5EF4-FFF2-40B4-BE49-F238E27FC236}">
                <a16:creationId xmlns:a16="http://schemas.microsoft.com/office/drawing/2014/main" id="{90ACD835-D009-4880-9903-6F56DEDD0EE9}"/>
              </a:ext>
            </a:extLst>
          </p:cNvPr>
          <p:cNvSpPr>
            <a:spLocks noGrp="1"/>
          </p:cNvSpPr>
          <p:nvPr>
            <p:ph type="body" sz="quarter" idx="16"/>
          </p:nvPr>
        </p:nvSpPr>
        <p:spPr>
          <a:xfrm>
            <a:off x="233192" y="462868"/>
            <a:ext cx="6364812" cy="1468094"/>
          </a:xfrm>
        </p:spPr>
        <p:txBody>
          <a:bodyPr/>
          <a:lstStyle/>
          <a:p>
            <a:r>
              <a:rPr lang="en-CA" dirty="0"/>
              <a:t>A Mindset to Overcome Early Hurdles</a:t>
            </a:r>
            <a:br>
              <a:rPr lang="en-CA" dirty="0"/>
            </a:br>
            <a:r>
              <a:rPr lang="en-US" sz="1400" dirty="0">
                <a:solidFill>
                  <a:schemeClr val="accent3">
                    <a:lumMod val="20000"/>
                    <a:lumOff val="80000"/>
                  </a:schemeClr>
                </a:solidFill>
              </a:rPr>
              <a:t>Psychosocial Intervention to Promote First-Year Equity </a:t>
            </a:r>
            <a:br>
              <a:rPr lang="en-US" sz="1400" dirty="0">
                <a:solidFill>
                  <a:schemeClr val="accent3">
                    <a:lumMod val="20000"/>
                    <a:lumOff val="80000"/>
                  </a:schemeClr>
                </a:solidFill>
              </a:rPr>
            </a:br>
            <a:br>
              <a:rPr lang="en-US" sz="1400" dirty="0">
                <a:solidFill>
                  <a:schemeClr val="accent3">
                    <a:lumMod val="20000"/>
                    <a:lumOff val="80000"/>
                  </a:schemeClr>
                </a:solidFill>
              </a:rPr>
            </a:br>
            <a:r>
              <a:rPr lang="en-US" sz="1400" b="1" dirty="0"/>
              <a:t>Orientation Exercises Inoculate Students</a:t>
            </a:r>
            <a:br>
              <a:rPr lang="en-US" sz="1400" b="1" dirty="0"/>
            </a:br>
            <a:r>
              <a:rPr lang="en-US" sz="1400" b="1" dirty="0"/>
              <a:t>Against First-Term Shocks</a:t>
            </a:r>
          </a:p>
          <a:p>
            <a:endParaRPr lang="en-US" sz="1400" dirty="0">
              <a:solidFill>
                <a:schemeClr val="accent3">
                  <a:lumMod val="20000"/>
                  <a:lumOff val="80000"/>
                </a:schemeClr>
              </a:solidFill>
            </a:endParaRPr>
          </a:p>
          <a:p>
            <a:endParaRPr lang="en-CA" dirty="0"/>
          </a:p>
        </p:txBody>
      </p:sp>
      <p:sp>
        <p:nvSpPr>
          <p:cNvPr id="4" name="Text Placeholder 3">
            <a:extLst>
              <a:ext uri="{FF2B5EF4-FFF2-40B4-BE49-F238E27FC236}">
                <a16:creationId xmlns:a16="http://schemas.microsoft.com/office/drawing/2014/main" id="{4618B8A5-F133-49A4-BF5E-3397098F619D}"/>
              </a:ext>
            </a:extLst>
          </p:cNvPr>
          <p:cNvSpPr>
            <a:spLocks noGrp="1"/>
          </p:cNvSpPr>
          <p:nvPr>
            <p:ph type="body" sz="quarter" idx="17"/>
          </p:nvPr>
        </p:nvSpPr>
        <p:spPr>
          <a:xfrm>
            <a:off x="464701" y="1639274"/>
            <a:ext cx="6133303" cy="3669531"/>
          </a:xfrm>
        </p:spPr>
        <p:txBody>
          <a:bodyPr/>
          <a:lstStyle/>
          <a:p>
            <a:pPr marL="285750" indent="-285750">
              <a:buFont typeface="Wingdings" panose="05000000000000000000" pitchFamily="2" charset="2"/>
              <a:buChar char="Ø"/>
            </a:pPr>
            <a:r>
              <a:rPr lang="en-CA" sz="900" b="1" dirty="0">
                <a:solidFill>
                  <a:schemeClr val="accent3">
                    <a:lumMod val="20000"/>
                    <a:lumOff val="80000"/>
                  </a:schemeClr>
                </a:solidFill>
              </a:rPr>
              <a:t>Review Information on Growth Mindset</a:t>
            </a:r>
            <a:br>
              <a:rPr lang="en-CA" sz="900" dirty="0"/>
            </a:br>
            <a:r>
              <a:rPr lang="en-CA" sz="900" dirty="0"/>
              <a:t>Letters from other students</a:t>
            </a:r>
            <a:br>
              <a:rPr lang="en-CA" sz="900" dirty="0"/>
            </a:br>
            <a:r>
              <a:rPr lang="en-CA" sz="900" dirty="0"/>
              <a:t>Online modules about the ability to gain new skills and overcome challenges</a:t>
            </a:r>
            <a:br>
              <a:rPr lang="en-CA" sz="900" dirty="0"/>
            </a:br>
            <a:endParaRPr lang="en-CA" sz="900" dirty="0"/>
          </a:p>
          <a:p>
            <a:pPr marL="285750" indent="-285750">
              <a:buFont typeface="Wingdings" panose="05000000000000000000" pitchFamily="2" charset="2"/>
              <a:buChar char="Ø"/>
            </a:pPr>
            <a:r>
              <a:rPr lang="en-CA" sz="900" b="1" dirty="0">
                <a:solidFill>
                  <a:schemeClr val="accent3">
                    <a:lumMod val="20000"/>
                    <a:lumOff val="80000"/>
                  </a:schemeClr>
                </a:solidFill>
              </a:rPr>
              <a:t>Reflect on Personal Story of Overcoming Obstacles</a:t>
            </a:r>
            <a:br>
              <a:rPr lang="en-CA" sz="900" dirty="0"/>
            </a:br>
            <a:r>
              <a:rPr lang="en-CA" sz="900" dirty="0"/>
              <a:t>Essay on past struggles that the student has overcome</a:t>
            </a:r>
            <a:br>
              <a:rPr lang="en-CA" sz="900" dirty="0"/>
            </a:br>
            <a:r>
              <a:rPr lang="en-CA" sz="900" dirty="0"/>
              <a:t>Write a letter to the </a:t>
            </a:r>
            <a:r>
              <a:rPr lang="en-CA" sz="900" dirty="0" err="1"/>
              <a:t>studentès</a:t>
            </a:r>
            <a:r>
              <a:rPr lang="en-CA" sz="900" dirty="0"/>
              <a:t> past self about resilience</a:t>
            </a:r>
            <a:br>
              <a:rPr lang="en-CA" sz="900" dirty="0"/>
            </a:br>
            <a:endParaRPr lang="en-CA" sz="900" dirty="0"/>
          </a:p>
          <a:p>
            <a:pPr marL="285750" indent="-285750">
              <a:buFont typeface="Wingdings" panose="05000000000000000000" pitchFamily="2" charset="2"/>
              <a:buChar char="Ø"/>
            </a:pPr>
            <a:r>
              <a:rPr lang="en-CA" sz="900" b="1" dirty="0">
                <a:solidFill>
                  <a:schemeClr val="accent3">
                    <a:lumMod val="20000"/>
                    <a:lumOff val="80000"/>
                  </a:schemeClr>
                </a:solidFill>
              </a:rPr>
              <a:t>Give Advice on Overcoming Challenges</a:t>
            </a:r>
            <a:br>
              <a:rPr lang="en-CA" sz="900" dirty="0"/>
            </a:br>
            <a:r>
              <a:rPr lang="en-CA" sz="900" dirty="0"/>
              <a:t>Record a video reflecting on what the student learned</a:t>
            </a:r>
            <a:br>
              <a:rPr lang="en-CA" sz="900" dirty="0"/>
            </a:br>
            <a:r>
              <a:rPr lang="en-CA" sz="900" dirty="0"/>
              <a:t>Write to a suggested high school student summarizing information from exercise</a:t>
            </a:r>
            <a:br>
              <a:rPr lang="en-CA" sz="900" dirty="0"/>
            </a:br>
            <a:endParaRPr lang="en-CA" sz="900" dirty="0"/>
          </a:p>
          <a:p>
            <a:r>
              <a:rPr lang="en-CA" sz="1200" b="1" dirty="0">
                <a:solidFill>
                  <a:schemeClr val="accent3">
                    <a:lumMod val="20000"/>
                    <a:lumOff val="80000"/>
                  </a:schemeClr>
                </a:solidFill>
              </a:rPr>
              <a:t>50% </a:t>
            </a:r>
            <a:r>
              <a:rPr lang="en-US" sz="900" dirty="0"/>
              <a:t>Reduction in the gap in 12+ credit completion between “disadvantaged and advantaged</a:t>
            </a:r>
            <a:r>
              <a:rPr lang="en-US" sz="900" baseline="30000" dirty="0"/>
              <a:t>1</a:t>
            </a:r>
            <a:r>
              <a:rPr lang="en-US" sz="900" dirty="0"/>
              <a:t>”</a:t>
            </a:r>
            <a:br>
              <a:rPr lang="en-US" sz="900" dirty="0"/>
            </a:br>
            <a:r>
              <a:rPr lang="en-US" sz="1200" b="1" dirty="0">
                <a:solidFill>
                  <a:schemeClr val="accent3">
                    <a:lumMod val="20000"/>
                    <a:lumOff val="80000"/>
                  </a:schemeClr>
                </a:solidFill>
              </a:rPr>
              <a:t>50% </a:t>
            </a:r>
            <a:r>
              <a:rPr lang="en-US" sz="900" dirty="0"/>
              <a:t>Reduction in the GPA gap between African American and white graduates</a:t>
            </a:r>
            <a:r>
              <a:rPr lang="en-US" sz="900" baseline="30000" dirty="0"/>
              <a:t>2</a:t>
            </a:r>
            <a:endParaRPr lang="en-US" sz="900" dirty="0"/>
          </a:p>
          <a:p>
            <a:endParaRPr lang="en-US" sz="900" dirty="0"/>
          </a:p>
          <a:p>
            <a:br>
              <a:rPr lang="en-CA" sz="900" dirty="0"/>
            </a:br>
            <a:endParaRPr lang="en-CA" sz="900" dirty="0"/>
          </a:p>
        </p:txBody>
      </p:sp>
      <p:sp>
        <p:nvSpPr>
          <p:cNvPr id="6" name="Text Placeholder 5">
            <a:extLst>
              <a:ext uri="{FF2B5EF4-FFF2-40B4-BE49-F238E27FC236}">
                <a16:creationId xmlns:a16="http://schemas.microsoft.com/office/drawing/2014/main" id="{7B21827C-7FD0-4E77-897B-DEEABC6FFEDF}"/>
              </a:ext>
            </a:extLst>
          </p:cNvPr>
          <p:cNvSpPr>
            <a:spLocks noGrp="1"/>
          </p:cNvSpPr>
          <p:nvPr>
            <p:ph type="body" sz="quarter" idx="18"/>
          </p:nvPr>
        </p:nvSpPr>
        <p:spPr>
          <a:xfrm>
            <a:off x="4114800" y="4592710"/>
            <a:ext cx="2286000" cy="302647"/>
          </a:xfrm>
        </p:spPr>
        <p:txBody>
          <a:bodyPr/>
          <a:lstStyle/>
          <a:p>
            <a:r>
              <a:rPr lang="en-US" dirty="0"/>
              <a:t>Source: Paul Tough, “Who Gets to Graduate?”, </a:t>
            </a:r>
            <a:r>
              <a:rPr lang="en-US" i="1" dirty="0"/>
              <a:t>The New York Times, </a:t>
            </a:r>
            <a:r>
              <a:rPr lang="en-US" dirty="0"/>
              <a:t>May 15, 2014; EAB interviews and analysis.</a:t>
            </a:r>
          </a:p>
          <a:p>
            <a:endParaRPr lang="en-CA" dirty="0"/>
          </a:p>
        </p:txBody>
      </p:sp>
      <p:pic>
        <p:nvPicPr>
          <p:cNvPr id="7" name="Picture 1">
            <a:extLst>
              <a:ext uri="{FF2B5EF4-FFF2-40B4-BE49-F238E27FC236}">
                <a16:creationId xmlns:a16="http://schemas.microsoft.com/office/drawing/2014/main" id="{812FA34C-C4A9-4C6E-8AA5-881004AA4F8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98941" y="1880142"/>
            <a:ext cx="365760" cy="279197"/>
          </a:xfrm>
          <a:prstGeom prst="rect">
            <a:avLst/>
          </a:prstGeom>
          <a:noFill/>
        </p:spPr>
      </p:pic>
      <p:pic>
        <p:nvPicPr>
          <p:cNvPr id="8" name="Picture 7">
            <a:extLst>
              <a:ext uri="{FF2B5EF4-FFF2-40B4-BE49-F238E27FC236}">
                <a16:creationId xmlns:a16="http://schemas.microsoft.com/office/drawing/2014/main" id="{77E8DD01-2E08-4F2E-BCA2-6E26157F42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98941" y="2641262"/>
            <a:ext cx="365760" cy="303582"/>
          </a:xfrm>
          <a:prstGeom prst="rect">
            <a:avLst/>
          </a:prstGeom>
        </p:spPr>
      </p:pic>
      <p:pic>
        <p:nvPicPr>
          <p:cNvPr id="9" name="Picture 8">
            <a:extLst>
              <a:ext uri="{FF2B5EF4-FFF2-40B4-BE49-F238E27FC236}">
                <a16:creationId xmlns:a16="http://schemas.microsoft.com/office/drawing/2014/main" id="{40E70E3F-2591-4CAA-BCA2-AE1EDB3BC4B6}"/>
              </a:ext>
              <a:ext uri="{C183D7F6-B498-43B3-948B-1728B52AA6E4}">
                <adec:decorative xmlns:adec="http://schemas.microsoft.com/office/drawing/2017/decorative" val="1"/>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508"/>
          <a:stretch/>
        </p:blipFill>
        <p:spPr bwMode="gray">
          <a:xfrm>
            <a:off x="171405" y="3254123"/>
            <a:ext cx="17754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48778BF-A4A0-4128-8F07-718DF7A3058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379" y="1364930"/>
            <a:ext cx="602181" cy="274344"/>
          </a:xfrm>
          <a:prstGeom prst="rect">
            <a:avLst/>
          </a:prstGeom>
          <a:solidFill>
            <a:schemeClr val="accent3">
              <a:lumMod val="20000"/>
              <a:lumOff val="80000"/>
            </a:schemeClr>
          </a:solidFill>
        </p:spPr>
      </p:pic>
      <p:pic>
        <p:nvPicPr>
          <p:cNvPr id="11" name="Picture 4">
            <a:extLst>
              <a:ext uri="{FF2B5EF4-FFF2-40B4-BE49-F238E27FC236}">
                <a16:creationId xmlns:a16="http://schemas.microsoft.com/office/drawing/2014/main" id="{F5D0AE1C-6A42-4794-934C-2ED7BF2CE43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373" y="862802"/>
            <a:ext cx="774192" cy="409215"/>
          </a:xfrm>
          <a:prstGeom prst="rect">
            <a:avLst/>
          </a:prstGeom>
          <a:solidFill>
            <a:schemeClr val="accent3">
              <a:lumMod val="20000"/>
              <a:lumOff val="80000"/>
            </a:schemeClr>
          </a:solidFill>
        </p:spPr>
      </p:pic>
    </p:spTree>
    <p:extLst>
      <p:ext uri="{BB962C8B-B14F-4D97-AF65-F5344CB8AC3E}">
        <p14:creationId xmlns:p14="http://schemas.microsoft.com/office/powerpoint/2010/main" val="76094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AC36-4F83-4364-AFA3-15389671F9FC}"/>
              </a:ext>
            </a:extLst>
          </p:cNvPr>
          <p:cNvSpPr>
            <a:spLocks noGrp="1"/>
          </p:cNvSpPr>
          <p:nvPr>
            <p:ph type="title"/>
          </p:nvPr>
        </p:nvSpPr>
        <p:spPr/>
        <p:txBody>
          <a:bodyPr/>
          <a:lstStyle/>
          <a:p>
            <a:r>
              <a:rPr lang="en-CA" dirty="0"/>
              <a:t>Roadmap</a:t>
            </a:r>
          </a:p>
        </p:txBody>
      </p:sp>
      <p:sp>
        <p:nvSpPr>
          <p:cNvPr id="4" name="Text Placeholder 3">
            <a:extLst>
              <a:ext uri="{FF2B5EF4-FFF2-40B4-BE49-F238E27FC236}">
                <a16:creationId xmlns:a16="http://schemas.microsoft.com/office/drawing/2014/main" id="{90F30EF1-F282-4128-AAF5-6A03FE6AA5F1}"/>
              </a:ext>
            </a:extLst>
          </p:cNvPr>
          <p:cNvSpPr>
            <a:spLocks noGrp="1"/>
          </p:cNvSpPr>
          <p:nvPr>
            <p:ph type="body" sz="quarter" idx="17"/>
          </p:nvPr>
        </p:nvSpPr>
        <p:spPr>
          <a:xfrm>
            <a:off x="1079873" y="1270040"/>
            <a:ext cx="4241053" cy="2625655"/>
          </a:xfrm>
        </p:spPr>
        <p:txBody>
          <a:bodyPr/>
          <a:lstStyle/>
          <a:p>
            <a:pPr marL="342900" indent="-342900">
              <a:buClr>
                <a:schemeClr val="bg1"/>
              </a:buClr>
              <a:buFont typeface="+mj-lt"/>
              <a:buAutoNum type="arabicPeriod"/>
            </a:pPr>
            <a:r>
              <a:rPr lang="en-CA" dirty="0"/>
              <a:t>Student Success and Wellbeing</a:t>
            </a:r>
          </a:p>
          <a:p>
            <a:pPr marL="342900" indent="-342900">
              <a:buClr>
                <a:schemeClr val="bg1"/>
              </a:buClr>
              <a:buFont typeface="+mj-lt"/>
              <a:buAutoNum type="arabicPeriod"/>
            </a:pPr>
            <a:r>
              <a:rPr lang="en-CA" dirty="0"/>
              <a:t>Inclusion and Accessibility</a:t>
            </a:r>
          </a:p>
          <a:p>
            <a:pPr marL="342900" indent="-342900">
              <a:buClr>
                <a:schemeClr val="bg1"/>
              </a:buClr>
              <a:buFont typeface="+mj-lt"/>
              <a:buAutoNum type="arabicPeriod"/>
            </a:pPr>
            <a:r>
              <a:rPr lang="en-CA" sz="1600" b="1" dirty="0">
                <a:solidFill>
                  <a:schemeClr val="accent4">
                    <a:lumMod val="20000"/>
                    <a:lumOff val="80000"/>
                  </a:schemeClr>
                </a:solidFill>
              </a:rPr>
              <a:t>Digital Tools and Technologies</a:t>
            </a:r>
            <a:br>
              <a:rPr lang="en-CA" sz="1600" b="1" dirty="0">
                <a:solidFill>
                  <a:schemeClr val="accent4">
                    <a:lumMod val="20000"/>
                    <a:lumOff val="80000"/>
                  </a:schemeClr>
                </a:solidFill>
              </a:rPr>
            </a:br>
            <a:r>
              <a:rPr lang="en-CA" sz="1600" b="1" dirty="0">
                <a:solidFill>
                  <a:schemeClr val="accent4">
                    <a:lumMod val="20000"/>
                    <a:lumOff val="80000"/>
                  </a:schemeClr>
                </a:solidFill>
              </a:rPr>
              <a:t>(current topic)</a:t>
            </a:r>
          </a:p>
          <a:p>
            <a:pPr marL="342900" indent="-342900">
              <a:buClr>
                <a:schemeClr val="bg1"/>
              </a:buClr>
              <a:buFont typeface="+mj-lt"/>
              <a:buAutoNum type="arabicPeriod"/>
            </a:pPr>
            <a:r>
              <a:rPr lang="en-CA" dirty="0"/>
              <a:t>Next-Generation Innovations</a:t>
            </a:r>
          </a:p>
          <a:p>
            <a:pPr marL="342900" indent="-342900">
              <a:buClr>
                <a:schemeClr val="bg1"/>
              </a:buClr>
              <a:buFont typeface="+mj-lt"/>
              <a:buAutoNum type="arabicPeriod"/>
            </a:pPr>
            <a:r>
              <a:rPr lang="en-CA" dirty="0"/>
              <a:t>Institutional Policies and Practices</a:t>
            </a:r>
          </a:p>
          <a:p>
            <a:endParaRPr lang="en-CA" dirty="0"/>
          </a:p>
        </p:txBody>
      </p:sp>
      <p:sp>
        <p:nvSpPr>
          <p:cNvPr id="5" name="Text Placeholder 4">
            <a:extLst>
              <a:ext uri="{FF2B5EF4-FFF2-40B4-BE49-F238E27FC236}">
                <a16:creationId xmlns:a16="http://schemas.microsoft.com/office/drawing/2014/main" id="{47A7EDB3-29D9-46F5-A5CB-C97816B05EFE}"/>
              </a:ext>
            </a:extLst>
          </p:cNvPr>
          <p:cNvSpPr>
            <a:spLocks noGrp="1"/>
          </p:cNvSpPr>
          <p:nvPr>
            <p:ph type="body" sz="quarter" idx="19"/>
          </p:nvPr>
        </p:nvSpPr>
        <p:spPr/>
        <p:txBody>
          <a:bodyPr/>
          <a:lstStyle/>
          <a:p>
            <a:endParaRPr lang="en-CA"/>
          </a:p>
        </p:txBody>
      </p:sp>
      <p:sp>
        <p:nvSpPr>
          <p:cNvPr id="6" name="Text Placeholder 5">
            <a:extLst>
              <a:ext uri="{FF2B5EF4-FFF2-40B4-BE49-F238E27FC236}">
                <a16:creationId xmlns:a16="http://schemas.microsoft.com/office/drawing/2014/main" id="{3D110803-30F7-46C8-99AA-64FCC6711657}"/>
              </a:ext>
            </a:extLst>
          </p:cNvPr>
          <p:cNvSpPr>
            <a:spLocks noGrp="1"/>
          </p:cNvSpPr>
          <p:nvPr>
            <p:ph type="body" sz="quarter" idx="18"/>
          </p:nvPr>
        </p:nvSpPr>
        <p:spPr/>
        <p:txBody>
          <a:bodyPr/>
          <a:lstStyle/>
          <a:p>
            <a:endParaRPr lang="en-CA"/>
          </a:p>
        </p:txBody>
      </p:sp>
    </p:spTree>
    <p:extLst>
      <p:ext uri="{BB962C8B-B14F-4D97-AF65-F5344CB8AC3E}">
        <p14:creationId xmlns:p14="http://schemas.microsoft.com/office/powerpoint/2010/main" val="599357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D615-8BE6-436D-86AF-F4A74F30F1D6}"/>
              </a:ext>
            </a:extLst>
          </p:cNvPr>
          <p:cNvSpPr>
            <a:spLocks noGrp="1"/>
          </p:cNvSpPr>
          <p:nvPr>
            <p:ph type="title"/>
          </p:nvPr>
        </p:nvSpPr>
        <p:spPr>
          <a:xfrm>
            <a:off x="279055" y="67706"/>
            <a:ext cx="5658757" cy="498598"/>
          </a:xfrm>
        </p:spPr>
        <p:txBody>
          <a:bodyPr/>
          <a:lstStyle/>
          <a:p>
            <a:r>
              <a:rPr lang="en-US" dirty="0"/>
              <a:t>Pre-Pandemic, Digital Expectations Already High</a:t>
            </a:r>
            <a:endParaRPr lang="en-CA" dirty="0"/>
          </a:p>
        </p:txBody>
      </p:sp>
      <p:sp>
        <p:nvSpPr>
          <p:cNvPr id="3" name="Text Placeholder 2">
            <a:extLst>
              <a:ext uri="{FF2B5EF4-FFF2-40B4-BE49-F238E27FC236}">
                <a16:creationId xmlns:a16="http://schemas.microsoft.com/office/drawing/2014/main" id="{F8AA7576-0CA9-4AF0-9E24-8EBD70581AE6}"/>
              </a:ext>
            </a:extLst>
          </p:cNvPr>
          <p:cNvSpPr>
            <a:spLocks noGrp="1"/>
          </p:cNvSpPr>
          <p:nvPr>
            <p:ph type="body" sz="quarter" idx="16"/>
          </p:nvPr>
        </p:nvSpPr>
        <p:spPr>
          <a:xfrm>
            <a:off x="531293" y="604599"/>
            <a:ext cx="6239897" cy="443198"/>
          </a:xfrm>
        </p:spPr>
        <p:txBody>
          <a:bodyPr/>
          <a:lstStyle/>
          <a:p>
            <a:r>
              <a:rPr lang="en-US" sz="1400" dirty="0">
                <a:solidFill>
                  <a:schemeClr val="accent3">
                    <a:lumMod val="20000"/>
                    <a:lumOff val="80000"/>
                  </a:schemeClr>
                </a:solidFill>
              </a:rPr>
              <a:t>Gen Z Daily Lives Shaped by an Advanced Digital Landscape</a:t>
            </a:r>
          </a:p>
          <a:p>
            <a:endParaRPr lang="en-CA" dirty="0"/>
          </a:p>
        </p:txBody>
      </p:sp>
      <p:sp>
        <p:nvSpPr>
          <p:cNvPr id="4" name="Text Placeholder 3">
            <a:extLst>
              <a:ext uri="{FF2B5EF4-FFF2-40B4-BE49-F238E27FC236}">
                <a16:creationId xmlns:a16="http://schemas.microsoft.com/office/drawing/2014/main" id="{DD4A785F-9504-4EEF-BFE6-4079461804CE}"/>
              </a:ext>
            </a:extLst>
          </p:cNvPr>
          <p:cNvSpPr>
            <a:spLocks noGrp="1"/>
          </p:cNvSpPr>
          <p:nvPr>
            <p:ph type="body" sz="quarter" idx="17"/>
          </p:nvPr>
        </p:nvSpPr>
        <p:spPr>
          <a:xfrm>
            <a:off x="531293" y="1022719"/>
            <a:ext cx="5994422" cy="4395883"/>
          </a:xfrm>
        </p:spPr>
        <p:txBody>
          <a:bodyPr/>
          <a:lstStyle/>
          <a:p>
            <a:pPr marL="285750" indent="-285750">
              <a:buFont typeface="Wingdings" panose="05000000000000000000" pitchFamily="2" charset="2"/>
              <a:buChar char="Ø"/>
            </a:pPr>
            <a:r>
              <a:rPr lang="en-US" sz="800" b="1" dirty="0"/>
              <a:t>One-stop-shop</a:t>
            </a:r>
            <a:r>
              <a:rPr lang="en-US" sz="800" b="1" dirty="0">
                <a:solidFill>
                  <a:schemeClr val="accent6"/>
                </a:solidFill>
              </a:rPr>
              <a:t> information access</a:t>
            </a:r>
            <a:r>
              <a:rPr lang="en-US" sz="800" dirty="0"/>
              <a:t>, whenever and wherever</a:t>
            </a:r>
          </a:p>
          <a:p>
            <a:pPr marL="285750" indent="-285750">
              <a:buFont typeface="Wingdings" panose="05000000000000000000" pitchFamily="2" charset="2"/>
              <a:buChar char="Ø"/>
            </a:pPr>
            <a:r>
              <a:rPr lang="en-US" sz="800" dirty="0"/>
              <a:t>Information </a:t>
            </a:r>
            <a:r>
              <a:rPr lang="en-US" sz="800" b="1" dirty="0">
                <a:solidFill>
                  <a:schemeClr val="accent6"/>
                </a:solidFill>
              </a:rPr>
              <a:t>filtered through algorithms</a:t>
            </a:r>
          </a:p>
          <a:p>
            <a:pPr marL="285750" indent="-285750">
              <a:buFont typeface="Wingdings" panose="05000000000000000000" pitchFamily="2" charset="2"/>
              <a:buChar char="Ø"/>
            </a:pPr>
            <a:r>
              <a:rPr lang="en-US" sz="800" b="1" dirty="0"/>
              <a:t>Online</a:t>
            </a:r>
            <a:r>
              <a:rPr lang="en-US" sz="800" b="1" dirty="0">
                <a:solidFill>
                  <a:schemeClr val="accent6"/>
                </a:solidFill>
              </a:rPr>
              <a:t> experience personalized </a:t>
            </a:r>
            <a:r>
              <a:rPr lang="en-US" sz="800" dirty="0"/>
              <a:t>through</a:t>
            </a:r>
            <a:r>
              <a:rPr lang="en-US" sz="800" b="1" dirty="0">
                <a:solidFill>
                  <a:schemeClr val="accent6"/>
                </a:solidFill>
              </a:rPr>
              <a:t> </a:t>
            </a:r>
            <a:r>
              <a:rPr lang="en-US" sz="800" dirty="0"/>
              <a:t>ad tracking</a:t>
            </a:r>
          </a:p>
          <a:p>
            <a:pPr marL="285750" indent="-285750">
              <a:buFont typeface="Wingdings" panose="05000000000000000000" pitchFamily="2" charset="2"/>
              <a:buChar char="Ø"/>
            </a:pPr>
            <a:r>
              <a:rPr lang="en-US" sz="800" b="1" dirty="0"/>
              <a:t>Media</a:t>
            </a:r>
            <a:r>
              <a:rPr lang="en-US" sz="800" b="1" dirty="0">
                <a:solidFill>
                  <a:schemeClr val="accent6"/>
                </a:solidFill>
              </a:rPr>
              <a:t> has always been social, </a:t>
            </a:r>
            <a:r>
              <a:rPr lang="en-US" sz="800" dirty="0"/>
              <a:t>and platforms have distinct purposes</a:t>
            </a:r>
          </a:p>
          <a:p>
            <a:pPr marL="285750" indent="-285750">
              <a:buFont typeface="Wingdings" panose="05000000000000000000" pitchFamily="2" charset="2"/>
              <a:buChar char="Ø"/>
            </a:pPr>
            <a:r>
              <a:rPr lang="en-US" sz="800" dirty="0"/>
              <a:t>Content has </a:t>
            </a:r>
            <a:r>
              <a:rPr lang="en-US" sz="800" b="1" dirty="0">
                <a:solidFill>
                  <a:schemeClr val="accent6"/>
                </a:solidFill>
              </a:rPr>
              <a:t>8-seconds to capture attention</a:t>
            </a:r>
            <a:br>
              <a:rPr lang="en-US" sz="900" b="1" dirty="0">
                <a:solidFill>
                  <a:schemeClr val="accent6"/>
                </a:solidFill>
              </a:rPr>
            </a:br>
            <a:endParaRPr lang="en-US" sz="900" b="1" dirty="0">
              <a:solidFill>
                <a:schemeClr val="accent6"/>
              </a:solidFill>
            </a:endParaRPr>
          </a:p>
          <a:p>
            <a:r>
              <a:rPr lang="en-US" sz="900" b="1" dirty="0">
                <a:solidFill>
                  <a:schemeClr val="accent3">
                    <a:lumMod val="20000"/>
                    <a:lumOff val="80000"/>
                  </a:schemeClr>
                </a:solidFill>
              </a:rPr>
              <a:t>Feeling the Effects                  </a:t>
            </a:r>
            <a:r>
              <a:rPr lang="en-US" sz="900" b="1" dirty="0"/>
              <a:t>Students Now Need and Expect:</a:t>
            </a:r>
            <a:br>
              <a:rPr lang="en-US" sz="900" b="1" dirty="0"/>
            </a:br>
            <a:endParaRPr lang="en-US" sz="800" dirty="0"/>
          </a:p>
          <a:p>
            <a:pPr marL="171450" indent="-171450">
              <a:buFont typeface="Wingdings" panose="05000000000000000000" pitchFamily="2" charset="2"/>
              <a:buChar char="Ø"/>
            </a:pPr>
            <a:r>
              <a:rPr lang="en-US" sz="800" dirty="0"/>
              <a:t>More </a:t>
            </a:r>
            <a:r>
              <a:rPr lang="en-US" sz="800" b="1" dirty="0"/>
              <a:t>directive and personalized </a:t>
            </a:r>
            <a:r>
              <a:rPr lang="en-US" sz="800" dirty="0"/>
              <a:t>ways to navigate resources</a:t>
            </a:r>
          </a:p>
          <a:p>
            <a:pPr marL="171450" indent="-171450">
              <a:buFont typeface="Wingdings" panose="05000000000000000000" pitchFamily="2" charset="2"/>
              <a:buChar char="Ø"/>
            </a:pPr>
            <a:r>
              <a:rPr lang="en-US" sz="800" b="1" dirty="0"/>
              <a:t>24/7 service </a:t>
            </a:r>
            <a:r>
              <a:rPr lang="en-US" sz="800" dirty="0"/>
              <a:t>and</a:t>
            </a:r>
            <a:r>
              <a:rPr lang="en-US" sz="800" b="1" dirty="0"/>
              <a:t> centralized information hubs</a:t>
            </a:r>
          </a:p>
          <a:p>
            <a:pPr marL="171450" indent="-171450">
              <a:buFont typeface="Wingdings" panose="05000000000000000000" pitchFamily="2" charset="2"/>
              <a:buChar char="Ø"/>
            </a:pPr>
            <a:r>
              <a:rPr lang="en-US" sz="800" b="1" dirty="0"/>
              <a:t>Online conduct and media literacy training</a:t>
            </a:r>
          </a:p>
          <a:p>
            <a:pPr marL="171450" indent="-171450">
              <a:buFont typeface="Wingdings" panose="05000000000000000000" pitchFamily="2" charset="2"/>
              <a:buChar char="Ø"/>
            </a:pPr>
            <a:r>
              <a:rPr lang="en-US" sz="800" dirty="0"/>
              <a:t>Leadership to address online polarization, </a:t>
            </a:r>
            <a:r>
              <a:rPr lang="en-US" sz="800" b="1" dirty="0"/>
              <a:t>conduct issues </a:t>
            </a:r>
            <a:r>
              <a:rPr lang="en-US" sz="800" dirty="0"/>
              <a:t>and</a:t>
            </a:r>
            <a:r>
              <a:rPr lang="en-US" sz="800" b="1" dirty="0"/>
              <a:t> greater range of flashpoints</a:t>
            </a:r>
          </a:p>
          <a:p>
            <a:pPr marL="171450" indent="-171450">
              <a:buFont typeface="Wingdings" panose="05000000000000000000" pitchFamily="2" charset="2"/>
              <a:buChar char="Ø"/>
            </a:pPr>
            <a:endParaRPr lang="en-US" sz="900" b="1" dirty="0"/>
          </a:p>
          <a:p>
            <a:pPr marL="171450" indent="-171450">
              <a:buFont typeface="Wingdings" panose="05000000000000000000" pitchFamily="2" charset="2"/>
              <a:buChar char="Ø"/>
            </a:pPr>
            <a:br>
              <a:rPr lang="en-US" sz="900" b="1" dirty="0"/>
            </a:br>
            <a:endParaRPr lang="en-US" sz="900" dirty="0"/>
          </a:p>
          <a:p>
            <a:pPr marL="285750" indent="-285750">
              <a:buFont typeface="Wingdings" panose="05000000000000000000" pitchFamily="2" charset="2"/>
              <a:buChar char="Ø"/>
            </a:pPr>
            <a:endParaRPr lang="en-CA" sz="900" dirty="0"/>
          </a:p>
        </p:txBody>
      </p:sp>
      <p:sp>
        <p:nvSpPr>
          <p:cNvPr id="6" name="Text Placeholder 5">
            <a:extLst>
              <a:ext uri="{FF2B5EF4-FFF2-40B4-BE49-F238E27FC236}">
                <a16:creationId xmlns:a16="http://schemas.microsoft.com/office/drawing/2014/main" id="{D7C25C0B-7172-4534-87FB-3CE8A71C4792}"/>
              </a:ext>
            </a:extLst>
          </p:cNvPr>
          <p:cNvSpPr>
            <a:spLocks noGrp="1"/>
          </p:cNvSpPr>
          <p:nvPr>
            <p:ph type="body" sz="quarter" idx="18"/>
          </p:nvPr>
        </p:nvSpPr>
        <p:spPr>
          <a:xfrm>
            <a:off x="4114800" y="4421009"/>
            <a:ext cx="2286000" cy="379591"/>
          </a:xfrm>
        </p:spPr>
        <p:txBody>
          <a:bodyPr/>
          <a:lstStyle/>
          <a:p>
            <a:r>
              <a:rPr lang="en-US" dirty="0"/>
              <a:t>Source: The Center for Generational Kinetics, 2018, </a:t>
            </a:r>
            <a:r>
              <a:rPr lang="en-US" i="1" dirty="0"/>
              <a:t>The State of Gen Z 2018</a:t>
            </a:r>
            <a:r>
              <a:rPr lang="en-US" dirty="0"/>
              <a:t>; </a:t>
            </a:r>
            <a:r>
              <a:rPr lang="en-US" dirty="0" err="1"/>
              <a:t>Seemiller</a:t>
            </a:r>
            <a:r>
              <a:rPr lang="en-US" dirty="0"/>
              <a:t>, C., Grace, M., 2016, </a:t>
            </a:r>
            <a:r>
              <a:rPr lang="en-US" u="sng" dirty="0"/>
              <a:t>Generation Z Goes to College</a:t>
            </a:r>
            <a:r>
              <a:rPr lang="en-US" dirty="0"/>
              <a:t>; EAB interviews and analysis. </a:t>
            </a:r>
          </a:p>
          <a:p>
            <a:endParaRPr lang="en-CA" dirty="0"/>
          </a:p>
        </p:txBody>
      </p:sp>
      <p:sp>
        <p:nvSpPr>
          <p:cNvPr id="7" name="Rectangle 6">
            <a:extLst>
              <a:ext uri="{FF2B5EF4-FFF2-40B4-BE49-F238E27FC236}">
                <a16:creationId xmlns:a16="http://schemas.microsoft.com/office/drawing/2014/main" id="{51BF80FD-88BA-4BC8-A772-EE81F052B2AE}"/>
              </a:ext>
              <a:ext uri="{C183D7F6-B498-43B3-948B-1728B52AA6E4}">
                <adec:decorative xmlns:adec="http://schemas.microsoft.com/office/drawing/2017/decorative" val="1"/>
              </a:ext>
            </a:extLst>
          </p:cNvPr>
          <p:cNvSpPr/>
          <p:nvPr/>
        </p:nvSpPr>
        <p:spPr bwMode="gray">
          <a:xfrm>
            <a:off x="362857" y="2612059"/>
            <a:ext cx="1603829" cy="384629"/>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pic>
        <p:nvPicPr>
          <p:cNvPr id="8" name="Picture 2">
            <a:extLst>
              <a:ext uri="{FF2B5EF4-FFF2-40B4-BE49-F238E27FC236}">
                <a16:creationId xmlns:a16="http://schemas.microsoft.com/office/drawing/2014/main" id="{B655BD95-525B-4901-A666-A913243CABA2}"/>
              </a:ext>
              <a:ext uri="{C183D7F6-B498-43B3-948B-1728B52AA6E4}">
                <adec:decorative xmlns:adec="http://schemas.microsoft.com/office/drawing/2017/decorative" val="1"/>
              </a:ext>
            </a:extLst>
          </p:cNvPr>
          <p:cNvPicPr>
            <a:picLocks noChangeAspect="1" noChangeArrowheads="1"/>
          </p:cNvPicPr>
          <p:nvPr/>
        </p:nvPicPr>
        <p:blipFill rotWithShape="1">
          <a:blip r:embed="rId2"/>
          <a:srcRect l="10578" t="13732" r="14836" b="14634"/>
          <a:stretch/>
        </p:blipFill>
        <p:spPr bwMode="auto">
          <a:xfrm>
            <a:off x="157099" y="924171"/>
            <a:ext cx="257438" cy="247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CE01B9-81CF-4E7E-9199-DE3357F58CB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67285" y="1293802"/>
            <a:ext cx="247252" cy="247252"/>
          </a:xfrm>
          <a:prstGeom prst="rect">
            <a:avLst/>
          </a:prstGeom>
        </p:spPr>
      </p:pic>
      <p:pic>
        <p:nvPicPr>
          <p:cNvPr id="10" name="Picture 9">
            <a:extLst>
              <a:ext uri="{FF2B5EF4-FFF2-40B4-BE49-F238E27FC236}">
                <a16:creationId xmlns:a16="http://schemas.microsoft.com/office/drawing/2014/main" id="{864A3912-72D7-4A73-971B-82611630D539}"/>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77841" y="1620673"/>
            <a:ext cx="196716" cy="196716"/>
          </a:xfrm>
          <a:prstGeom prst="rect">
            <a:avLst/>
          </a:prstGeom>
        </p:spPr>
      </p:pic>
      <p:pic>
        <p:nvPicPr>
          <p:cNvPr id="11" name="Picture 10">
            <a:extLst>
              <a:ext uri="{FF2B5EF4-FFF2-40B4-BE49-F238E27FC236}">
                <a16:creationId xmlns:a16="http://schemas.microsoft.com/office/drawing/2014/main" id="{45307C89-29CF-49B9-A499-A546753248F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166239" y="1901745"/>
            <a:ext cx="219919" cy="210389"/>
          </a:xfrm>
          <a:prstGeom prst="rect">
            <a:avLst/>
          </a:prstGeom>
        </p:spPr>
      </p:pic>
      <p:pic>
        <p:nvPicPr>
          <p:cNvPr id="12" name="Picture 11">
            <a:extLst>
              <a:ext uri="{FF2B5EF4-FFF2-40B4-BE49-F238E27FC236}">
                <a16:creationId xmlns:a16="http://schemas.microsoft.com/office/drawing/2014/main" id="{ADBCC3DC-EEBE-4467-9CAE-09735C9B0167}"/>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166033" y="2148757"/>
            <a:ext cx="204588" cy="251543"/>
          </a:xfrm>
          <a:prstGeom prst="rect">
            <a:avLst/>
          </a:prstGeom>
        </p:spPr>
      </p:pic>
      <p:pic>
        <p:nvPicPr>
          <p:cNvPr id="13" name="Picture 12">
            <a:extLst>
              <a:ext uri="{FF2B5EF4-FFF2-40B4-BE49-F238E27FC236}">
                <a16:creationId xmlns:a16="http://schemas.microsoft.com/office/drawing/2014/main" id="{CE61B8BA-348D-4A79-95F8-86E736017B21}"/>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111450" y="3702847"/>
            <a:ext cx="240242" cy="208210"/>
          </a:xfrm>
          <a:prstGeom prst="rect">
            <a:avLst/>
          </a:prstGeom>
        </p:spPr>
      </p:pic>
      <p:pic>
        <p:nvPicPr>
          <p:cNvPr id="14" name="Picture 13">
            <a:extLst>
              <a:ext uri="{FF2B5EF4-FFF2-40B4-BE49-F238E27FC236}">
                <a16:creationId xmlns:a16="http://schemas.microsoft.com/office/drawing/2014/main" id="{01D6473B-7FDF-407B-9BB4-2EBA43E55BF7}"/>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105419" y="3079728"/>
            <a:ext cx="257438" cy="257438"/>
          </a:xfrm>
          <a:prstGeom prst="rect">
            <a:avLst/>
          </a:prstGeom>
        </p:spPr>
      </p:pic>
      <p:pic>
        <p:nvPicPr>
          <p:cNvPr id="15" name="Picture 14">
            <a:extLst>
              <a:ext uri="{FF2B5EF4-FFF2-40B4-BE49-F238E27FC236}">
                <a16:creationId xmlns:a16="http://schemas.microsoft.com/office/drawing/2014/main" id="{26445AA9-5ACF-4108-BF06-7E762F2B6524}"/>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115514" y="3406729"/>
            <a:ext cx="236178" cy="217283"/>
          </a:xfrm>
          <a:prstGeom prst="rect">
            <a:avLst/>
          </a:prstGeom>
        </p:spPr>
      </p:pic>
      <p:pic>
        <p:nvPicPr>
          <p:cNvPr id="16" name="Picture 15">
            <a:extLst>
              <a:ext uri="{FF2B5EF4-FFF2-40B4-BE49-F238E27FC236}">
                <a16:creationId xmlns:a16="http://schemas.microsoft.com/office/drawing/2014/main" id="{6BC304AD-09B0-4736-B670-4D066F8A159D}"/>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Lst>
          </a:blip>
          <a:srcRect/>
          <a:stretch/>
        </p:blipFill>
        <p:spPr>
          <a:xfrm>
            <a:off x="96366" y="3941153"/>
            <a:ext cx="266491" cy="266491"/>
          </a:xfrm>
          <a:prstGeom prst="rect">
            <a:avLst/>
          </a:prstGeom>
        </p:spPr>
      </p:pic>
    </p:spTree>
    <p:extLst>
      <p:ext uri="{BB962C8B-B14F-4D97-AF65-F5344CB8AC3E}">
        <p14:creationId xmlns:p14="http://schemas.microsoft.com/office/powerpoint/2010/main" val="35191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FD4B-2E76-463C-A035-88D79318693B}"/>
              </a:ext>
            </a:extLst>
          </p:cNvPr>
          <p:cNvSpPr>
            <a:spLocks noGrp="1"/>
          </p:cNvSpPr>
          <p:nvPr>
            <p:ph type="title"/>
          </p:nvPr>
        </p:nvSpPr>
        <p:spPr>
          <a:xfrm>
            <a:off x="279056" y="67706"/>
            <a:ext cx="5751354" cy="498598"/>
          </a:xfrm>
        </p:spPr>
        <p:txBody>
          <a:bodyPr/>
          <a:lstStyle/>
          <a:p>
            <a:r>
              <a:rPr lang="en-US" dirty="0"/>
              <a:t>Backlash to Online Learning Far From Universal</a:t>
            </a:r>
            <a:endParaRPr lang="en-CA" dirty="0"/>
          </a:p>
        </p:txBody>
      </p:sp>
      <p:sp>
        <p:nvSpPr>
          <p:cNvPr id="4" name="Text Placeholder 3">
            <a:extLst>
              <a:ext uri="{FF2B5EF4-FFF2-40B4-BE49-F238E27FC236}">
                <a16:creationId xmlns:a16="http://schemas.microsoft.com/office/drawing/2014/main" id="{66752B3C-F75D-4732-AA77-50A13BF877B7}"/>
              </a:ext>
            </a:extLst>
          </p:cNvPr>
          <p:cNvSpPr>
            <a:spLocks noGrp="1"/>
          </p:cNvSpPr>
          <p:nvPr>
            <p:ph type="body" sz="quarter" idx="17"/>
          </p:nvPr>
        </p:nvSpPr>
        <p:spPr>
          <a:xfrm>
            <a:off x="1024451" y="819000"/>
            <a:ext cx="5868365" cy="3763018"/>
          </a:xfrm>
        </p:spPr>
        <p:txBody>
          <a:bodyPr/>
          <a:lstStyle/>
          <a:p>
            <a:r>
              <a:rPr lang="en-US" sz="1200" b="1" dirty="0"/>
              <a:t>Gen Z Flocks to Virtual Learning</a:t>
            </a:r>
          </a:p>
          <a:p>
            <a:pPr marL="285750" indent="-285750">
              <a:buFont typeface="Wingdings" panose="05000000000000000000" pitchFamily="2" charset="2"/>
              <a:buChar char="Ø"/>
            </a:pPr>
            <a:r>
              <a:rPr lang="en-CA" sz="1000" dirty="0"/>
              <a:t>60 billion views on #LearnonTikTok in 2020</a:t>
            </a:r>
          </a:p>
          <a:p>
            <a:pPr marL="285750" indent="-285750">
              <a:buFont typeface="Wingdings" panose="05000000000000000000" pitchFamily="2" charset="2"/>
              <a:buChar char="Ø"/>
            </a:pPr>
            <a:r>
              <a:rPr lang="en-CA" sz="1000" dirty="0"/>
              <a:t>Education 5</a:t>
            </a:r>
            <a:r>
              <a:rPr lang="en-CA" sz="1000" baseline="30000" dirty="0"/>
              <a:t>th</a:t>
            </a:r>
            <a:r>
              <a:rPr lang="en-CA" sz="1000" dirty="0"/>
              <a:t> most popular podcast genre globally in 2020</a:t>
            </a:r>
          </a:p>
          <a:p>
            <a:pPr marL="285750" indent="-285750">
              <a:buFont typeface="Wingdings" panose="05000000000000000000" pitchFamily="2" charset="2"/>
              <a:buChar char="Ø"/>
            </a:pPr>
            <a:r>
              <a:rPr lang="en-CA" sz="1000" dirty="0"/>
              <a:t>“Learn how” searches peaked early in pandemic</a:t>
            </a:r>
            <a:r>
              <a:rPr lang="en-CA" sz="800" dirty="0"/>
              <a:t>1</a:t>
            </a:r>
            <a:r>
              <a:rPr lang="en-CA" sz="1000" dirty="0"/>
              <a:t> on YouTube</a:t>
            </a:r>
          </a:p>
          <a:p>
            <a:endParaRPr lang="en-CA" sz="1000" dirty="0"/>
          </a:p>
          <a:p>
            <a:r>
              <a:rPr lang="en-CA" sz="1050" b="1" dirty="0"/>
              <a:t>The Student Voice</a:t>
            </a:r>
            <a:br>
              <a:rPr lang="en-CA" sz="1050" b="1" dirty="0"/>
            </a:br>
            <a:r>
              <a:rPr lang="en-CA" sz="1000" dirty="0"/>
              <a:t>But Not Necessarily from Your Institution</a:t>
            </a:r>
          </a:p>
          <a:p>
            <a:r>
              <a:rPr lang="en-CA" sz="1000" dirty="0"/>
              <a:t>Analysis Methodology: </a:t>
            </a:r>
            <a:r>
              <a:rPr lang="en-CA" sz="1000" b="1" dirty="0">
                <a:solidFill>
                  <a:schemeClr val="accent4">
                    <a:lumMod val="20000"/>
                    <a:lumOff val="80000"/>
                  </a:schemeClr>
                </a:solidFill>
              </a:rPr>
              <a:t>130+</a:t>
            </a:r>
            <a:r>
              <a:rPr lang="en-CA" sz="1000" dirty="0">
                <a:solidFill>
                  <a:schemeClr val="accent4">
                    <a:lumMod val="20000"/>
                    <a:lumOff val="80000"/>
                  </a:schemeClr>
                </a:solidFill>
              </a:rPr>
              <a:t> Student newspapers from around the US</a:t>
            </a:r>
          </a:p>
          <a:p>
            <a:r>
              <a:rPr lang="en-CA" sz="1200" b="1" dirty="0">
                <a:solidFill>
                  <a:schemeClr val="accent4">
                    <a:lumMod val="20000"/>
                    <a:lumOff val="80000"/>
                  </a:schemeClr>
                </a:solidFill>
              </a:rPr>
              <a:t>84%</a:t>
            </a:r>
            <a:br>
              <a:rPr lang="en-CA" sz="1200" b="1" dirty="0">
                <a:solidFill>
                  <a:schemeClr val="accent4">
                    <a:lumMod val="20000"/>
                    <a:lumOff val="80000"/>
                  </a:schemeClr>
                </a:solidFill>
              </a:rPr>
            </a:br>
            <a:r>
              <a:rPr lang="en-CA" sz="1000" dirty="0"/>
              <a:t>of articles reported negative reactions toward virtual learning in 2020</a:t>
            </a:r>
            <a:br>
              <a:rPr lang="en-CA" sz="1000" dirty="0"/>
            </a:br>
            <a:br>
              <a:rPr lang="en-CA" sz="1000" dirty="0"/>
            </a:br>
            <a:r>
              <a:rPr lang="en-CA" sz="1200" b="1" dirty="0">
                <a:solidFill>
                  <a:schemeClr val="accent4">
                    <a:lumMod val="20000"/>
                    <a:lumOff val="80000"/>
                  </a:schemeClr>
                </a:solidFill>
              </a:rPr>
              <a:t>2x</a:t>
            </a:r>
            <a:br>
              <a:rPr lang="en-CA" b="1" dirty="0">
                <a:solidFill>
                  <a:schemeClr val="accent4">
                    <a:lumMod val="20000"/>
                    <a:lumOff val="80000"/>
                  </a:schemeClr>
                </a:solidFill>
              </a:rPr>
            </a:br>
            <a:r>
              <a:rPr lang="en-CA" sz="1000" dirty="0"/>
              <a:t>Students more likely to object to poor quality</a:t>
            </a:r>
            <a:br>
              <a:rPr lang="en-CA" sz="1000" dirty="0"/>
            </a:br>
            <a:r>
              <a:rPr lang="en-CA" sz="1000" dirty="0"/>
              <a:t>of online instruction vs. online modality itself</a:t>
            </a:r>
          </a:p>
        </p:txBody>
      </p:sp>
      <p:sp>
        <p:nvSpPr>
          <p:cNvPr id="5" name="Text Placeholder 4">
            <a:extLst>
              <a:ext uri="{FF2B5EF4-FFF2-40B4-BE49-F238E27FC236}">
                <a16:creationId xmlns:a16="http://schemas.microsoft.com/office/drawing/2014/main" id="{02C9B799-3B2D-4439-A43E-A4B4BF203286}"/>
              </a:ext>
            </a:extLst>
          </p:cNvPr>
          <p:cNvSpPr>
            <a:spLocks noGrp="1"/>
          </p:cNvSpPr>
          <p:nvPr>
            <p:ph type="body" sz="quarter" idx="19"/>
          </p:nvPr>
        </p:nvSpPr>
        <p:spPr>
          <a:xfrm>
            <a:off x="1739728" y="4624342"/>
            <a:ext cx="2037144" cy="201168"/>
          </a:xfrm>
        </p:spPr>
        <p:txBody>
          <a:bodyPr/>
          <a:lstStyle/>
          <a:p>
            <a:r>
              <a:rPr lang="en-US" dirty="0"/>
              <a:t>Comparison period: Jan. 2019 – Jan. 2021</a:t>
            </a:r>
          </a:p>
          <a:p>
            <a:endParaRPr lang="en-CA" dirty="0"/>
          </a:p>
        </p:txBody>
      </p:sp>
      <p:sp>
        <p:nvSpPr>
          <p:cNvPr id="6" name="Text Placeholder 5">
            <a:extLst>
              <a:ext uri="{FF2B5EF4-FFF2-40B4-BE49-F238E27FC236}">
                <a16:creationId xmlns:a16="http://schemas.microsoft.com/office/drawing/2014/main" id="{F30A6E7E-EF8F-4FDC-B157-27E1D09B4893}"/>
              </a:ext>
            </a:extLst>
          </p:cNvPr>
          <p:cNvSpPr>
            <a:spLocks noGrp="1"/>
          </p:cNvSpPr>
          <p:nvPr>
            <p:ph type="body" sz="quarter" idx="18"/>
          </p:nvPr>
        </p:nvSpPr>
        <p:spPr>
          <a:xfrm>
            <a:off x="4114800" y="4582018"/>
            <a:ext cx="2286000" cy="301752"/>
          </a:xfrm>
        </p:spPr>
        <p:txBody>
          <a:bodyPr/>
          <a:lstStyle/>
          <a:p>
            <a:r>
              <a:rPr lang="en-US" dirty="0"/>
              <a:t>Source: Digital Learning Tools Arrive on </a:t>
            </a:r>
            <a:r>
              <a:rPr lang="en-US" dirty="0" err="1"/>
              <a:t>TikTok</a:t>
            </a:r>
            <a:r>
              <a:rPr lang="en-US" dirty="0"/>
              <a:t>, </a:t>
            </a:r>
            <a:r>
              <a:rPr lang="en-US" i="1" dirty="0" err="1"/>
              <a:t>TikTok</a:t>
            </a:r>
            <a:r>
              <a:rPr lang="en-US" i="1" dirty="0"/>
              <a:t>, </a:t>
            </a:r>
            <a:r>
              <a:rPr lang="en-US" dirty="0"/>
              <a:t>Jan 2021; “The Trends that Shaped Steaming in 2020,” </a:t>
            </a:r>
            <a:r>
              <a:rPr lang="en-US" i="1" dirty="0"/>
              <a:t>Spotify, </a:t>
            </a:r>
            <a:r>
              <a:rPr lang="en-US" dirty="0"/>
              <a:t>December 2020; </a:t>
            </a:r>
            <a:r>
              <a:rPr lang="en-US" dirty="0">
                <a:hlinkClick r:id="rId2" action="ppaction://hlinkfile"/>
              </a:rPr>
              <a:t>Google Trends </a:t>
            </a:r>
            <a:r>
              <a:rPr lang="en-US" dirty="0"/>
              <a:t>EAB interviews and analysis.</a:t>
            </a:r>
          </a:p>
          <a:p>
            <a:endParaRPr lang="en-CA" dirty="0"/>
          </a:p>
        </p:txBody>
      </p:sp>
      <p:sp>
        <p:nvSpPr>
          <p:cNvPr id="8" name="Rectangle 7">
            <a:extLst>
              <a:ext uri="{FF2B5EF4-FFF2-40B4-BE49-F238E27FC236}">
                <a16:creationId xmlns:a16="http://schemas.microsoft.com/office/drawing/2014/main" id="{B5168F9C-98D8-42B9-8259-2616C80F4090}"/>
              </a:ext>
              <a:ext uri="{C183D7F6-B498-43B3-948B-1728B52AA6E4}">
                <adec:decorative xmlns:adec="http://schemas.microsoft.com/office/drawing/2017/decorative" val="1"/>
              </a:ext>
            </a:extLst>
          </p:cNvPr>
          <p:cNvSpPr/>
          <p:nvPr/>
        </p:nvSpPr>
        <p:spPr bwMode="gray">
          <a:xfrm>
            <a:off x="818110" y="2482711"/>
            <a:ext cx="2921344" cy="435596"/>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pic>
        <p:nvPicPr>
          <p:cNvPr id="9" name="Picture 4">
            <a:extLst>
              <a:ext uri="{FF2B5EF4-FFF2-40B4-BE49-F238E27FC236}">
                <a16:creationId xmlns:a16="http://schemas.microsoft.com/office/drawing/2014/main" id="{53989894-770E-495A-A513-AC22657B97C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69" y="1184148"/>
            <a:ext cx="520821" cy="292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88048B6-9C55-4920-AB3F-3A46DDC0A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032" y="1576473"/>
            <a:ext cx="213504" cy="213504"/>
          </a:xfrm>
          <a:prstGeom prst="rect">
            <a:avLst/>
          </a:prstGeom>
        </p:spPr>
      </p:pic>
      <p:pic>
        <p:nvPicPr>
          <p:cNvPr id="11" name="Picture 10">
            <a:extLst>
              <a:ext uri="{FF2B5EF4-FFF2-40B4-BE49-F238E27FC236}">
                <a16:creationId xmlns:a16="http://schemas.microsoft.com/office/drawing/2014/main" id="{78BDF609-C486-4AF2-8020-BF09E4F383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3942" y="1893767"/>
            <a:ext cx="777838" cy="111736"/>
          </a:xfrm>
          <a:prstGeom prst="rect">
            <a:avLst/>
          </a:prstGeom>
        </p:spPr>
      </p:pic>
    </p:spTree>
    <p:extLst>
      <p:ext uri="{BB962C8B-B14F-4D97-AF65-F5344CB8AC3E}">
        <p14:creationId xmlns:p14="http://schemas.microsoft.com/office/powerpoint/2010/main" val="181395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7670-D35F-45D8-800B-BD24B569C393}"/>
              </a:ext>
            </a:extLst>
          </p:cNvPr>
          <p:cNvSpPr>
            <a:spLocks noGrp="1"/>
          </p:cNvSpPr>
          <p:nvPr>
            <p:ph type="title"/>
          </p:nvPr>
        </p:nvSpPr>
        <p:spPr>
          <a:xfrm>
            <a:off x="318935" y="-67336"/>
            <a:ext cx="5762929" cy="498598"/>
          </a:xfrm>
        </p:spPr>
        <p:txBody>
          <a:bodyPr/>
          <a:lstStyle/>
          <a:p>
            <a:r>
              <a:rPr lang="en-CA" dirty="0"/>
              <a:t>At What Point Might Online Be Superior to F2F?</a:t>
            </a:r>
          </a:p>
        </p:txBody>
      </p:sp>
      <p:sp>
        <p:nvSpPr>
          <p:cNvPr id="3" name="Text Placeholder 2">
            <a:extLst>
              <a:ext uri="{FF2B5EF4-FFF2-40B4-BE49-F238E27FC236}">
                <a16:creationId xmlns:a16="http://schemas.microsoft.com/office/drawing/2014/main" id="{8412C901-4EB7-4235-A559-D0B51A762B3A}"/>
              </a:ext>
            </a:extLst>
          </p:cNvPr>
          <p:cNvSpPr>
            <a:spLocks noGrp="1"/>
          </p:cNvSpPr>
          <p:nvPr>
            <p:ph type="body" sz="quarter" idx="16"/>
          </p:nvPr>
        </p:nvSpPr>
        <p:spPr>
          <a:xfrm>
            <a:off x="149329" y="478218"/>
            <a:ext cx="6656585" cy="193899"/>
          </a:xfrm>
        </p:spPr>
        <p:txBody>
          <a:bodyPr/>
          <a:lstStyle/>
          <a:p>
            <a:r>
              <a:rPr lang="en-CA" sz="1400" dirty="0">
                <a:solidFill>
                  <a:schemeClr val="accent4">
                    <a:lumMod val="20000"/>
                    <a:lumOff val="80000"/>
                  </a:schemeClr>
                </a:solidFill>
              </a:rPr>
              <a:t>Facemasks, Distancing, and Multi-Modality Can Diminish Experience</a:t>
            </a:r>
          </a:p>
        </p:txBody>
      </p:sp>
      <p:sp>
        <p:nvSpPr>
          <p:cNvPr id="6" name="Text Placeholder 5">
            <a:extLst>
              <a:ext uri="{FF2B5EF4-FFF2-40B4-BE49-F238E27FC236}">
                <a16:creationId xmlns:a16="http://schemas.microsoft.com/office/drawing/2014/main" id="{9EDC44C7-55DA-4952-8370-90AAC07F46E8}"/>
              </a:ext>
            </a:extLst>
          </p:cNvPr>
          <p:cNvSpPr>
            <a:spLocks noGrp="1"/>
          </p:cNvSpPr>
          <p:nvPr>
            <p:ph type="body" sz="quarter" idx="18"/>
          </p:nvPr>
        </p:nvSpPr>
        <p:spPr>
          <a:xfrm>
            <a:off x="4114800" y="4677489"/>
            <a:ext cx="2286000" cy="123111"/>
          </a:xfrm>
        </p:spPr>
        <p:txBody>
          <a:bodyPr/>
          <a:lstStyle/>
          <a:p>
            <a:pPr algn="r"/>
            <a:r>
              <a:rPr lang="en-US" dirty="0"/>
              <a:t>Source: EAB interviews and analysis.</a:t>
            </a:r>
          </a:p>
        </p:txBody>
      </p:sp>
      <p:pic>
        <p:nvPicPr>
          <p:cNvPr id="8" name="Picture 7" descr="Graph which measures quality of education in conjunction with distancing measures. Distancing measures (independent) impacts the quality of teaching and learning (dependent). The quality of T&amp;L decreases as the distancing measures and restrictions increases. A Tradition F2F Section is at the far top left, and Maximal Precaution is at the far bottom right. Along the plotline in descending order is: 6ft of distancing, Masks required, Half of students remote, Instructor behind plexiglass, group work restricted. In the middle of these plot points, is a line which marks &quot;Remote Learning Option (Quality will vary)&quot; with arrows going either way. ">
            <a:extLst>
              <a:ext uri="{FF2B5EF4-FFF2-40B4-BE49-F238E27FC236}">
                <a16:creationId xmlns:a16="http://schemas.microsoft.com/office/drawing/2014/main" id="{78BF18AC-E6D9-4F2C-983E-61B1DC35DE52}"/>
              </a:ext>
            </a:extLst>
          </p:cNvPr>
          <p:cNvPicPr>
            <a:picLocks noChangeAspect="1"/>
          </p:cNvPicPr>
          <p:nvPr/>
        </p:nvPicPr>
        <p:blipFill>
          <a:blip r:embed="rId2"/>
          <a:stretch>
            <a:fillRect/>
          </a:stretch>
        </p:blipFill>
        <p:spPr>
          <a:xfrm>
            <a:off x="475322" y="1043071"/>
            <a:ext cx="5450154" cy="2989799"/>
          </a:xfrm>
          <a:prstGeom prst="rect">
            <a:avLst/>
          </a:prstGeom>
        </p:spPr>
      </p:pic>
    </p:spTree>
    <p:extLst>
      <p:ext uri="{BB962C8B-B14F-4D97-AF65-F5344CB8AC3E}">
        <p14:creationId xmlns:p14="http://schemas.microsoft.com/office/powerpoint/2010/main" val="364405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FE60-3E3D-4CDB-87D3-C33210C2719D}"/>
              </a:ext>
            </a:extLst>
          </p:cNvPr>
          <p:cNvSpPr>
            <a:spLocks noGrp="1"/>
          </p:cNvSpPr>
          <p:nvPr>
            <p:ph type="title"/>
          </p:nvPr>
        </p:nvSpPr>
        <p:spPr/>
        <p:txBody>
          <a:bodyPr/>
          <a:lstStyle/>
          <a:p>
            <a:r>
              <a:rPr lang="en-CA" dirty="0"/>
              <a:t>Roadmap</a:t>
            </a:r>
          </a:p>
        </p:txBody>
      </p:sp>
      <p:sp>
        <p:nvSpPr>
          <p:cNvPr id="4" name="Text Placeholder 3">
            <a:extLst>
              <a:ext uri="{FF2B5EF4-FFF2-40B4-BE49-F238E27FC236}">
                <a16:creationId xmlns:a16="http://schemas.microsoft.com/office/drawing/2014/main" id="{8BBF1344-2E2E-445E-83D4-C6A22E68CF95}"/>
              </a:ext>
            </a:extLst>
          </p:cNvPr>
          <p:cNvSpPr>
            <a:spLocks noGrp="1"/>
          </p:cNvSpPr>
          <p:nvPr>
            <p:ph type="body" sz="quarter" idx="17"/>
          </p:nvPr>
        </p:nvSpPr>
        <p:spPr>
          <a:xfrm>
            <a:off x="1079873" y="1477218"/>
            <a:ext cx="4241053" cy="2213235"/>
          </a:xfrm>
        </p:spPr>
        <p:txBody>
          <a:bodyPr/>
          <a:lstStyle/>
          <a:p>
            <a:pPr marL="342900" indent="-342900">
              <a:buClr>
                <a:schemeClr val="bg1"/>
              </a:buClr>
              <a:buFont typeface="+mj-lt"/>
              <a:buAutoNum type="arabicPeriod"/>
            </a:pPr>
            <a:r>
              <a:rPr lang="en-CA" sz="1600" b="1" dirty="0">
                <a:solidFill>
                  <a:schemeClr val="accent3">
                    <a:lumMod val="20000"/>
                    <a:lumOff val="80000"/>
                  </a:schemeClr>
                </a:solidFill>
              </a:rPr>
              <a:t>Student Success and Wellbeing</a:t>
            </a:r>
            <a:br>
              <a:rPr lang="en-CA" sz="1600" b="1" dirty="0">
                <a:solidFill>
                  <a:schemeClr val="accent3">
                    <a:lumMod val="20000"/>
                    <a:lumOff val="80000"/>
                  </a:schemeClr>
                </a:solidFill>
              </a:rPr>
            </a:br>
            <a:r>
              <a:rPr lang="en-CA" sz="1600" b="1" dirty="0">
                <a:solidFill>
                  <a:schemeClr val="accent3">
                    <a:lumMod val="20000"/>
                    <a:lumOff val="80000"/>
                  </a:schemeClr>
                </a:solidFill>
              </a:rPr>
              <a:t>(current topic)</a:t>
            </a:r>
          </a:p>
          <a:p>
            <a:pPr marL="342900" indent="-342900">
              <a:buClr>
                <a:schemeClr val="bg1"/>
              </a:buClr>
              <a:buFont typeface="+mj-lt"/>
              <a:buAutoNum type="arabicPeriod"/>
            </a:pPr>
            <a:r>
              <a:rPr lang="en-CA" dirty="0"/>
              <a:t>Inclusion and Accessibility</a:t>
            </a:r>
          </a:p>
          <a:p>
            <a:pPr marL="342900" indent="-342900">
              <a:buClr>
                <a:schemeClr val="bg1"/>
              </a:buClr>
              <a:buFont typeface="+mj-lt"/>
              <a:buAutoNum type="arabicPeriod"/>
            </a:pPr>
            <a:r>
              <a:rPr lang="en-CA" dirty="0"/>
              <a:t>Digital Tools and Technologies</a:t>
            </a:r>
          </a:p>
          <a:p>
            <a:pPr marL="342900" indent="-342900">
              <a:buClr>
                <a:schemeClr val="bg1"/>
              </a:buClr>
              <a:buFont typeface="+mj-lt"/>
              <a:buAutoNum type="arabicPeriod"/>
            </a:pPr>
            <a:r>
              <a:rPr lang="en-CA" dirty="0"/>
              <a:t>Next-Generation Innovations</a:t>
            </a:r>
          </a:p>
          <a:p>
            <a:pPr marL="342900" indent="-342900">
              <a:buClr>
                <a:schemeClr val="bg1"/>
              </a:buClr>
              <a:buFont typeface="+mj-lt"/>
              <a:buAutoNum type="arabicPeriod"/>
            </a:pPr>
            <a:r>
              <a:rPr lang="en-CA" dirty="0"/>
              <a:t>Institutional Policies and Practices</a:t>
            </a:r>
          </a:p>
        </p:txBody>
      </p:sp>
    </p:spTree>
    <p:extLst>
      <p:ext uri="{BB962C8B-B14F-4D97-AF65-F5344CB8AC3E}">
        <p14:creationId xmlns:p14="http://schemas.microsoft.com/office/powerpoint/2010/main" val="85430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4EE2-554F-41F8-9B83-542C5621E13B}"/>
              </a:ext>
            </a:extLst>
          </p:cNvPr>
          <p:cNvSpPr>
            <a:spLocks noGrp="1"/>
          </p:cNvSpPr>
          <p:nvPr>
            <p:ph type="title"/>
          </p:nvPr>
        </p:nvSpPr>
        <p:spPr/>
        <p:txBody>
          <a:bodyPr/>
          <a:lstStyle/>
          <a:p>
            <a:r>
              <a:rPr lang="en-CA" dirty="0"/>
              <a:t>Toward a More Hybrid Future</a:t>
            </a:r>
          </a:p>
        </p:txBody>
      </p:sp>
      <p:sp>
        <p:nvSpPr>
          <p:cNvPr id="3" name="Text Placeholder 2">
            <a:extLst>
              <a:ext uri="{FF2B5EF4-FFF2-40B4-BE49-F238E27FC236}">
                <a16:creationId xmlns:a16="http://schemas.microsoft.com/office/drawing/2014/main" id="{D35CF720-7599-4668-8256-D4AF5DA4C22F}"/>
              </a:ext>
            </a:extLst>
          </p:cNvPr>
          <p:cNvSpPr>
            <a:spLocks noGrp="1"/>
          </p:cNvSpPr>
          <p:nvPr>
            <p:ph type="body" sz="quarter" idx="16"/>
          </p:nvPr>
        </p:nvSpPr>
        <p:spPr>
          <a:xfrm>
            <a:off x="531293" y="604598"/>
            <a:ext cx="5869507" cy="166199"/>
          </a:xfrm>
        </p:spPr>
        <p:txBody>
          <a:bodyPr/>
          <a:lstStyle/>
          <a:p>
            <a:r>
              <a:rPr lang="en-CA" sz="1200" dirty="0">
                <a:solidFill>
                  <a:schemeClr val="accent4">
                    <a:lumMod val="20000"/>
                    <a:lumOff val="80000"/>
                  </a:schemeClr>
                </a:solidFill>
              </a:rPr>
              <a:t>How Do We Preserve and Scale the Best Parts of Virtual Learning?</a:t>
            </a:r>
          </a:p>
        </p:txBody>
      </p:sp>
      <p:sp>
        <p:nvSpPr>
          <p:cNvPr id="4" name="Text Placeholder 3">
            <a:extLst>
              <a:ext uri="{FF2B5EF4-FFF2-40B4-BE49-F238E27FC236}">
                <a16:creationId xmlns:a16="http://schemas.microsoft.com/office/drawing/2014/main" id="{E1AEC1E1-03A9-4ED9-B140-0BF301597541}"/>
              </a:ext>
            </a:extLst>
          </p:cNvPr>
          <p:cNvSpPr>
            <a:spLocks noGrp="1"/>
          </p:cNvSpPr>
          <p:nvPr>
            <p:ph type="body" sz="quarter" idx="17"/>
          </p:nvPr>
        </p:nvSpPr>
        <p:spPr>
          <a:xfrm>
            <a:off x="352456" y="836791"/>
            <a:ext cx="5695887" cy="4089646"/>
          </a:xfrm>
        </p:spPr>
        <p:txBody>
          <a:bodyPr/>
          <a:lstStyle/>
          <a:p>
            <a:pPr marL="285750" indent="-285750">
              <a:buFont typeface="Wingdings" panose="05000000000000000000" pitchFamily="2" charset="2"/>
              <a:buChar char="Ø"/>
            </a:pPr>
            <a:r>
              <a:rPr lang="en-US" sz="900" dirty="0"/>
              <a:t>Socratic method better on Zoom</a:t>
            </a:r>
          </a:p>
          <a:p>
            <a:pPr marL="285750" indent="-285750">
              <a:buFont typeface="Wingdings" panose="05000000000000000000" pitchFamily="2" charset="2"/>
              <a:buChar char="Ø"/>
            </a:pPr>
            <a:r>
              <a:rPr lang="en-US" sz="900" dirty="0"/>
              <a:t>Easier to see facial expressions</a:t>
            </a:r>
          </a:p>
          <a:p>
            <a:pPr marL="285750" indent="-285750">
              <a:buFont typeface="Wingdings" panose="05000000000000000000" pitchFamily="2" charset="2"/>
              <a:buChar char="Ø"/>
            </a:pPr>
            <a:r>
              <a:rPr lang="en-US" sz="900" dirty="0"/>
              <a:t>No one sitting in the back</a:t>
            </a:r>
          </a:p>
          <a:p>
            <a:pPr marL="285750" indent="-285750">
              <a:buFont typeface="Wingdings" panose="05000000000000000000" pitchFamily="2" charset="2"/>
              <a:buChar char="Ø"/>
            </a:pPr>
            <a:r>
              <a:rPr lang="en-US" sz="900" dirty="0"/>
              <a:t>Students less self-conscious and less intimidated</a:t>
            </a:r>
            <a:br>
              <a:rPr lang="en-US" sz="900" dirty="0"/>
            </a:br>
            <a:endParaRPr lang="en-US" sz="900" dirty="0"/>
          </a:p>
          <a:p>
            <a:pPr>
              <a:spcBef>
                <a:spcPts val="300"/>
              </a:spcBef>
            </a:pPr>
            <a:r>
              <a:rPr lang="en-US" sz="800" i="1" dirty="0"/>
              <a:t>“</a:t>
            </a:r>
            <a:r>
              <a:rPr lang="en-US" sz="800" b="1" i="1" dirty="0"/>
              <a:t>Online teaching makes the attention to each student feel more live and personalized, not less.”</a:t>
            </a:r>
            <a:br>
              <a:rPr lang="en-US" sz="700" i="1" dirty="0"/>
            </a:br>
            <a:r>
              <a:rPr lang="en-US" sz="700" i="1" dirty="0"/>
              <a:t>- </a:t>
            </a:r>
            <a:r>
              <a:rPr lang="en-US" sz="700" dirty="0"/>
              <a:t>Jeanie Suk Gerson. “Finding Real Life in Teaching Law Online</a:t>
            </a:r>
            <a:r>
              <a:rPr lang="en-US" sz="700" i="1" dirty="0"/>
              <a:t>” </a:t>
            </a:r>
            <a:r>
              <a:rPr lang="en-US" sz="700" dirty="0"/>
              <a:t>April 2020, The New Yorker.</a:t>
            </a:r>
            <a:br>
              <a:rPr lang="en-US" sz="700" dirty="0"/>
            </a:br>
            <a:br>
              <a:rPr lang="en-US" sz="700" dirty="0"/>
            </a:br>
            <a:endParaRPr lang="en-US" sz="700" dirty="0"/>
          </a:p>
          <a:p>
            <a:r>
              <a:rPr lang="en-US" sz="900" b="1" dirty="0">
                <a:solidFill>
                  <a:schemeClr val="accent4">
                    <a:lumMod val="20000"/>
                    <a:lumOff val="80000"/>
                  </a:schemeClr>
                </a:solidFill>
              </a:rPr>
              <a:t>Five Opportunities</a:t>
            </a:r>
          </a:p>
          <a:p>
            <a:pPr marL="285750" indent="-285750">
              <a:buFont typeface="+mj-lt"/>
              <a:buAutoNum type="romanLcPeriod"/>
            </a:pPr>
            <a:r>
              <a:rPr lang="en-US" sz="800" dirty="0"/>
              <a:t>Ending the Lecture As We Know It</a:t>
            </a:r>
          </a:p>
          <a:p>
            <a:pPr marL="285750" indent="-285750">
              <a:buFont typeface="+mj-lt"/>
              <a:buAutoNum type="romanLcPeriod"/>
            </a:pPr>
            <a:r>
              <a:rPr lang="en-US" sz="800" dirty="0"/>
              <a:t>Replace Office Hours with Virtual Outreach</a:t>
            </a:r>
          </a:p>
          <a:p>
            <a:pPr marL="285750" indent="-285750">
              <a:buFont typeface="+mj-lt"/>
              <a:buAutoNum type="romanLcPeriod"/>
            </a:pPr>
            <a:r>
              <a:rPr lang="en-US" sz="800" dirty="0"/>
              <a:t>Intentional , Online, Peer-to-Peer Networks</a:t>
            </a:r>
          </a:p>
          <a:p>
            <a:pPr marL="285750" indent="-285750">
              <a:buFont typeface="+mj-lt"/>
              <a:buAutoNum type="romanLcPeriod"/>
            </a:pPr>
            <a:r>
              <a:rPr lang="en-US" sz="800" dirty="0"/>
              <a:t>Problem-Based Group Work at the Core</a:t>
            </a:r>
          </a:p>
          <a:p>
            <a:pPr marL="285750" indent="-285750">
              <a:buFont typeface="+mj-lt"/>
              <a:buAutoNum type="romanLcPeriod"/>
            </a:pPr>
            <a:r>
              <a:rPr lang="en-US" sz="800" dirty="0"/>
              <a:t>Integrated Data on Student Progress</a:t>
            </a:r>
          </a:p>
          <a:p>
            <a:endParaRPr lang="en-CA" sz="900" dirty="0"/>
          </a:p>
        </p:txBody>
      </p:sp>
      <p:sp>
        <p:nvSpPr>
          <p:cNvPr id="6" name="Text Placeholder 5">
            <a:extLst>
              <a:ext uri="{FF2B5EF4-FFF2-40B4-BE49-F238E27FC236}">
                <a16:creationId xmlns:a16="http://schemas.microsoft.com/office/drawing/2014/main" id="{7D0B08D3-C079-414F-A029-45AB24469720}"/>
              </a:ext>
            </a:extLst>
          </p:cNvPr>
          <p:cNvSpPr>
            <a:spLocks noGrp="1"/>
          </p:cNvSpPr>
          <p:nvPr>
            <p:ph type="body" sz="quarter" idx="18"/>
          </p:nvPr>
        </p:nvSpPr>
        <p:spPr/>
        <p:txBody>
          <a:bodyPr/>
          <a:lstStyle/>
          <a:p>
            <a:endParaRPr lang="en-CA"/>
          </a:p>
        </p:txBody>
      </p:sp>
      <p:pic>
        <p:nvPicPr>
          <p:cNvPr id="7" name="Picture 4">
            <a:extLst>
              <a:ext uri="{FF2B5EF4-FFF2-40B4-BE49-F238E27FC236}">
                <a16:creationId xmlns:a16="http://schemas.microsoft.com/office/drawing/2014/main" id="{52799356-0ECA-4DB6-8364-291E44B658B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633" y="1849503"/>
            <a:ext cx="1245369" cy="188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E1A493F-A106-4AE7-993E-0B1CA5492AAC}"/>
              </a:ext>
              <a:ext uri="{C183D7F6-B498-43B3-948B-1728B52AA6E4}">
                <adec:decorative xmlns:adec="http://schemas.microsoft.com/office/drawing/2017/decorative" val="1"/>
              </a:ext>
            </a:extLst>
          </p:cNvPr>
          <p:cNvPicPr>
            <a:picLocks noChangeAspect="1"/>
          </p:cNvPicPr>
          <p:nvPr/>
        </p:nvPicPr>
        <p:blipFill>
          <a:blip r:embed="rId3">
            <a:lum bright="70000" contrast="-70000"/>
          </a:blip>
          <a:stretch>
            <a:fillRect/>
          </a:stretch>
        </p:blipFill>
        <p:spPr>
          <a:xfrm>
            <a:off x="114771" y="3105509"/>
            <a:ext cx="115655" cy="207477"/>
          </a:xfrm>
          <a:prstGeom prst="rect">
            <a:avLst/>
          </a:prstGeom>
        </p:spPr>
      </p:pic>
      <p:pic>
        <p:nvPicPr>
          <p:cNvPr id="9" name="Picture 8">
            <a:extLst>
              <a:ext uri="{FF2B5EF4-FFF2-40B4-BE49-F238E27FC236}">
                <a16:creationId xmlns:a16="http://schemas.microsoft.com/office/drawing/2014/main" id="{1C965D64-8070-41E4-B744-7F6777F201DF}"/>
              </a:ext>
              <a:ext uri="{C183D7F6-B498-43B3-948B-1728B52AA6E4}">
                <adec:decorative xmlns:adec="http://schemas.microsoft.com/office/drawing/2017/decorative" val="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3404" y="3463176"/>
            <a:ext cx="138393" cy="127321"/>
          </a:xfrm>
          <a:prstGeom prst="rect">
            <a:avLst/>
          </a:prstGeom>
        </p:spPr>
      </p:pic>
      <p:pic>
        <p:nvPicPr>
          <p:cNvPr id="10" name="Picture 9">
            <a:extLst>
              <a:ext uri="{FF2B5EF4-FFF2-40B4-BE49-F238E27FC236}">
                <a16:creationId xmlns:a16="http://schemas.microsoft.com/office/drawing/2014/main" id="{55DB28F5-7F51-4B75-B823-9DB0B43A4849}"/>
              </a:ext>
              <a:ext uri="{C183D7F6-B498-43B3-948B-1728B52AA6E4}">
                <adec:decorative xmlns:adec="http://schemas.microsoft.com/office/drawing/2017/decorative" val="1"/>
              </a:ext>
            </a:extLst>
          </p:cNvPr>
          <p:cNvPicPr>
            <a:picLocks noChangeAspect="1"/>
          </p:cNvPicPr>
          <p:nvPr/>
        </p:nvPicPr>
        <p:blipFill>
          <a:blip r:embed="rId5">
            <a:lum bright="70000" contrast="-70000"/>
          </a:blip>
          <a:stretch>
            <a:fillRect/>
          </a:stretch>
        </p:blipFill>
        <p:spPr>
          <a:xfrm>
            <a:off x="81939" y="3711518"/>
            <a:ext cx="197117" cy="188575"/>
          </a:xfrm>
          <a:prstGeom prst="rect">
            <a:avLst/>
          </a:prstGeom>
        </p:spPr>
      </p:pic>
      <p:pic>
        <p:nvPicPr>
          <p:cNvPr id="11" name="Picture 10">
            <a:extLst>
              <a:ext uri="{FF2B5EF4-FFF2-40B4-BE49-F238E27FC236}">
                <a16:creationId xmlns:a16="http://schemas.microsoft.com/office/drawing/2014/main" id="{37445E21-D6AB-4689-A5F1-29DEF4620AFA}"/>
              </a:ext>
              <a:ext uri="{C183D7F6-B498-43B3-948B-1728B52AA6E4}">
                <adec:decorative xmlns:adec="http://schemas.microsoft.com/office/drawing/2017/decorative" val="1"/>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12716" y="4021114"/>
            <a:ext cx="189206" cy="188575"/>
          </a:xfrm>
          <a:prstGeom prst="rect">
            <a:avLst/>
          </a:prstGeom>
        </p:spPr>
      </p:pic>
      <p:pic>
        <p:nvPicPr>
          <p:cNvPr id="12" name="Picture 11">
            <a:extLst>
              <a:ext uri="{FF2B5EF4-FFF2-40B4-BE49-F238E27FC236}">
                <a16:creationId xmlns:a16="http://schemas.microsoft.com/office/drawing/2014/main" id="{332D64DA-E03F-4013-A772-2F179C7C3B6E}"/>
              </a:ext>
              <a:ext uri="{C183D7F6-B498-43B3-948B-1728B52AA6E4}">
                <adec:decorative xmlns:adec="http://schemas.microsoft.com/office/drawing/2017/decorative" val="1"/>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95242" y="4289607"/>
            <a:ext cx="193741" cy="188575"/>
          </a:xfrm>
          <a:prstGeom prst="rect">
            <a:avLst/>
          </a:prstGeom>
        </p:spPr>
      </p:pic>
    </p:spTree>
    <p:extLst>
      <p:ext uri="{BB962C8B-B14F-4D97-AF65-F5344CB8AC3E}">
        <p14:creationId xmlns:p14="http://schemas.microsoft.com/office/powerpoint/2010/main" val="326530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2951-9012-4C1F-ACA8-69D8C0C3DC50}"/>
              </a:ext>
            </a:extLst>
          </p:cNvPr>
          <p:cNvSpPr>
            <a:spLocks noGrp="1"/>
          </p:cNvSpPr>
          <p:nvPr>
            <p:ph type="title"/>
          </p:nvPr>
        </p:nvSpPr>
        <p:spPr>
          <a:xfrm>
            <a:off x="279055" y="67706"/>
            <a:ext cx="6005997" cy="498598"/>
          </a:xfrm>
        </p:spPr>
        <p:txBody>
          <a:bodyPr/>
          <a:lstStyle/>
          <a:p>
            <a:r>
              <a:rPr lang="en-US" dirty="0"/>
              <a:t>Course Quality Not Determined by Modality</a:t>
            </a:r>
            <a:endParaRPr lang="en-CA" dirty="0"/>
          </a:p>
        </p:txBody>
      </p:sp>
      <p:sp>
        <p:nvSpPr>
          <p:cNvPr id="3" name="Text Placeholder 2">
            <a:extLst>
              <a:ext uri="{FF2B5EF4-FFF2-40B4-BE49-F238E27FC236}">
                <a16:creationId xmlns:a16="http://schemas.microsoft.com/office/drawing/2014/main" id="{AD3D398A-250D-4363-93E0-6BE5CE7A1BAF}"/>
              </a:ext>
            </a:extLst>
          </p:cNvPr>
          <p:cNvSpPr>
            <a:spLocks noGrp="1"/>
          </p:cNvSpPr>
          <p:nvPr>
            <p:ph type="body" sz="quarter" idx="16"/>
          </p:nvPr>
        </p:nvSpPr>
        <p:spPr>
          <a:xfrm>
            <a:off x="531293" y="604599"/>
            <a:ext cx="6205173" cy="332399"/>
          </a:xfrm>
        </p:spPr>
        <p:txBody>
          <a:bodyPr/>
          <a:lstStyle/>
          <a:p>
            <a:r>
              <a:rPr lang="en-US" sz="1200" dirty="0">
                <a:solidFill>
                  <a:schemeClr val="accent4">
                    <a:lumMod val="20000"/>
                    <a:lumOff val="80000"/>
                  </a:schemeClr>
                </a:solidFill>
              </a:rPr>
              <a:t>Interaction, Application, and Reflection Dramatically Enhance Satisfaction</a:t>
            </a:r>
          </a:p>
          <a:p>
            <a:endParaRPr lang="en-CA" sz="1200" dirty="0">
              <a:solidFill>
                <a:schemeClr val="accent4">
                  <a:lumMod val="20000"/>
                  <a:lumOff val="80000"/>
                </a:schemeClr>
              </a:solidFill>
            </a:endParaRPr>
          </a:p>
        </p:txBody>
      </p:sp>
      <p:sp>
        <p:nvSpPr>
          <p:cNvPr id="4" name="Text Placeholder 3">
            <a:extLst>
              <a:ext uri="{FF2B5EF4-FFF2-40B4-BE49-F238E27FC236}">
                <a16:creationId xmlns:a16="http://schemas.microsoft.com/office/drawing/2014/main" id="{C5680C38-AED9-45FF-86F3-C6360EFFAF06}"/>
              </a:ext>
            </a:extLst>
          </p:cNvPr>
          <p:cNvSpPr>
            <a:spLocks noGrp="1"/>
          </p:cNvSpPr>
          <p:nvPr>
            <p:ph type="body" sz="quarter" idx="17"/>
          </p:nvPr>
        </p:nvSpPr>
        <p:spPr>
          <a:xfrm>
            <a:off x="531293" y="1032648"/>
            <a:ext cx="6123006" cy="3705373"/>
          </a:xfrm>
        </p:spPr>
        <p:txBody>
          <a:bodyPr/>
          <a:lstStyle/>
          <a:p>
            <a:r>
              <a:rPr lang="en-US" sz="800" b="1" dirty="0"/>
              <a:t>Thoughtful Pedagogical Components Set Some Courses Apart this Spring</a:t>
            </a:r>
          </a:p>
          <a:p>
            <a:pPr>
              <a:spcBef>
                <a:spcPts val="500"/>
              </a:spcBef>
            </a:pPr>
            <a:r>
              <a:rPr lang="en-US" sz="800" dirty="0"/>
              <a:t>Impactful instructional practices included: </a:t>
            </a:r>
          </a:p>
          <a:p>
            <a:pPr marL="171450" indent="-171450">
              <a:spcBef>
                <a:spcPts val="500"/>
              </a:spcBef>
              <a:buFont typeface="Arial" panose="020B0604020202020204" pitchFamily="34" charset="0"/>
              <a:buChar char="•"/>
            </a:pPr>
            <a:r>
              <a:rPr lang="en-US" sz="800" dirty="0"/>
              <a:t>Frequent student-instructor interaction</a:t>
            </a:r>
          </a:p>
          <a:p>
            <a:pPr marL="171450" indent="-171450">
              <a:spcBef>
                <a:spcPts val="500"/>
              </a:spcBef>
              <a:buFont typeface="Arial" panose="020B0604020202020204" pitchFamily="34" charset="0"/>
              <a:buChar char="•"/>
            </a:pPr>
            <a:r>
              <a:rPr lang="en-US" sz="800" dirty="0"/>
              <a:t>Real-world applicability of course content</a:t>
            </a:r>
          </a:p>
          <a:p>
            <a:pPr marL="171450" indent="-171450">
              <a:spcBef>
                <a:spcPts val="500"/>
              </a:spcBef>
              <a:buFont typeface="Arial" panose="020B0604020202020204" pitchFamily="34" charset="0"/>
              <a:buChar char="•"/>
            </a:pPr>
            <a:r>
              <a:rPr lang="en-US" sz="800" dirty="0"/>
              <a:t>Frequent formative assessments</a:t>
            </a:r>
          </a:p>
          <a:p>
            <a:pPr marL="171450" indent="-171450">
              <a:spcBef>
                <a:spcPts val="500"/>
              </a:spcBef>
              <a:buFont typeface="Arial" panose="020B0604020202020204" pitchFamily="34" charset="0"/>
              <a:buChar char="•"/>
            </a:pPr>
            <a:r>
              <a:rPr lang="en-US" sz="800" dirty="0"/>
              <a:t>Reflective assignments</a:t>
            </a:r>
          </a:p>
          <a:p>
            <a:pPr marL="171450" indent="-171450">
              <a:spcBef>
                <a:spcPts val="500"/>
              </a:spcBef>
              <a:buFont typeface="Arial" panose="020B0604020202020204" pitchFamily="34" charset="0"/>
              <a:buChar char="•"/>
            </a:pPr>
            <a:r>
              <a:rPr lang="en-US" sz="800" dirty="0"/>
              <a:t>Regular peer interaction</a:t>
            </a:r>
          </a:p>
          <a:p>
            <a:pPr lvl="0"/>
            <a:r>
              <a:rPr lang="en-US" sz="800" dirty="0"/>
              <a:t>“</a:t>
            </a:r>
            <a:r>
              <a:rPr lang="en-US" sz="800" b="1" dirty="0"/>
              <a:t>Pedagogy that wasn't great face to face is disastrous online</a:t>
            </a:r>
            <a:r>
              <a:rPr lang="en-US" sz="800" dirty="0"/>
              <a:t>; I actually think that what we</a:t>
            </a:r>
            <a:br>
              <a:rPr lang="en-US" sz="800" dirty="0"/>
            </a:br>
            <a:r>
              <a:rPr lang="en-US" sz="800" dirty="0"/>
              <a:t>are learning and sharing now because of </a:t>
            </a:r>
            <a:r>
              <a:rPr lang="en-US" sz="800" b="1" dirty="0"/>
              <a:t>teaching remotely is going to improve teaching</a:t>
            </a:r>
            <a:br>
              <a:rPr lang="en-US" sz="800" b="1" dirty="0"/>
            </a:br>
            <a:r>
              <a:rPr lang="en-US" sz="800" b="1" dirty="0"/>
              <a:t>overall for those who wish to improve</a:t>
            </a:r>
            <a:r>
              <a:rPr lang="en-US" sz="800" dirty="0"/>
              <a:t>.” – Faculty Member</a:t>
            </a:r>
          </a:p>
          <a:p>
            <a:r>
              <a:rPr lang="en-US" sz="800" b="1" dirty="0">
                <a:solidFill>
                  <a:schemeClr val="accent4">
                    <a:lumMod val="40000"/>
                    <a:lumOff val="60000"/>
                  </a:schemeClr>
                </a:solidFill>
              </a:rPr>
              <a:t>Student and Faculty Satisfaction Increased with Improved Pedagogy</a:t>
            </a:r>
          </a:p>
          <a:p>
            <a:r>
              <a:rPr lang="en-US" sz="1000" b="1" dirty="0">
                <a:solidFill>
                  <a:schemeClr val="accent4">
                    <a:lumMod val="40000"/>
                    <a:lumOff val="60000"/>
                  </a:schemeClr>
                </a:solidFill>
              </a:rPr>
              <a:t>71%</a:t>
            </a:r>
            <a:br>
              <a:rPr lang="en-US" sz="1000" b="1" dirty="0">
                <a:solidFill>
                  <a:schemeClr val="accent4">
                    <a:lumMod val="40000"/>
                    <a:lumOff val="60000"/>
                  </a:schemeClr>
                </a:solidFill>
              </a:rPr>
            </a:br>
            <a:r>
              <a:rPr lang="en-US" sz="800" dirty="0"/>
              <a:t>Of faculty who used 6-8 impactful pedagogical practices were </a:t>
            </a:r>
            <a:r>
              <a:rPr lang="en-US" sz="800" b="1" dirty="0"/>
              <a:t>satisfied with student learning</a:t>
            </a:r>
            <a:endParaRPr lang="en-US" sz="800" b="1" baseline="30000" dirty="0"/>
          </a:p>
          <a:p>
            <a:r>
              <a:rPr lang="en-US" sz="900" b="1" dirty="0">
                <a:solidFill>
                  <a:schemeClr val="accent4">
                    <a:lumMod val="40000"/>
                    <a:lumOff val="60000"/>
                  </a:schemeClr>
                </a:solidFill>
              </a:rPr>
              <a:t>74% </a:t>
            </a:r>
            <a:br>
              <a:rPr lang="en-US" sz="900" b="1" dirty="0">
                <a:solidFill>
                  <a:schemeClr val="accent4">
                    <a:lumMod val="40000"/>
                    <a:lumOff val="60000"/>
                  </a:schemeClr>
                </a:solidFill>
              </a:rPr>
            </a:br>
            <a:r>
              <a:rPr lang="en-US" sz="800" dirty="0"/>
              <a:t>Of students were </a:t>
            </a:r>
            <a:r>
              <a:rPr lang="en-US" sz="800" b="1" dirty="0"/>
              <a:t>satisfied with remote learning experience</a:t>
            </a:r>
            <a:br>
              <a:rPr lang="en-US" sz="800" dirty="0"/>
            </a:br>
            <a:r>
              <a:rPr lang="en-US" sz="800" dirty="0"/>
              <a:t>when instructor used 6-8 impactful pedagogical practices</a:t>
            </a:r>
          </a:p>
          <a:p>
            <a:endParaRPr lang="en-CA" sz="800" dirty="0"/>
          </a:p>
        </p:txBody>
      </p:sp>
      <p:sp>
        <p:nvSpPr>
          <p:cNvPr id="6" name="Text Placeholder 5">
            <a:extLst>
              <a:ext uri="{FF2B5EF4-FFF2-40B4-BE49-F238E27FC236}">
                <a16:creationId xmlns:a16="http://schemas.microsoft.com/office/drawing/2014/main" id="{00C430BC-022C-4EF6-9468-6D882C8B1925}"/>
              </a:ext>
            </a:extLst>
          </p:cNvPr>
          <p:cNvSpPr>
            <a:spLocks noGrp="1"/>
          </p:cNvSpPr>
          <p:nvPr>
            <p:ph type="body" sz="quarter" idx="18"/>
          </p:nvPr>
        </p:nvSpPr>
        <p:spPr>
          <a:xfrm>
            <a:off x="4114800" y="4267121"/>
            <a:ext cx="2286000" cy="533479"/>
          </a:xfrm>
        </p:spPr>
        <p:txBody>
          <a:bodyPr/>
          <a:lstStyle/>
          <a:p>
            <a:r>
              <a:rPr lang="en-US" dirty="0"/>
              <a:t>Source: Audrey Williams June, “In Their Own Words: Here’s What Professors, Chairs, and Deans Learned From Remote Courses This Spring”, </a:t>
            </a:r>
            <a:r>
              <a:rPr lang="en-US" i="1" dirty="0"/>
              <a:t>The Chronicle of Higher Education, </a:t>
            </a:r>
            <a:r>
              <a:rPr lang="en-US" dirty="0"/>
              <a:t>June 15, 2020; Doug Lederman, “What Worked This Spring? Well-Designed and –Delivered Courses”, </a:t>
            </a:r>
            <a:r>
              <a:rPr lang="en-US" i="1" dirty="0"/>
              <a:t>Inside Higher Education, </a:t>
            </a:r>
            <a:r>
              <a:rPr lang="en-US" dirty="0"/>
              <a:t>July 8, 2020.</a:t>
            </a:r>
          </a:p>
          <a:p>
            <a:endParaRPr lang="en-CA" dirty="0"/>
          </a:p>
        </p:txBody>
      </p:sp>
      <p:grpSp>
        <p:nvGrpSpPr>
          <p:cNvPr id="7" name="Group 6">
            <a:extLst>
              <a:ext uri="{FF2B5EF4-FFF2-40B4-BE49-F238E27FC236}">
                <a16:creationId xmlns:a16="http://schemas.microsoft.com/office/drawing/2014/main" id="{52CC57E5-E4AE-4192-A7D9-E9FB4200599E}"/>
              </a:ext>
              <a:ext uri="{C183D7F6-B498-43B3-948B-1728B52AA6E4}">
                <adec:decorative xmlns:adec="http://schemas.microsoft.com/office/drawing/2017/decorative" val="1"/>
              </a:ext>
            </a:extLst>
          </p:cNvPr>
          <p:cNvGrpSpPr/>
          <p:nvPr/>
        </p:nvGrpSpPr>
        <p:grpSpPr>
          <a:xfrm>
            <a:off x="97863" y="4036759"/>
            <a:ext cx="245474" cy="230362"/>
            <a:chOff x="3564382" y="2904367"/>
            <a:chExt cx="513194" cy="467675"/>
          </a:xfrm>
        </p:grpSpPr>
        <p:pic>
          <p:nvPicPr>
            <p:cNvPr id="8" name="Picture 2" descr="L:\public\share\ABC Templates and Resources\EAB Templates and Resources\EAB Art Icons Logos\EAB Icons\Stick_Student_f.png">
              <a:extLst>
                <a:ext uri="{FF2B5EF4-FFF2-40B4-BE49-F238E27FC236}">
                  <a16:creationId xmlns:a16="http://schemas.microsoft.com/office/drawing/2014/main" id="{AB9027AD-A742-4C6D-B6E6-F5D2FAF86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738133" y="2904367"/>
              <a:ext cx="191294" cy="411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bco.advisory.com/DSS/eab-icons/stick_student_m.png">
              <a:extLst>
                <a:ext uri="{FF2B5EF4-FFF2-40B4-BE49-F238E27FC236}">
                  <a16:creationId xmlns:a16="http://schemas.microsoft.com/office/drawing/2014/main" id="{9F266C89-C729-49FF-9857-E6ABEFE08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564382" y="2904367"/>
              <a:ext cx="176936" cy="411480"/>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24">
              <a:extLst>
                <a:ext uri="{FF2B5EF4-FFF2-40B4-BE49-F238E27FC236}">
                  <a16:creationId xmlns:a16="http://schemas.microsoft.com/office/drawing/2014/main" id="{BFBCA409-EC1D-4872-887E-80E8DA8A2C6F}"/>
                </a:ext>
              </a:extLst>
            </p:cNvPr>
            <p:cNvSpPr/>
            <p:nvPr/>
          </p:nvSpPr>
          <p:spPr bwMode="gray">
            <a:xfrm flipV="1">
              <a:off x="3819512" y="3121263"/>
              <a:ext cx="258064" cy="250779"/>
            </a:xfrm>
            <a:prstGeom prst="downArrow">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314"/>
                </a:spcBef>
              </a:pPr>
              <a:endParaRPr lang="en-US" sz="900" dirty="0">
                <a:solidFill>
                  <a:schemeClr val="bg1"/>
                </a:solidFill>
              </a:endParaRPr>
            </a:p>
          </p:txBody>
        </p:sp>
      </p:grpSp>
      <p:grpSp>
        <p:nvGrpSpPr>
          <p:cNvPr id="11" name="Group 10">
            <a:extLst>
              <a:ext uri="{FF2B5EF4-FFF2-40B4-BE49-F238E27FC236}">
                <a16:creationId xmlns:a16="http://schemas.microsoft.com/office/drawing/2014/main" id="{C811DF5D-71AC-4DFD-854D-002F14701943}"/>
              </a:ext>
              <a:ext uri="{C183D7F6-B498-43B3-948B-1728B52AA6E4}">
                <adec:decorative xmlns:adec="http://schemas.microsoft.com/office/drawing/2017/decorative" val="1"/>
              </a:ext>
            </a:extLst>
          </p:cNvPr>
          <p:cNvGrpSpPr/>
          <p:nvPr/>
        </p:nvGrpSpPr>
        <p:grpSpPr>
          <a:xfrm>
            <a:off x="75897" y="3493581"/>
            <a:ext cx="306937" cy="220347"/>
            <a:chOff x="3459328" y="1781315"/>
            <a:chExt cx="586232" cy="334616"/>
          </a:xfrm>
        </p:grpSpPr>
        <p:pic>
          <p:nvPicPr>
            <p:cNvPr id="12" name="Picture 11">
              <a:extLst>
                <a:ext uri="{FF2B5EF4-FFF2-40B4-BE49-F238E27FC236}">
                  <a16:creationId xmlns:a16="http://schemas.microsoft.com/office/drawing/2014/main" id="{E485EAAB-E894-494C-A7CF-68B510E671C3}"/>
                </a:ext>
              </a:extLst>
            </p:cNvPr>
            <p:cNvPicPr>
              <a:picLocks noChangeAspect="1"/>
            </p:cNvPicPr>
            <p:nvPr/>
          </p:nvPicPr>
          <p:blipFill>
            <a:blip r:embed="rId4"/>
            <a:stretch>
              <a:fillRect/>
            </a:stretch>
          </p:blipFill>
          <p:spPr>
            <a:xfrm>
              <a:off x="3459328" y="1781315"/>
              <a:ext cx="457200" cy="291636"/>
            </a:xfrm>
            <a:prstGeom prst="rect">
              <a:avLst/>
            </a:prstGeom>
          </p:spPr>
        </p:pic>
        <p:sp>
          <p:nvSpPr>
            <p:cNvPr id="13" name="Down Arrow 24">
              <a:extLst>
                <a:ext uri="{FF2B5EF4-FFF2-40B4-BE49-F238E27FC236}">
                  <a16:creationId xmlns:a16="http://schemas.microsoft.com/office/drawing/2014/main" id="{98B2B610-9520-4056-9AF8-264444B816BE}"/>
                </a:ext>
              </a:extLst>
            </p:cNvPr>
            <p:cNvSpPr/>
            <p:nvPr/>
          </p:nvSpPr>
          <p:spPr bwMode="gray">
            <a:xfrm flipV="1">
              <a:off x="3787496" y="1865152"/>
              <a:ext cx="258064" cy="250779"/>
            </a:xfrm>
            <a:prstGeom prst="downArrow">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314"/>
                </a:spcBef>
              </a:pPr>
              <a:endParaRPr lang="en-US" sz="900" dirty="0">
                <a:solidFill>
                  <a:schemeClr val="bg1"/>
                </a:solidFill>
              </a:endParaRPr>
            </a:p>
          </p:txBody>
        </p:sp>
      </p:grpSp>
    </p:spTree>
    <p:extLst>
      <p:ext uri="{BB962C8B-B14F-4D97-AF65-F5344CB8AC3E}">
        <p14:creationId xmlns:p14="http://schemas.microsoft.com/office/powerpoint/2010/main" val="3705566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B3E4-1E4A-477D-8274-EB81428AB6E0}"/>
              </a:ext>
            </a:extLst>
          </p:cNvPr>
          <p:cNvSpPr>
            <a:spLocks noGrp="1"/>
          </p:cNvSpPr>
          <p:nvPr>
            <p:ph type="title"/>
          </p:nvPr>
        </p:nvSpPr>
        <p:spPr>
          <a:xfrm>
            <a:off x="272637" y="-83356"/>
            <a:ext cx="5855526" cy="498598"/>
          </a:xfrm>
        </p:spPr>
        <p:txBody>
          <a:bodyPr/>
          <a:lstStyle/>
          <a:p>
            <a:r>
              <a:rPr lang="en-US" dirty="0"/>
              <a:t>Cutting through the Noise to Evaluate </a:t>
            </a:r>
            <a:r>
              <a:rPr lang="en-US" dirty="0" err="1"/>
              <a:t>HyFlex</a:t>
            </a:r>
            <a:endParaRPr lang="en-CA" dirty="0"/>
          </a:p>
        </p:txBody>
      </p:sp>
      <p:sp>
        <p:nvSpPr>
          <p:cNvPr id="4" name="Text Placeholder 3">
            <a:extLst>
              <a:ext uri="{FF2B5EF4-FFF2-40B4-BE49-F238E27FC236}">
                <a16:creationId xmlns:a16="http://schemas.microsoft.com/office/drawing/2014/main" id="{30FB20E0-C392-4EC3-BA67-31E2D4A0359D}"/>
              </a:ext>
            </a:extLst>
          </p:cNvPr>
          <p:cNvSpPr>
            <a:spLocks noGrp="1"/>
          </p:cNvSpPr>
          <p:nvPr>
            <p:ph type="body" sz="quarter" idx="17"/>
          </p:nvPr>
        </p:nvSpPr>
        <p:spPr>
          <a:xfrm>
            <a:off x="434682" y="645323"/>
            <a:ext cx="5769347" cy="5045292"/>
          </a:xfrm>
        </p:spPr>
        <p:txBody>
          <a:bodyPr/>
          <a:lstStyle/>
          <a:p>
            <a:r>
              <a:rPr lang="en-US" sz="900" b="1" dirty="0"/>
              <a:t>What are </a:t>
            </a:r>
            <a:r>
              <a:rPr lang="en-US" sz="900" b="1" dirty="0" err="1"/>
              <a:t>HyFlex</a:t>
            </a:r>
            <a:r>
              <a:rPr lang="en-US" sz="900" b="1" dirty="0"/>
              <a:t> Courses?</a:t>
            </a:r>
          </a:p>
          <a:p>
            <a:r>
              <a:rPr lang="en-US" sz="900" dirty="0"/>
              <a:t>“Hybrid,” “flexible” courses that provide instruction </a:t>
            </a:r>
            <a:r>
              <a:rPr lang="en-US" sz="900" b="1" dirty="0">
                <a:solidFill>
                  <a:schemeClr val="accent4">
                    <a:lumMod val="40000"/>
                    <a:lumOff val="60000"/>
                  </a:schemeClr>
                </a:solidFill>
              </a:rPr>
              <a:t>both face-to-face and online</a:t>
            </a:r>
            <a:r>
              <a:rPr lang="en-US" sz="900" dirty="0">
                <a:solidFill>
                  <a:schemeClr val="accent3"/>
                </a:solidFill>
              </a:rPr>
              <a:t>, </a:t>
            </a:r>
            <a:r>
              <a:rPr lang="en-US" sz="900" dirty="0"/>
              <a:t>synchronously and asynchronously</a:t>
            </a:r>
            <a:r>
              <a:rPr lang="en-US" sz="900" b="1" dirty="0"/>
              <a:t> </a:t>
            </a:r>
            <a:r>
              <a:rPr lang="en-US" sz="900" dirty="0"/>
              <a:t>– hence, hybrid – and </a:t>
            </a:r>
            <a:r>
              <a:rPr lang="en-US" sz="900" b="1" dirty="0">
                <a:solidFill>
                  <a:schemeClr val="accent4">
                    <a:lumMod val="40000"/>
                    <a:lumOff val="60000"/>
                  </a:schemeClr>
                </a:solidFill>
              </a:rPr>
              <a:t>allow students to decide </a:t>
            </a:r>
            <a:r>
              <a:rPr lang="en-US" sz="900" dirty="0"/>
              <a:t>which modality to engage with </a:t>
            </a:r>
            <a:r>
              <a:rPr lang="en-US" sz="900" b="1" dirty="0">
                <a:solidFill>
                  <a:schemeClr val="accent4">
                    <a:lumMod val="40000"/>
                    <a:lumOff val="60000"/>
                  </a:schemeClr>
                </a:solidFill>
              </a:rPr>
              <a:t>on a session-by-session basis </a:t>
            </a:r>
            <a:r>
              <a:rPr lang="en-US" sz="900" dirty="0"/>
              <a:t>– hence, flexible</a:t>
            </a:r>
            <a:br>
              <a:rPr lang="en-US" sz="900" dirty="0"/>
            </a:br>
            <a:endParaRPr lang="en-US" dirty="0"/>
          </a:p>
          <a:p>
            <a:r>
              <a:rPr lang="en-US" sz="900" b="1" dirty="0"/>
              <a:t>Fundamentals of </a:t>
            </a:r>
            <a:r>
              <a:rPr lang="en-US" sz="900" b="1" dirty="0" err="1"/>
              <a:t>HyFlex</a:t>
            </a:r>
            <a:r>
              <a:rPr lang="en-US" sz="900" b="1" dirty="0"/>
              <a:t> Course Design At Odds with COVID-19 Limitations</a:t>
            </a:r>
          </a:p>
          <a:p>
            <a:r>
              <a:rPr lang="en-US" sz="900" b="1" dirty="0">
                <a:solidFill>
                  <a:schemeClr val="accent4">
                    <a:lumMod val="40000"/>
                    <a:lumOff val="60000"/>
                  </a:schemeClr>
                </a:solidFill>
              </a:rPr>
              <a:t>Learner Choice</a:t>
            </a:r>
            <a:br>
              <a:rPr lang="en-US" sz="900" b="1" dirty="0">
                <a:solidFill>
                  <a:schemeClr val="accent4">
                    <a:lumMod val="40000"/>
                    <a:lumOff val="60000"/>
                  </a:schemeClr>
                </a:solidFill>
              </a:rPr>
            </a:br>
            <a:r>
              <a:rPr lang="en-US" sz="900" i="1" dirty="0"/>
              <a:t>Engagement modality for each session up to student</a:t>
            </a:r>
          </a:p>
          <a:p>
            <a:pPr marL="171450" indent="-171450">
              <a:buFont typeface="Wingdings" panose="05000000000000000000" pitchFamily="2" charset="2"/>
              <a:buChar char="Ø"/>
            </a:pPr>
            <a:r>
              <a:rPr lang="en-US" sz="900" dirty="0"/>
              <a:t>Capacity limitations require a cap on in-person participants and may necessitate assigned sections</a:t>
            </a:r>
          </a:p>
          <a:p>
            <a:pPr marL="171450" indent="-171450">
              <a:buFont typeface="Wingdings" panose="05000000000000000000" pitchFamily="2" charset="2"/>
              <a:buChar char="Ø"/>
            </a:pPr>
            <a:r>
              <a:rPr lang="en-US" sz="900" dirty="0"/>
              <a:t>Faculty need flexibility to adjust course element modalities; do not have resources for course development in every modality</a:t>
            </a:r>
            <a:br>
              <a:rPr lang="en-US" sz="900" dirty="0"/>
            </a:br>
            <a:endParaRPr lang="en-US" sz="900" dirty="0"/>
          </a:p>
          <a:p>
            <a:pPr>
              <a:spcBef>
                <a:spcPts val="500"/>
              </a:spcBef>
            </a:pPr>
            <a:r>
              <a:rPr lang="en-US" sz="900" b="1" dirty="0">
                <a:solidFill>
                  <a:schemeClr val="accent4">
                    <a:lumMod val="40000"/>
                    <a:lumOff val="60000"/>
                  </a:schemeClr>
                </a:solidFill>
              </a:rPr>
              <a:t>Accessibility</a:t>
            </a:r>
          </a:p>
          <a:p>
            <a:pPr>
              <a:spcBef>
                <a:spcPts val="500"/>
              </a:spcBef>
            </a:pPr>
            <a:r>
              <a:rPr lang="en-US" sz="900" i="1" dirty="0"/>
              <a:t>Equitable student access to all available modalities</a:t>
            </a:r>
          </a:p>
          <a:p>
            <a:pPr marL="171450" indent="-171450">
              <a:spcBef>
                <a:spcPts val="500"/>
              </a:spcBef>
              <a:buFont typeface="Wingdings" panose="05000000000000000000" pitchFamily="2" charset="2"/>
              <a:buChar char="Ø"/>
            </a:pPr>
            <a:r>
              <a:rPr lang="en-US" sz="900" dirty="0"/>
              <a:t>Non-accessible virtual course elements limit student access; off-campus students barred from in-person modality</a:t>
            </a:r>
          </a:p>
          <a:p>
            <a:pPr marL="171450" indent="-171450">
              <a:spcBef>
                <a:spcPts val="500"/>
              </a:spcBef>
              <a:buFont typeface="Wingdings" panose="05000000000000000000" pitchFamily="2" charset="2"/>
              <a:buChar char="Ø"/>
            </a:pPr>
            <a:endParaRPr lang="en-US" sz="900" i="1" dirty="0"/>
          </a:p>
          <a:p>
            <a:pPr>
              <a:spcBef>
                <a:spcPts val="500"/>
              </a:spcBef>
            </a:pPr>
            <a:endParaRPr lang="en-US" sz="900" b="1" dirty="0">
              <a:solidFill>
                <a:schemeClr val="accent4">
                  <a:lumMod val="40000"/>
                  <a:lumOff val="60000"/>
                </a:schemeClr>
              </a:solidFill>
            </a:endParaRPr>
          </a:p>
          <a:p>
            <a:endParaRPr lang="en-US" sz="900" b="1" dirty="0"/>
          </a:p>
          <a:p>
            <a:endParaRPr lang="en-CA" dirty="0"/>
          </a:p>
        </p:txBody>
      </p:sp>
      <p:pic>
        <p:nvPicPr>
          <p:cNvPr id="7" name="Picture 6">
            <a:extLst>
              <a:ext uri="{FF2B5EF4-FFF2-40B4-BE49-F238E27FC236}">
                <a16:creationId xmlns:a16="http://schemas.microsoft.com/office/drawing/2014/main" id="{0C756684-7E1C-42F1-A415-48248219C9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984" y="2074618"/>
            <a:ext cx="272004" cy="258404"/>
          </a:xfrm>
          <a:prstGeom prst="rect">
            <a:avLst/>
          </a:prstGeom>
        </p:spPr>
      </p:pic>
      <p:pic>
        <p:nvPicPr>
          <p:cNvPr id="8" name="Picture 7">
            <a:extLst>
              <a:ext uri="{FF2B5EF4-FFF2-40B4-BE49-F238E27FC236}">
                <a16:creationId xmlns:a16="http://schemas.microsoft.com/office/drawing/2014/main" id="{9DC56764-1FE3-4E80-AF76-0490899A0B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754" y="3706669"/>
            <a:ext cx="264969" cy="240298"/>
          </a:xfrm>
          <a:prstGeom prst="rect">
            <a:avLst/>
          </a:prstGeom>
        </p:spPr>
      </p:pic>
    </p:spTree>
    <p:extLst>
      <p:ext uri="{BB962C8B-B14F-4D97-AF65-F5344CB8AC3E}">
        <p14:creationId xmlns:p14="http://schemas.microsoft.com/office/powerpoint/2010/main" val="4250722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330F-77BC-4121-BC64-7453D26BC9A3}"/>
              </a:ext>
            </a:extLst>
          </p:cNvPr>
          <p:cNvSpPr>
            <a:spLocks noGrp="1"/>
          </p:cNvSpPr>
          <p:nvPr>
            <p:ph type="title"/>
          </p:nvPr>
        </p:nvSpPr>
        <p:spPr>
          <a:xfrm>
            <a:off x="279056" y="67706"/>
            <a:ext cx="5499952" cy="507462"/>
          </a:xfrm>
        </p:spPr>
        <p:txBody>
          <a:bodyPr/>
          <a:lstStyle/>
          <a:p>
            <a:r>
              <a:rPr lang="en-US" dirty="0"/>
              <a:t>Cutting through the Noise to Evaluate </a:t>
            </a:r>
            <a:r>
              <a:rPr lang="en-US" dirty="0" err="1"/>
              <a:t>HyFlex</a:t>
            </a:r>
            <a:endParaRPr lang="en-CA" dirty="0"/>
          </a:p>
        </p:txBody>
      </p:sp>
      <p:sp>
        <p:nvSpPr>
          <p:cNvPr id="4" name="Text Placeholder 3">
            <a:extLst>
              <a:ext uri="{FF2B5EF4-FFF2-40B4-BE49-F238E27FC236}">
                <a16:creationId xmlns:a16="http://schemas.microsoft.com/office/drawing/2014/main" id="{779F4316-BC4A-420C-B551-B95D42C2141D}"/>
              </a:ext>
            </a:extLst>
          </p:cNvPr>
          <p:cNvSpPr>
            <a:spLocks noGrp="1"/>
          </p:cNvSpPr>
          <p:nvPr>
            <p:ph type="body" sz="quarter" idx="17"/>
          </p:nvPr>
        </p:nvSpPr>
        <p:spPr>
          <a:xfrm>
            <a:off x="533699" y="885840"/>
            <a:ext cx="5499952" cy="3236720"/>
          </a:xfrm>
        </p:spPr>
        <p:txBody>
          <a:bodyPr/>
          <a:lstStyle/>
          <a:p>
            <a:r>
              <a:rPr lang="en-US" sz="900" b="1" dirty="0">
                <a:solidFill>
                  <a:schemeClr val="accent4">
                    <a:lumMod val="40000"/>
                    <a:lumOff val="60000"/>
                  </a:schemeClr>
                </a:solidFill>
              </a:rPr>
              <a:t>Equivalency</a:t>
            </a:r>
            <a:br>
              <a:rPr lang="en-US" sz="900" b="1" dirty="0">
                <a:solidFill>
                  <a:schemeClr val="accent4">
                    <a:lumMod val="40000"/>
                    <a:lumOff val="60000"/>
                  </a:schemeClr>
                </a:solidFill>
              </a:rPr>
            </a:br>
            <a:r>
              <a:rPr lang="en-US" sz="900" i="1" dirty="0"/>
              <a:t>All modalities ensure the same learning outcomes</a:t>
            </a:r>
          </a:p>
          <a:p>
            <a:pPr marL="285750" indent="-285750">
              <a:buFont typeface="Wingdings" panose="05000000000000000000" pitchFamily="2" charset="2"/>
              <a:buChar char="Ø"/>
            </a:pPr>
            <a:r>
              <a:rPr lang="en-US" sz="900" dirty="0"/>
              <a:t>Synchronous online versions of in-person sessions require possibly unaffordable investment in mics, cameras, TAs, etc. </a:t>
            </a:r>
          </a:p>
          <a:p>
            <a:r>
              <a:rPr lang="en-US" sz="900" dirty="0"/>
              <a:t>Faculty may struggle with splitting attention across modalities, or else may ignore online students</a:t>
            </a:r>
          </a:p>
          <a:p>
            <a:endParaRPr lang="en-US" sz="900" dirty="0"/>
          </a:p>
          <a:p>
            <a:r>
              <a:rPr lang="en-US" sz="900" b="1" dirty="0">
                <a:solidFill>
                  <a:schemeClr val="accent4">
                    <a:lumMod val="40000"/>
                    <a:lumOff val="60000"/>
                  </a:schemeClr>
                </a:solidFill>
              </a:rPr>
              <a:t>Reusability</a:t>
            </a:r>
            <a:br>
              <a:rPr lang="en-US" sz="900" b="1" dirty="0">
                <a:solidFill>
                  <a:schemeClr val="accent4">
                    <a:lumMod val="40000"/>
                    <a:lumOff val="60000"/>
                  </a:schemeClr>
                </a:solidFill>
              </a:rPr>
            </a:br>
            <a:r>
              <a:rPr lang="en-US" sz="900" i="1" dirty="0"/>
              <a:t>Learning artifacts shared across modalities</a:t>
            </a:r>
          </a:p>
          <a:p>
            <a:pPr marL="171450" indent="-171450">
              <a:buFont typeface="Wingdings" panose="05000000000000000000" pitchFamily="2" charset="2"/>
              <a:buChar char="Ø"/>
            </a:pPr>
            <a:r>
              <a:rPr lang="en-US" sz="900" dirty="0"/>
              <a:t>Faculty likely not comfortable navigating assignments/activities within a single section of students split across modalities</a:t>
            </a:r>
          </a:p>
          <a:p>
            <a:endParaRPr lang="en-US" sz="900" dirty="0"/>
          </a:p>
          <a:p>
            <a:endParaRPr lang="en-CA" sz="1000" dirty="0"/>
          </a:p>
        </p:txBody>
      </p:sp>
      <p:sp>
        <p:nvSpPr>
          <p:cNvPr id="5" name="Text Placeholder 4">
            <a:extLst>
              <a:ext uri="{FF2B5EF4-FFF2-40B4-BE49-F238E27FC236}">
                <a16:creationId xmlns:a16="http://schemas.microsoft.com/office/drawing/2014/main" id="{28F86CAB-6C6E-47FF-9B49-12B532F9B222}"/>
              </a:ext>
            </a:extLst>
          </p:cNvPr>
          <p:cNvSpPr>
            <a:spLocks noGrp="1"/>
          </p:cNvSpPr>
          <p:nvPr>
            <p:ph type="body" sz="quarter" idx="19"/>
          </p:nvPr>
        </p:nvSpPr>
        <p:spPr/>
        <p:txBody>
          <a:bodyPr/>
          <a:lstStyle/>
          <a:p>
            <a:endParaRPr lang="en-CA"/>
          </a:p>
        </p:txBody>
      </p:sp>
      <p:sp>
        <p:nvSpPr>
          <p:cNvPr id="6" name="Text Placeholder 5">
            <a:extLst>
              <a:ext uri="{FF2B5EF4-FFF2-40B4-BE49-F238E27FC236}">
                <a16:creationId xmlns:a16="http://schemas.microsoft.com/office/drawing/2014/main" id="{076869BA-03E8-4527-8AA3-44378794FF26}"/>
              </a:ext>
            </a:extLst>
          </p:cNvPr>
          <p:cNvSpPr>
            <a:spLocks noGrp="1"/>
          </p:cNvSpPr>
          <p:nvPr>
            <p:ph type="body" sz="quarter" idx="18"/>
          </p:nvPr>
        </p:nvSpPr>
        <p:spPr/>
        <p:txBody>
          <a:bodyPr/>
          <a:lstStyle/>
          <a:p>
            <a:endParaRPr lang="en-CA"/>
          </a:p>
        </p:txBody>
      </p:sp>
      <p:pic>
        <p:nvPicPr>
          <p:cNvPr id="7" name="Picture 6">
            <a:extLst>
              <a:ext uri="{FF2B5EF4-FFF2-40B4-BE49-F238E27FC236}">
                <a16:creationId xmlns:a16="http://schemas.microsoft.com/office/drawing/2014/main" id="{A7744B49-4EB1-416C-B841-77F4CAF8DC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855" y="2638685"/>
            <a:ext cx="292401" cy="265176"/>
          </a:xfrm>
          <a:prstGeom prst="rect">
            <a:avLst/>
          </a:prstGeom>
        </p:spPr>
      </p:pic>
      <p:pic>
        <p:nvPicPr>
          <p:cNvPr id="8" name="Picture 7">
            <a:extLst>
              <a:ext uri="{FF2B5EF4-FFF2-40B4-BE49-F238E27FC236}">
                <a16:creationId xmlns:a16="http://schemas.microsoft.com/office/drawing/2014/main" id="{AF731E00-70F1-45BD-9293-8A657B01F2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379" y="856433"/>
            <a:ext cx="225399" cy="265176"/>
          </a:xfrm>
          <a:prstGeom prst="rect">
            <a:avLst/>
          </a:prstGeom>
        </p:spPr>
      </p:pic>
    </p:spTree>
    <p:extLst>
      <p:ext uri="{BB962C8B-B14F-4D97-AF65-F5344CB8AC3E}">
        <p14:creationId xmlns:p14="http://schemas.microsoft.com/office/powerpoint/2010/main" val="2382785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BC2A-03FA-42C1-9E31-857614FCD729}"/>
              </a:ext>
            </a:extLst>
          </p:cNvPr>
          <p:cNvSpPr>
            <a:spLocks noGrp="1"/>
          </p:cNvSpPr>
          <p:nvPr>
            <p:ph type="title"/>
          </p:nvPr>
        </p:nvSpPr>
        <p:spPr>
          <a:xfrm>
            <a:off x="279056" y="67706"/>
            <a:ext cx="6121744" cy="498598"/>
          </a:xfrm>
        </p:spPr>
        <p:txBody>
          <a:bodyPr/>
          <a:lstStyle/>
          <a:p>
            <a:r>
              <a:rPr lang="en-US" dirty="0"/>
              <a:t>Quality Scale Allows Faculty to Prioritize Efforts</a:t>
            </a:r>
            <a:endParaRPr lang="en-CA" dirty="0"/>
          </a:p>
        </p:txBody>
      </p:sp>
      <p:sp>
        <p:nvSpPr>
          <p:cNvPr id="3" name="Text Placeholder 2">
            <a:extLst>
              <a:ext uri="{FF2B5EF4-FFF2-40B4-BE49-F238E27FC236}">
                <a16:creationId xmlns:a16="http://schemas.microsoft.com/office/drawing/2014/main" id="{0820F05B-AD98-43F2-8CAC-C0FF12195E54}"/>
              </a:ext>
            </a:extLst>
          </p:cNvPr>
          <p:cNvSpPr>
            <a:spLocks noGrp="1"/>
          </p:cNvSpPr>
          <p:nvPr>
            <p:ph type="body" sz="quarter" idx="16"/>
          </p:nvPr>
        </p:nvSpPr>
        <p:spPr>
          <a:xfrm>
            <a:off x="531293" y="604599"/>
            <a:ext cx="5765335" cy="498598"/>
          </a:xfrm>
        </p:spPr>
        <p:txBody>
          <a:bodyPr/>
          <a:lstStyle/>
          <a:p>
            <a:r>
              <a:rPr lang="en-US" sz="1200" b="1" dirty="0">
                <a:solidFill>
                  <a:schemeClr val="accent4">
                    <a:lumMod val="20000"/>
                    <a:lumOff val="80000"/>
                  </a:schemeClr>
                </a:solidFill>
              </a:rPr>
              <a:t>Spectrum of Interactive and Experiential Learning Activities Boosts Student Engagement </a:t>
            </a:r>
          </a:p>
          <a:p>
            <a:endParaRPr lang="en-CA" sz="1200" dirty="0"/>
          </a:p>
        </p:txBody>
      </p:sp>
      <p:sp>
        <p:nvSpPr>
          <p:cNvPr id="4" name="Text Placeholder 3">
            <a:extLst>
              <a:ext uri="{FF2B5EF4-FFF2-40B4-BE49-F238E27FC236}">
                <a16:creationId xmlns:a16="http://schemas.microsoft.com/office/drawing/2014/main" id="{AF2D74D9-225C-4F0A-9437-20F9BC97E42A}"/>
              </a:ext>
            </a:extLst>
          </p:cNvPr>
          <p:cNvSpPr>
            <a:spLocks noGrp="1"/>
          </p:cNvSpPr>
          <p:nvPr>
            <p:ph type="body" sz="quarter" idx="17"/>
          </p:nvPr>
        </p:nvSpPr>
        <p:spPr>
          <a:xfrm>
            <a:off x="196770" y="1066563"/>
            <a:ext cx="6099858" cy="3569503"/>
          </a:xfrm>
        </p:spPr>
        <p:txBody>
          <a:bodyPr/>
          <a:lstStyle/>
          <a:p>
            <a:pPr marL="0" lvl="2">
              <a:spcBef>
                <a:spcPts val="300"/>
              </a:spcBef>
            </a:pPr>
            <a:r>
              <a:rPr lang="en-US" sz="800" b="1" dirty="0">
                <a:solidFill>
                  <a:schemeClr val="accent4">
                    <a:lumMod val="20000"/>
                    <a:lumOff val="80000"/>
                  </a:schemeClr>
                </a:solidFill>
              </a:rPr>
              <a:t>Baseline</a:t>
            </a:r>
          </a:p>
          <a:p>
            <a:pPr marL="171450" lvl="2" indent="-171450">
              <a:spcBef>
                <a:spcPts val="300"/>
              </a:spcBef>
              <a:buFont typeface="Wingdings" panose="05000000000000000000" pitchFamily="2" charset="2"/>
              <a:buChar char="q"/>
            </a:pPr>
            <a:r>
              <a:rPr lang="en-US" sz="800" dirty="0"/>
              <a:t>Use </a:t>
            </a:r>
            <a:r>
              <a:rPr lang="en-US" sz="800" b="1" dirty="0"/>
              <a:t>live polling </a:t>
            </a:r>
            <a:r>
              <a:rPr lang="en-US" sz="800" dirty="0"/>
              <a:t>through </a:t>
            </a:r>
            <a:br>
              <a:rPr lang="en-US" sz="800" dirty="0"/>
            </a:br>
            <a:r>
              <a:rPr lang="en-US" sz="800" dirty="0"/>
              <a:t>Poll Everywhere, Top Hat, and institutional video conferencing technology.</a:t>
            </a:r>
          </a:p>
          <a:p>
            <a:pPr marL="171450" lvl="2" indent="-171450">
              <a:spcBef>
                <a:spcPts val="300"/>
              </a:spcBef>
              <a:buFont typeface="Wingdings" panose="05000000000000000000" pitchFamily="2" charset="2"/>
              <a:buChar char="q"/>
            </a:pPr>
            <a:r>
              <a:rPr lang="en-US" sz="800" dirty="0"/>
              <a:t>Integrate </a:t>
            </a:r>
            <a:r>
              <a:rPr lang="en-US" sz="800" b="1" dirty="0"/>
              <a:t>asynchronous discussion and interaction </a:t>
            </a:r>
            <a:r>
              <a:rPr lang="en-US" sz="800" dirty="0"/>
              <a:t>through LMS discussion boards, student-generated blogs, and peer review.</a:t>
            </a:r>
          </a:p>
          <a:p>
            <a:pPr marL="171450" lvl="2" indent="-171450">
              <a:spcBef>
                <a:spcPts val="300"/>
              </a:spcBef>
              <a:buFont typeface="Wingdings" panose="05000000000000000000" pitchFamily="2" charset="2"/>
              <a:buChar char="q"/>
            </a:pPr>
            <a:r>
              <a:rPr lang="en-US" sz="800" dirty="0"/>
              <a:t>Learning materials are </a:t>
            </a:r>
            <a:r>
              <a:rPr lang="en-US" sz="800" b="1" dirty="0"/>
              <a:t>primarily static readings </a:t>
            </a:r>
            <a:br>
              <a:rPr lang="en-US" sz="800" b="1" dirty="0"/>
            </a:br>
            <a:r>
              <a:rPr lang="en-US" sz="800" b="1" dirty="0"/>
              <a:t>and presentations</a:t>
            </a:r>
            <a:r>
              <a:rPr lang="en-US" sz="800" dirty="0"/>
              <a:t>.</a:t>
            </a:r>
            <a:br>
              <a:rPr lang="en-US" sz="800" dirty="0"/>
            </a:br>
            <a:endParaRPr lang="en-US" sz="800" dirty="0"/>
          </a:p>
          <a:p>
            <a:pPr marL="0" lvl="2">
              <a:spcBef>
                <a:spcPts val="300"/>
              </a:spcBef>
            </a:pPr>
            <a:r>
              <a:rPr lang="en-US" sz="800" b="1" dirty="0">
                <a:solidFill>
                  <a:schemeClr val="accent4">
                    <a:lumMod val="20000"/>
                    <a:lumOff val="80000"/>
                  </a:schemeClr>
                </a:solidFill>
              </a:rPr>
              <a:t>Intermediate</a:t>
            </a:r>
          </a:p>
          <a:p>
            <a:pPr marL="171450" lvl="2" indent="-171450">
              <a:spcBef>
                <a:spcPts val="300"/>
              </a:spcBef>
              <a:buFont typeface="Wingdings" panose="05000000000000000000" pitchFamily="2" charset="2"/>
              <a:buChar char="q"/>
            </a:pPr>
            <a:r>
              <a:rPr lang="en-US" sz="800" dirty="0"/>
              <a:t>Encourage </a:t>
            </a:r>
            <a:r>
              <a:rPr lang="en-US" sz="800" b="1" dirty="0"/>
              <a:t>in-class discussion </a:t>
            </a:r>
            <a:r>
              <a:rPr lang="en-US" sz="800" dirty="0"/>
              <a:t>using backchannel communication platforms like Slack, Discord, GroupMe, and Microsoft Teams.</a:t>
            </a:r>
          </a:p>
          <a:p>
            <a:pPr marL="171450" lvl="2" indent="-171450">
              <a:spcBef>
                <a:spcPts val="300"/>
              </a:spcBef>
              <a:buFont typeface="Wingdings" panose="05000000000000000000" pitchFamily="2" charset="2"/>
              <a:buChar char="q"/>
            </a:pPr>
            <a:r>
              <a:rPr lang="en-US" sz="800" dirty="0"/>
              <a:t>Learning materials include </a:t>
            </a:r>
            <a:r>
              <a:rPr lang="en-US" sz="800" b="1" dirty="0"/>
              <a:t>pre-recorded video or audio</a:t>
            </a:r>
            <a:r>
              <a:rPr lang="en-US" sz="800" dirty="0"/>
              <a:t>.  </a:t>
            </a:r>
          </a:p>
          <a:p>
            <a:pPr marL="171450" lvl="2" indent="-171450">
              <a:spcBef>
                <a:spcPts val="300"/>
              </a:spcBef>
              <a:buFont typeface="Wingdings" panose="05000000000000000000" pitchFamily="2" charset="2"/>
              <a:buChar char="q"/>
            </a:pPr>
            <a:r>
              <a:rPr lang="en-US" sz="800" dirty="0"/>
              <a:t>Course </a:t>
            </a:r>
            <a:r>
              <a:rPr lang="en-US" sz="800" b="1" dirty="0"/>
              <a:t>content is adapted to the current context </a:t>
            </a:r>
            <a:r>
              <a:rPr lang="en-US" sz="800" dirty="0"/>
              <a:t>to keep students engaged. For example, an introductory statistics courses can analyze COVID-19 infection data by race, ethnicity and gender.</a:t>
            </a:r>
            <a:br>
              <a:rPr lang="en-US" sz="800" dirty="0"/>
            </a:br>
            <a:endParaRPr lang="en-US" sz="800" dirty="0"/>
          </a:p>
          <a:p>
            <a:pPr marL="0" lvl="2">
              <a:spcBef>
                <a:spcPts val="300"/>
              </a:spcBef>
            </a:pPr>
            <a:r>
              <a:rPr lang="en-US" sz="800" b="1" dirty="0">
                <a:solidFill>
                  <a:schemeClr val="accent4">
                    <a:lumMod val="20000"/>
                    <a:lumOff val="80000"/>
                  </a:schemeClr>
                </a:solidFill>
              </a:rPr>
              <a:t>Exemplary</a:t>
            </a:r>
          </a:p>
          <a:p>
            <a:pPr marL="171450" lvl="2" indent="-171450">
              <a:spcBef>
                <a:spcPts val="300"/>
              </a:spcBef>
              <a:buFont typeface="Wingdings" panose="05000000000000000000" pitchFamily="2" charset="2"/>
              <a:buChar char="q"/>
            </a:pPr>
            <a:r>
              <a:rPr lang="en-US" sz="800" dirty="0"/>
              <a:t>Encourage </a:t>
            </a:r>
            <a:r>
              <a:rPr lang="en-US" sz="800" b="1" dirty="0"/>
              <a:t>tech-assisted, in-class group activities</a:t>
            </a:r>
            <a:r>
              <a:rPr lang="en-US" sz="800" dirty="0"/>
              <a:t> through collaborative notetaking using Google Docs, Sheets, Slides or a virtual whiteboard like Padlet.</a:t>
            </a:r>
          </a:p>
          <a:p>
            <a:pPr marL="171450" lvl="2" indent="-171450">
              <a:spcBef>
                <a:spcPts val="300"/>
              </a:spcBef>
              <a:buFont typeface="Wingdings" panose="05000000000000000000" pitchFamily="2" charset="2"/>
              <a:buChar char="q"/>
            </a:pPr>
            <a:r>
              <a:rPr lang="en-US" sz="800" dirty="0"/>
              <a:t>Learning materials include </a:t>
            </a:r>
            <a:r>
              <a:rPr lang="en-US" sz="800" b="1" dirty="0"/>
              <a:t>short multimedia presentations </a:t>
            </a:r>
            <a:r>
              <a:rPr lang="en-US" sz="800" dirty="0"/>
              <a:t>and micro-lectures.</a:t>
            </a:r>
          </a:p>
          <a:p>
            <a:pPr marL="171450" lvl="2" indent="-171450">
              <a:spcBef>
                <a:spcPts val="300"/>
              </a:spcBef>
              <a:buFont typeface="Wingdings" panose="05000000000000000000" pitchFamily="2" charset="2"/>
              <a:buChar char="q"/>
            </a:pPr>
            <a:r>
              <a:rPr lang="en-US" sz="800" dirty="0"/>
              <a:t>Facilitate </a:t>
            </a:r>
            <a:r>
              <a:rPr lang="en-US" sz="800" b="1" dirty="0"/>
              <a:t>experiential learning </a:t>
            </a:r>
            <a:r>
              <a:rPr lang="en-US" sz="800" dirty="0"/>
              <a:t>by involving students in pedagogy by using practices like student-generated question banks and ungrading</a:t>
            </a:r>
            <a:r>
              <a:rPr lang="en-US" sz="800" baseline="30000" dirty="0"/>
              <a:t>1</a:t>
            </a:r>
            <a:r>
              <a:rPr lang="en-US" sz="800" dirty="0"/>
              <a:t>. </a:t>
            </a:r>
          </a:p>
          <a:p>
            <a:pPr marL="171450" indent="-171450">
              <a:buFont typeface="Wingdings" panose="05000000000000000000" pitchFamily="2" charset="2"/>
              <a:buChar char="q"/>
            </a:pPr>
            <a:endParaRPr lang="en-CA" sz="900" dirty="0"/>
          </a:p>
        </p:txBody>
      </p:sp>
      <p:sp>
        <p:nvSpPr>
          <p:cNvPr id="6" name="Text Placeholder 5">
            <a:extLst>
              <a:ext uri="{FF2B5EF4-FFF2-40B4-BE49-F238E27FC236}">
                <a16:creationId xmlns:a16="http://schemas.microsoft.com/office/drawing/2014/main" id="{A177227B-8ECF-471C-8204-11DFBE3E31F2}"/>
              </a:ext>
            </a:extLst>
          </p:cNvPr>
          <p:cNvSpPr>
            <a:spLocks noGrp="1"/>
          </p:cNvSpPr>
          <p:nvPr>
            <p:ph type="body" sz="quarter" idx="18"/>
          </p:nvPr>
        </p:nvSpPr>
        <p:spPr>
          <a:xfrm>
            <a:off x="4114800" y="4318417"/>
            <a:ext cx="2286000" cy="482183"/>
          </a:xfrm>
        </p:spPr>
        <p:txBody>
          <a:bodyPr/>
          <a:lstStyle/>
          <a:p>
            <a:r>
              <a:rPr lang="en-US" dirty="0"/>
              <a:t>Students semi-regularly reflect independently, with peers, and faculty on their learning and course performance</a:t>
            </a:r>
          </a:p>
          <a:p>
            <a:br>
              <a:rPr lang="en-US" dirty="0"/>
            </a:br>
            <a:r>
              <a:rPr lang="en-US" dirty="0"/>
              <a:t>Source: EAB interviews and analysis.</a:t>
            </a:r>
          </a:p>
          <a:p>
            <a:endParaRPr lang="en-CA" dirty="0"/>
          </a:p>
        </p:txBody>
      </p:sp>
    </p:spTree>
    <p:extLst>
      <p:ext uri="{BB962C8B-B14F-4D97-AF65-F5344CB8AC3E}">
        <p14:creationId xmlns:p14="http://schemas.microsoft.com/office/powerpoint/2010/main" val="1790124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8C8B-465A-4E44-82AA-35A9FBC0B9CC}"/>
              </a:ext>
            </a:extLst>
          </p:cNvPr>
          <p:cNvSpPr>
            <a:spLocks noGrp="1"/>
          </p:cNvSpPr>
          <p:nvPr>
            <p:ph type="title"/>
          </p:nvPr>
        </p:nvSpPr>
        <p:spPr>
          <a:xfrm>
            <a:off x="279056" y="67706"/>
            <a:ext cx="6017572" cy="498598"/>
          </a:xfrm>
        </p:spPr>
        <p:txBody>
          <a:bodyPr/>
          <a:lstStyle/>
          <a:p>
            <a:r>
              <a:rPr lang="en-US" dirty="0"/>
              <a:t>Converting Practice-Based STEM Courses</a:t>
            </a:r>
            <a:endParaRPr lang="en-CA" dirty="0"/>
          </a:p>
        </p:txBody>
      </p:sp>
      <p:sp>
        <p:nvSpPr>
          <p:cNvPr id="3" name="Text Placeholder 2">
            <a:extLst>
              <a:ext uri="{FF2B5EF4-FFF2-40B4-BE49-F238E27FC236}">
                <a16:creationId xmlns:a16="http://schemas.microsoft.com/office/drawing/2014/main" id="{6F6CA359-6870-4F16-874A-A84BB3982439}"/>
              </a:ext>
            </a:extLst>
          </p:cNvPr>
          <p:cNvSpPr>
            <a:spLocks noGrp="1"/>
          </p:cNvSpPr>
          <p:nvPr>
            <p:ph type="body" sz="quarter" idx="16"/>
          </p:nvPr>
        </p:nvSpPr>
        <p:spPr>
          <a:xfrm>
            <a:off x="531293" y="604599"/>
            <a:ext cx="5556991" cy="457048"/>
          </a:xfrm>
        </p:spPr>
        <p:txBody>
          <a:bodyPr/>
          <a:lstStyle/>
          <a:p>
            <a:r>
              <a:rPr lang="en-US" sz="1100" dirty="0"/>
              <a:t>Online Physics Course Uses Home Experiments to Teach Core Principals</a:t>
            </a:r>
          </a:p>
          <a:p>
            <a:endParaRPr lang="en-CA" sz="1100" dirty="0"/>
          </a:p>
        </p:txBody>
      </p:sp>
      <p:sp>
        <p:nvSpPr>
          <p:cNvPr id="4" name="Text Placeholder 3">
            <a:extLst>
              <a:ext uri="{FF2B5EF4-FFF2-40B4-BE49-F238E27FC236}">
                <a16:creationId xmlns:a16="http://schemas.microsoft.com/office/drawing/2014/main" id="{CFCAC658-28C7-4C6C-B3D3-B825619FDE35}"/>
              </a:ext>
            </a:extLst>
          </p:cNvPr>
          <p:cNvSpPr>
            <a:spLocks noGrp="1"/>
          </p:cNvSpPr>
          <p:nvPr>
            <p:ph type="body" sz="quarter" idx="17"/>
          </p:nvPr>
        </p:nvSpPr>
        <p:spPr>
          <a:xfrm>
            <a:off x="191614" y="1000141"/>
            <a:ext cx="6017572" cy="3732753"/>
          </a:xfrm>
        </p:spPr>
        <p:txBody>
          <a:bodyPr/>
          <a:lstStyle/>
          <a:p>
            <a:pPr marL="400050" indent="-400050">
              <a:buFont typeface="+mj-lt"/>
              <a:buAutoNum type="romanLcPeriod"/>
            </a:pPr>
            <a:r>
              <a:rPr lang="en-CA" sz="800" dirty="0"/>
              <a:t>Pre-Reading</a:t>
            </a:r>
          </a:p>
          <a:p>
            <a:pPr marL="400050" indent="-400050">
              <a:buFont typeface="+mj-lt"/>
              <a:buAutoNum type="romanLcPeriod"/>
            </a:pPr>
            <a:r>
              <a:rPr lang="en-CA" sz="800" dirty="0"/>
              <a:t>Video Demo</a:t>
            </a:r>
          </a:p>
          <a:p>
            <a:pPr marL="400050" indent="-400050">
              <a:buFont typeface="+mj-lt"/>
              <a:buAutoNum type="romanLcPeriod"/>
            </a:pPr>
            <a:r>
              <a:rPr lang="en-CA" sz="800" dirty="0"/>
              <a:t>Home Lab</a:t>
            </a:r>
            <a:br>
              <a:rPr lang="en-CA" sz="800" dirty="0"/>
            </a:br>
            <a:r>
              <a:rPr lang="en-US" sz="800" dirty="0">
                <a:solidFill>
                  <a:schemeClr val="accent4">
                    <a:lumMod val="20000"/>
                    <a:lumOff val="80000"/>
                  </a:schemeClr>
                </a:solidFill>
              </a:rPr>
              <a:t>Use kettle and stopwatch to calculate the specific heat of water; use earphones and bucket of water to measure the speed of sound </a:t>
            </a:r>
          </a:p>
          <a:p>
            <a:pPr marL="400050" indent="-400050">
              <a:buFont typeface="+mj-lt"/>
              <a:buAutoNum type="romanLcPeriod"/>
            </a:pPr>
            <a:r>
              <a:rPr lang="en-CA" sz="800" dirty="0"/>
              <a:t>Online Quiz</a:t>
            </a:r>
          </a:p>
          <a:p>
            <a:pPr marL="400050" indent="-400050">
              <a:buFont typeface="+mj-lt"/>
              <a:buAutoNum type="romanLcPeriod"/>
            </a:pPr>
            <a:r>
              <a:rPr lang="en-CA" sz="800" dirty="0"/>
              <a:t>Final Project</a:t>
            </a:r>
            <a:br>
              <a:rPr lang="en-CA" sz="800" dirty="0"/>
            </a:br>
            <a:r>
              <a:rPr lang="en-US" sz="800" dirty="0">
                <a:solidFill>
                  <a:schemeClr val="accent4">
                    <a:lumMod val="20000"/>
                    <a:lumOff val="80000"/>
                  </a:schemeClr>
                </a:solidFill>
              </a:rPr>
              <a:t>Student submit home experiment proposals, conduct peer review of draft reports, and incorporate peer feedback into final submission</a:t>
            </a:r>
          </a:p>
          <a:p>
            <a:pPr algn="ctr"/>
            <a:r>
              <a:rPr lang="en-US" sz="900" b="1" dirty="0"/>
              <a:t>Free Lab Simulations Reduce Faculty Burden While Still Engaging Students</a:t>
            </a:r>
          </a:p>
          <a:p>
            <a:pPr marL="171450" indent="-171450" algn="ctr">
              <a:buFont typeface="Wingdings" panose="05000000000000000000" pitchFamily="2" charset="2"/>
              <a:buChar char="ü"/>
            </a:pPr>
            <a:r>
              <a:rPr lang="en-US" sz="500" b="1" dirty="0"/>
              <a:t>Lab Xchange</a:t>
            </a:r>
          </a:p>
          <a:p>
            <a:pPr marL="171450" indent="-171450" algn="ctr">
              <a:buFont typeface="Wingdings" panose="05000000000000000000" pitchFamily="2" charset="2"/>
              <a:buChar char="ü"/>
            </a:pPr>
            <a:r>
              <a:rPr lang="en-US" sz="500" b="1" dirty="0"/>
              <a:t>HHMI </a:t>
            </a:r>
            <a:r>
              <a:rPr lang="en-US" sz="500" b="1" dirty="0" err="1"/>
              <a:t>BioInteractive</a:t>
            </a:r>
            <a:endParaRPr lang="en-US" sz="500" b="1" dirty="0"/>
          </a:p>
          <a:p>
            <a:pPr marL="171450" indent="-171450" algn="ctr">
              <a:buFont typeface="Wingdings" panose="05000000000000000000" pitchFamily="2" charset="2"/>
              <a:buChar char="ü"/>
            </a:pPr>
            <a:r>
              <a:rPr lang="en-US" sz="500" b="1" dirty="0"/>
              <a:t>Merlot</a:t>
            </a:r>
          </a:p>
          <a:p>
            <a:pPr marL="171450" indent="-171450" algn="ctr">
              <a:buFont typeface="Wingdings" panose="05000000000000000000" pitchFamily="2" charset="2"/>
              <a:buChar char="ü"/>
            </a:pPr>
            <a:r>
              <a:rPr lang="en-US" sz="500" b="1" dirty="0"/>
              <a:t>MIT Open Courseware</a:t>
            </a:r>
          </a:p>
          <a:p>
            <a:pPr marL="171450" indent="-171450" algn="ctr">
              <a:buFont typeface="Wingdings" panose="05000000000000000000" pitchFamily="2" charset="2"/>
              <a:buChar char="ü"/>
            </a:pPr>
            <a:r>
              <a:rPr lang="en-US" sz="500" b="1" dirty="0" err="1"/>
              <a:t>PhET</a:t>
            </a:r>
            <a:r>
              <a:rPr lang="en-US" sz="500" b="1" dirty="0"/>
              <a:t> Interactive Simulations</a:t>
            </a:r>
          </a:p>
          <a:p>
            <a:pPr marL="171450" indent="-171450" algn="ctr">
              <a:buFont typeface="Wingdings" panose="05000000000000000000" pitchFamily="2" charset="2"/>
              <a:buChar char="ü"/>
            </a:pPr>
            <a:r>
              <a:rPr lang="en-US" sz="500" b="1" dirty="0" err="1"/>
              <a:t>ChemCollective</a:t>
            </a:r>
            <a:endParaRPr lang="en-US" sz="500" b="1" dirty="0"/>
          </a:p>
        </p:txBody>
      </p:sp>
      <p:sp>
        <p:nvSpPr>
          <p:cNvPr id="5" name="Text Placeholder 4">
            <a:extLst>
              <a:ext uri="{FF2B5EF4-FFF2-40B4-BE49-F238E27FC236}">
                <a16:creationId xmlns:a16="http://schemas.microsoft.com/office/drawing/2014/main" id="{1A854C62-473F-4724-9146-C8A1E79BF54B}"/>
              </a:ext>
            </a:extLst>
          </p:cNvPr>
          <p:cNvSpPr>
            <a:spLocks noGrp="1"/>
          </p:cNvSpPr>
          <p:nvPr>
            <p:ph type="body" sz="quarter" idx="19"/>
          </p:nvPr>
        </p:nvSpPr>
        <p:spPr/>
        <p:txBody>
          <a:bodyPr/>
          <a:lstStyle/>
          <a:p>
            <a:endParaRPr lang="en-CA" dirty="0"/>
          </a:p>
        </p:txBody>
      </p:sp>
      <p:sp>
        <p:nvSpPr>
          <p:cNvPr id="6" name="Text Placeholder 5">
            <a:extLst>
              <a:ext uri="{FF2B5EF4-FFF2-40B4-BE49-F238E27FC236}">
                <a16:creationId xmlns:a16="http://schemas.microsoft.com/office/drawing/2014/main" id="{2EB7E239-7CE0-4026-A714-656EB0979F30}"/>
              </a:ext>
            </a:extLst>
          </p:cNvPr>
          <p:cNvSpPr>
            <a:spLocks noGrp="1"/>
          </p:cNvSpPr>
          <p:nvPr>
            <p:ph type="body" sz="quarter" idx="18"/>
          </p:nvPr>
        </p:nvSpPr>
        <p:spPr/>
        <p:txBody>
          <a:bodyPr/>
          <a:lstStyle/>
          <a:p>
            <a:endParaRPr lang="en-CA"/>
          </a:p>
        </p:txBody>
      </p:sp>
      <p:pic>
        <p:nvPicPr>
          <p:cNvPr id="7" name="Picture 2">
            <a:extLst>
              <a:ext uri="{FF2B5EF4-FFF2-40B4-BE49-F238E27FC236}">
                <a16:creationId xmlns:a16="http://schemas.microsoft.com/office/drawing/2014/main" id="{84985CF7-26DA-4BD3-A465-30753C1C0DE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927" y="964626"/>
            <a:ext cx="838617" cy="35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3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C7BCA4-FA3E-43A8-96AC-3167941BD9CF}"/>
              </a:ext>
            </a:extLst>
          </p:cNvPr>
          <p:cNvSpPr>
            <a:spLocks noGrp="1"/>
          </p:cNvSpPr>
          <p:nvPr>
            <p:ph type="body" sz="quarter" idx="18"/>
          </p:nvPr>
        </p:nvSpPr>
        <p:spPr>
          <a:xfrm>
            <a:off x="1892461" y="4421071"/>
            <a:ext cx="4375230" cy="353943"/>
          </a:xfrm>
        </p:spPr>
        <p:txBody>
          <a:bodyPr/>
          <a:lstStyle/>
          <a:p>
            <a:r>
              <a:rPr lang="en-US" dirty="0"/>
              <a:t>Source: Kaitlyn </a:t>
            </a:r>
            <a:r>
              <a:rPr lang="en-US" dirty="0" err="1"/>
              <a:t>Budion</a:t>
            </a:r>
            <a:r>
              <a:rPr lang="en-US" dirty="0"/>
              <a:t>, “When Theater Moves Online, Actors Get Creative”, </a:t>
            </a:r>
            <a:r>
              <a:rPr lang="en-US" i="1" dirty="0" err="1"/>
              <a:t>News@Northeastern</a:t>
            </a:r>
            <a:r>
              <a:rPr lang="en-US" dirty="0"/>
              <a:t>, May 5, 2020; Sara Bauknecht, “College moves dance classes online in response to COVID-19”, </a:t>
            </a:r>
            <a:r>
              <a:rPr lang="en-US" i="1" dirty="0"/>
              <a:t>Pittsburgh Post-Gazette, April 17, 2020. </a:t>
            </a:r>
            <a:endParaRPr lang="en-US" dirty="0"/>
          </a:p>
        </p:txBody>
      </p:sp>
      <p:pic>
        <p:nvPicPr>
          <p:cNvPr id="9" name="Picture 6" descr="La Roche University logo">
            <a:extLst>
              <a:ext uri="{FF2B5EF4-FFF2-40B4-BE49-F238E27FC236}">
                <a16:creationId xmlns:a16="http://schemas.microsoft.com/office/drawing/2014/main" id="{C178CED0-C690-4843-821B-366389420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020" y="1188106"/>
            <a:ext cx="873558" cy="1871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Northeastern University logo">
            <a:extLst>
              <a:ext uri="{FF2B5EF4-FFF2-40B4-BE49-F238E27FC236}">
                <a16:creationId xmlns:a16="http://schemas.microsoft.com/office/drawing/2014/main" id="{852D2A67-B962-4C89-B31A-B56D30C202D7}"/>
              </a:ext>
              <a:ext uri="{C183D7F6-B498-43B3-948B-1728B52AA6E4}">
                <adec:decorative xmlns:adec="http://schemas.microsoft.com/office/drawing/2017/decorative" val="0"/>
              </a:ext>
            </a:extLst>
          </p:cNvPr>
          <p:cNvPicPr>
            <a:picLocks noChangeAspect="1"/>
          </p:cNvPicPr>
          <p:nvPr/>
        </p:nvPicPr>
        <p:blipFill rotWithShape="1">
          <a:blip r:embed="rId3"/>
          <a:srcRect t="31909" b="34832"/>
          <a:stretch/>
        </p:blipFill>
        <p:spPr>
          <a:xfrm>
            <a:off x="4434114" y="3120157"/>
            <a:ext cx="1777161" cy="197243"/>
          </a:xfrm>
          <a:prstGeom prst="rect">
            <a:avLst/>
          </a:prstGeom>
        </p:spPr>
      </p:pic>
      <p:pic>
        <p:nvPicPr>
          <p:cNvPr id="8" name="Picture 4" descr="Four separate images forming a quadrant. Top left: man crawling on grass with animated expression on his face. Bottom left: person with hands behind their head, standing. Top right: Two people doing ballet outdoors. Bottom right: a person standing limply in front of a tree. ">
            <a:extLst>
              <a:ext uri="{FF2B5EF4-FFF2-40B4-BE49-F238E27FC236}">
                <a16:creationId xmlns:a16="http://schemas.microsoft.com/office/drawing/2014/main" id="{2A8CF9AA-96C5-4A05-9613-703C1A356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339" y="3492136"/>
            <a:ext cx="1462709" cy="974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ria Caruso leads a studio class for dance students at La Roche University through Zoom on Wednesday from her home in Pine.">
            <a:extLst>
              <a:ext uri="{FF2B5EF4-FFF2-40B4-BE49-F238E27FC236}">
                <a16:creationId xmlns:a16="http://schemas.microsoft.com/office/drawing/2014/main" id="{D8782F2B-DAF5-4683-9017-7E6E40501C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46" r="17718" b="5432"/>
          <a:stretch/>
        </p:blipFill>
        <p:spPr bwMode="auto">
          <a:xfrm>
            <a:off x="4526445" y="1538500"/>
            <a:ext cx="1462708" cy="1074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72DFC8F-957F-422F-BDD3-A64BB3006BC5}"/>
              </a:ext>
            </a:extLst>
          </p:cNvPr>
          <p:cNvSpPr>
            <a:spLocks noGrp="1"/>
          </p:cNvSpPr>
          <p:nvPr>
            <p:ph type="body" sz="quarter" idx="17"/>
          </p:nvPr>
        </p:nvSpPr>
        <p:spPr>
          <a:xfrm>
            <a:off x="133109" y="672841"/>
            <a:ext cx="3836548" cy="5149423"/>
          </a:xfrm>
        </p:spPr>
        <p:txBody>
          <a:bodyPr/>
          <a:lstStyle/>
          <a:p>
            <a:endParaRPr lang="en-US" sz="900" b="1" dirty="0">
              <a:solidFill>
                <a:schemeClr val="accent4">
                  <a:lumMod val="20000"/>
                  <a:lumOff val="80000"/>
                </a:schemeClr>
              </a:solidFill>
            </a:endParaRPr>
          </a:p>
          <a:p>
            <a:r>
              <a:rPr lang="en-US" sz="900" b="1" dirty="0">
                <a:solidFill>
                  <a:schemeClr val="accent4">
                    <a:lumMod val="20000"/>
                    <a:lumOff val="80000"/>
                  </a:schemeClr>
                </a:solidFill>
              </a:rPr>
              <a:t>Synchronous Dance Class Allows for</a:t>
            </a:r>
            <a:br>
              <a:rPr lang="en-US" sz="900" b="1" dirty="0">
                <a:solidFill>
                  <a:schemeClr val="accent4">
                    <a:lumMod val="20000"/>
                    <a:lumOff val="80000"/>
                  </a:schemeClr>
                </a:solidFill>
              </a:rPr>
            </a:br>
            <a:r>
              <a:rPr lang="en-US" sz="900" b="1" dirty="0">
                <a:solidFill>
                  <a:schemeClr val="accent4">
                    <a:lumMod val="20000"/>
                    <a:lumOff val="80000"/>
                  </a:schemeClr>
                </a:solidFill>
              </a:rPr>
              <a:t>Real-Time Performance Feedback</a:t>
            </a:r>
          </a:p>
          <a:p>
            <a:r>
              <a:rPr lang="en-US" sz="800" dirty="0"/>
              <a:t>“When I’m in the classroom, I walk around, and there’s always</a:t>
            </a:r>
            <a:br>
              <a:rPr lang="en-US" sz="800" dirty="0"/>
            </a:br>
            <a:r>
              <a:rPr lang="en-US" sz="800" dirty="0"/>
              <a:t>a couple dancers I don’t see directly…</a:t>
            </a:r>
            <a:r>
              <a:rPr lang="en-US" sz="800" b="1" dirty="0"/>
              <a:t>on the Zoom platform,</a:t>
            </a:r>
            <a:br>
              <a:rPr lang="en-US" sz="800" b="1" dirty="0"/>
            </a:br>
            <a:r>
              <a:rPr lang="en-US" sz="800" b="1" dirty="0"/>
              <a:t>you see everybody, you see everything</a:t>
            </a:r>
            <a:r>
              <a:rPr lang="en-US" sz="800" dirty="0"/>
              <a:t>. It actually makes</a:t>
            </a:r>
            <a:br>
              <a:rPr lang="en-US" sz="800" dirty="0"/>
            </a:br>
            <a:r>
              <a:rPr lang="en-US" sz="800" dirty="0"/>
              <a:t>it very easy to give corrections because you can see so much</a:t>
            </a:r>
            <a:br>
              <a:rPr lang="en-US" sz="800" dirty="0"/>
            </a:br>
            <a:r>
              <a:rPr lang="en-US" sz="800" dirty="0"/>
              <a:t>at one given time.” </a:t>
            </a:r>
            <a:br>
              <a:rPr lang="en-US" sz="800" dirty="0"/>
            </a:br>
            <a:r>
              <a:rPr lang="en-US" sz="800" dirty="0"/>
              <a:t>- </a:t>
            </a:r>
            <a:r>
              <a:rPr lang="en-US" sz="800" i="1" dirty="0"/>
              <a:t>Maria Caruso, Chair, Performing Arts</a:t>
            </a:r>
          </a:p>
          <a:p>
            <a:endParaRPr lang="en-US" sz="900" b="1" dirty="0">
              <a:solidFill>
                <a:schemeClr val="accent4">
                  <a:lumMod val="20000"/>
                  <a:lumOff val="80000"/>
                </a:schemeClr>
              </a:solidFill>
            </a:endParaRPr>
          </a:p>
          <a:p>
            <a:br>
              <a:rPr lang="en-US" sz="900" b="1" dirty="0">
                <a:solidFill>
                  <a:schemeClr val="accent4">
                    <a:lumMod val="20000"/>
                    <a:lumOff val="80000"/>
                  </a:schemeClr>
                </a:solidFill>
              </a:rPr>
            </a:br>
            <a:r>
              <a:rPr lang="en-US" sz="900" b="1" dirty="0">
                <a:solidFill>
                  <a:schemeClr val="accent4">
                    <a:lumMod val="20000"/>
                    <a:lumOff val="80000"/>
                  </a:schemeClr>
                </a:solidFill>
              </a:rPr>
              <a:t>Students Use Remote Environment </a:t>
            </a:r>
            <a:br>
              <a:rPr lang="en-US" sz="900" b="1" dirty="0">
                <a:solidFill>
                  <a:schemeClr val="accent4">
                    <a:lumMod val="20000"/>
                    <a:lumOff val="80000"/>
                  </a:schemeClr>
                </a:solidFill>
              </a:rPr>
            </a:br>
            <a:r>
              <a:rPr lang="en-US" sz="900" b="1" dirty="0">
                <a:solidFill>
                  <a:schemeClr val="accent4">
                    <a:lumMod val="20000"/>
                    <a:lumOff val="80000"/>
                  </a:schemeClr>
                </a:solidFill>
              </a:rPr>
              <a:t>to Creatively Enhance Theatre Projects</a:t>
            </a:r>
          </a:p>
          <a:p>
            <a:r>
              <a:rPr lang="en-US" sz="800" dirty="0"/>
              <a:t>“They were taking what they had around them and instead of it</a:t>
            </a:r>
            <a:br>
              <a:rPr lang="en-US" sz="800" dirty="0"/>
            </a:br>
            <a:r>
              <a:rPr lang="en-US" sz="800" dirty="0"/>
              <a:t>being a limitation, they were using that to tell the story</a:t>
            </a:r>
            <a:br>
              <a:rPr lang="en-US" sz="800" dirty="0"/>
            </a:br>
            <a:r>
              <a:rPr lang="en-US" sz="800" dirty="0"/>
              <a:t>they wanted to tell.” </a:t>
            </a:r>
            <a:br>
              <a:rPr lang="en-US" sz="800" dirty="0"/>
            </a:br>
            <a:r>
              <a:rPr lang="en-US" sz="800" dirty="0"/>
              <a:t>- </a:t>
            </a:r>
            <a:r>
              <a:rPr lang="en-US" sz="800" i="1" dirty="0"/>
              <a:t>Jesse Hinson, Associate Teaching Professor of Theater</a:t>
            </a:r>
          </a:p>
          <a:p>
            <a:endParaRPr lang="en-US" sz="900" dirty="0"/>
          </a:p>
          <a:p>
            <a:pPr marL="171450" indent="-171450">
              <a:buFontTx/>
              <a:buChar char="-"/>
            </a:pPr>
            <a:endParaRPr lang="en-US" sz="900" i="1" dirty="0"/>
          </a:p>
          <a:p>
            <a:endParaRPr lang="en-US" sz="900" dirty="0"/>
          </a:p>
          <a:p>
            <a:endParaRPr lang="en-US" sz="900" b="1" dirty="0"/>
          </a:p>
          <a:p>
            <a:endParaRPr lang="en-CA" dirty="0"/>
          </a:p>
        </p:txBody>
      </p:sp>
      <p:sp>
        <p:nvSpPr>
          <p:cNvPr id="2" name="Title 1">
            <a:extLst>
              <a:ext uri="{FF2B5EF4-FFF2-40B4-BE49-F238E27FC236}">
                <a16:creationId xmlns:a16="http://schemas.microsoft.com/office/drawing/2014/main" id="{9A12BA9D-302B-43EF-A652-70189798546C}"/>
              </a:ext>
            </a:extLst>
          </p:cNvPr>
          <p:cNvSpPr>
            <a:spLocks noGrp="1"/>
          </p:cNvSpPr>
          <p:nvPr>
            <p:ph type="title"/>
          </p:nvPr>
        </p:nvSpPr>
        <p:spPr>
          <a:xfrm>
            <a:off x="279055" y="67706"/>
            <a:ext cx="6607881" cy="498598"/>
          </a:xfrm>
        </p:spPr>
        <p:txBody>
          <a:bodyPr/>
          <a:lstStyle/>
          <a:p>
            <a:r>
              <a:rPr lang="en-US" dirty="0"/>
              <a:t>Surprise Benefits of Remote Performance Classes</a:t>
            </a:r>
            <a:endParaRPr lang="en-CA" dirty="0"/>
          </a:p>
        </p:txBody>
      </p:sp>
    </p:spTree>
    <p:extLst>
      <p:ext uri="{BB962C8B-B14F-4D97-AF65-F5344CB8AC3E}">
        <p14:creationId xmlns:p14="http://schemas.microsoft.com/office/powerpoint/2010/main" val="4193822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9CD8-062A-450A-9A0D-01B93CEC6979}"/>
              </a:ext>
            </a:extLst>
          </p:cNvPr>
          <p:cNvSpPr>
            <a:spLocks noGrp="1"/>
          </p:cNvSpPr>
          <p:nvPr>
            <p:ph type="title"/>
          </p:nvPr>
        </p:nvSpPr>
        <p:spPr/>
        <p:txBody>
          <a:bodyPr/>
          <a:lstStyle/>
          <a:p>
            <a:r>
              <a:rPr lang="en-CA" dirty="0"/>
              <a:t>Roadmap</a:t>
            </a:r>
          </a:p>
        </p:txBody>
      </p:sp>
      <p:sp>
        <p:nvSpPr>
          <p:cNvPr id="4" name="Text Placeholder 3">
            <a:extLst>
              <a:ext uri="{FF2B5EF4-FFF2-40B4-BE49-F238E27FC236}">
                <a16:creationId xmlns:a16="http://schemas.microsoft.com/office/drawing/2014/main" id="{FBF9C059-49F2-4C10-B752-82CE530E47AB}"/>
              </a:ext>
            </a:extLst>
          </p:cNvPr>
          <p:cNvSpPr>
            <a:spLocks noGrp="1"/>
          </p:cNvSpPr>
          <p:nvPr>
            <p:ph type="body" sz="quarter" idx="17"/>
          </p:nvPr>
        </p:nvSpPr>
        <p:spPr>
          <a:xfrm>
            <a:off x="1079873" y="1365749"/>
            <a:ext cx="4241053" cy="3038076"/>
          </a:xfrm>
        </p:spPr>
        <p:txBody>
          <a:bodyPr/>
          <a:lstStyle/>
          <a:p>
            <a:pPr marL="342900" indent="-342900">
              <a:buClr>
                <a:schemeClr val="bg1"/>
              </a:buClr>
              <a:buFont typeface="+mj-lt"/>
              <a:buAutoNum type="arabicPeriod"/>
            </a:pPr>
            <a:r>
              <a:rPr lang="en-CA" dirty="0"/>
              <a:t>Student Success and Wellbeing</a:t>
            </a:r>
          </a:p>
          <a:p>
            <a:pPr marL="342900" indent="-342900">
              <a:buClr>
                <a:schemeClr val="bg1"/>
              </a:buClr>
              <a:buFont typeface="+mj-lt"/>
              <a:buAutoNum type="arabicPeriod"/>
            </a:pPr>
            <a:r>
              <a:rPr lang="en-CA" dirty="0"/>
              <a:t>Inclusion and Accessibility</a:t>
            </a:r>
          </a:p>
          <a:p>
            <a:pPr marL="342900" indent="-342900">
              <a:buClr>
                <a:schemeClr val="bg1"/>
              </a:buClr>
              <a:buFont typeface="+mj-lt"/>
              <a:buAutoNum type="arabicPeriod"/>
            </a:pPr>
            <a:r>
              <a:rPr lang="en-CA" dirty="0"/>
              <a:t>Digital Tools and Technologies</a:t>
            </a:r>
          </a:p>
          <a:p>
            <a:pPr marL="342900" indent="-342900">
              <a:buClr>
                <a:schemeClr val="bg1"/>
              </a:buClr>
              <a:buFont typeface="+mj-lt"/>
              <a:buAutoNum type="arabicPeriod"/>
            </a:pPr>
            <a:r>
              <a:rPr lang="en-CA" sz="1600" b="1" dirty="0">
                <a:solidFill>
                  <a:schemeClr val="accent4">
                    <a:lumMod val="20000"/>
                    <a:lumOff val="80000"/>
                  </a:schemeClr>
                </a:solidFill>
              </a:rPr>
              <a:t>Next-Generation Innovations</a:t>
            </a:r>
            <a:br>
              <a:rPr lang="en-CA" sz="1600" b="1" dirty="0">
                <a:solidFill>
                  <a:schemeClr val="accent4">
                    <a:lumMod val="20000"/>
                    <a:lumOff val="80000"/>
                  </a:schemeClr>
                </a:solidFill>
              </a:rPr>
            </a:br>
            <a:r>
              <a:rPr lang="en-CA" sz="1600" b="1" dirty="0">
                <a:solidFill>
                  <a:schemeClr val="accent4">
                    <a:lumMod val="20000"/>
                    <a:lumOff val="80000"/>
                  </a:schemeClr>
                </a:solidFill>
              </a:rPr>
              <a:t>(current topic)</a:t>
            </a:r>
          </a:p>
          <a:p>
            <a:pPr marL="342900" indent="-342900">
              <a:buClr>
                <a:schemeClr val="bg1"/>
              </a:buClr>
              <a:buFont typeface="+mj-lt"/>
              <a:buAutoNum type="arabicPeriod"/>
            </a:pPr>
            <a:r>
              <a:rPr lang="en-CA" dirty="0"/>
              <a:t>Institutional Policies and Practices</a:t>
            </a:r>
          </a:p>
          <a:p>
            <a:endParaRPr lang="en-CA" dirty="0"/>
          </a:p>
          <a:p>
            <a:endParaRPr lang="en-CA" dirty="0"/>
          </a:p>
        </p:txBody>
      </p:sp>
      <p:sp>
        <p:nvSpPr>
          <p:cNvPr id="5" name="Text Placeholder 4">
            <a:extLst>
              <a:ext uri="{FF2B5EF4-FFF2-40B4-BE49-F238E27FC236}">
                <a16:creationId xmlns:a16="http://schemas.microsoft.com/office/drawing/2014/main" id="{EB0B48DB-5CB0-473C-99A5-7202B3EF3D0F}"/>
              </a:ext>
            </a:extLst>
          </p:cNvPr>
          <p:cNvSpPr>
            <a:spLocks noGrp="1"/>
          </p:cNvSpPr>
          <p:nvPr>
            <p:ph type="body" sz="quarter" idx="19"/>
          </p:nvPr>
        </p:nvSpPr>
        <p:spPr/>
        <p:txBody>
          <a:bodyPr/>
          <a:lstStyle/>
          <a:p>
            <a:endParaRPr lang="en-CA"/>
          </a:p>
        </p:txBody>
      </p:sp>
      <p:sp>
        <p:nvSpPr>
          <p:cNvPr id="6" name="Text Placeholder 5">
            <a:extLst>
              <a:ext uri="{FF2B5EF4-FFF2-40B4-BE49-F238E27FC236}">
                <a16:creationId xmlns:a16="http://schemas.microsoft.com/office/drawing/2014/main" id="{BBC91629-34BA-4150-B458-8D23EA86E6B7}"/>
              </a:ext>
            </a:extLst>
          </p:cNvPr>
          <p:cNvSpPr>
            <a:spLocks noGrp="1"/>
          </p:cNvSpPr>
          <p:nvPr>
            <p:ph type="body" sz="quarter" idx="18"/>
          </p:nvPr>
        </p:nvSpPr>
        <p:spPr/>
        <p:txBody>
          <a:bodyPr/>
          <a:lstStyle/>
          <a:p>
            <a:endParaRPr lang="en-CA"/>
          </a:p>
        </p:txBody>
      </p:sp>
    </p:spTree>
    <p:extLst>
      <p:ext uri="{BB962C8B-B14F-4D97-AF65-F5344CB8AC3E}">
        <p14:creationId xmlns:p14="http://schemas.microsoft.com/office/powerpoint/2010/main" val="2903139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289362-072E-4B8A-9E8E-2F68FA0C642D}"/>
              </a:ext>
            </a:extLst>
          </p:cNvPr>
          <p:cNvSpPr>
            <a:spLocks noGrp="1"/>
          </p:cNvSpPr>
          <p:nvPr>
            <p:ph type="body" sz="quarter" idx="18"/>
          </p:nvPr>
        </p:nvSpPr>
        <p:spPr>
          <a:xfrm>
            <a:off x="4114800" y="4344065"/>
            <a:ext cx="2286000" cy="456535"/>
          </a:xfrm>
        </p:spPr>
        <p:txBody>
          <a:bodyPr/>
          <a:lstStyle/>
          <a:p>
            <a:r>
              <a:rPr lang="en-US" dirty="0"/>
              <a:t>Source: Zaleski, Olivia. “</a:t>
            </a:r>
            <a:r>
              <a:rPr lang="en-US" dirty="0" err="1">
                <a:hlinkClick r:id="rId2"/>
              </a:rPr>
              <a:t>MasterClass</a:t>
            </a:r>
            <a:r>
              <a:rPr lang="en-US" dirty="0">
                <a:hlinkClick r:id="rId2"/>
              </a:rPr>
              <a:t> Has Celebrity Instructors and $136 Million. Will Students Show Up</a:t>
            </a:r>
            <a:r>
              <a:rPr lang="en-US" dirty="0"/>
              <a:t>?” Bloomberg, 2018; “</a:t>
            </a:r>
            <a:r>
              <a:rPr lang="en-US" dirty="0">
                <a:hlinkClick r:id="rId3"/>
              </a:rPr>
              <a:t>About Outlier</a:t>
            </a:r>
            <a:r>
              <a:rPr lang="en-US" dirty="0"/>
              <a:t>,” Outlier, accessed January 24, 2020; EAB interviews and analysis.</a:t>
            </a:r>
          </a:p>
          <a:p>
            <a:endParaRPr lang="en-CA" dirty="0"/>
          </a:p>
        </p:txBody>
      </p:sp>
      <p:sp>
        <p:nvSpPr>
          <p:cNvPr id="7" name="Rectangle 6">
            <a:extLst>
              <a:ext uri="{FF2B5EF4-FFF2-40B4-BE49-F238E27FC236}">
                <a16:creationId xmlns:a16="http://schemas.microsoft.com/office/drawing/2014/main" id="{5C69358E-0C7F-4FB7-AB3D-E5A8CFF4CD56}"/>
              </a:ext>
              <a:ext uri="{C183D7F6-B498-43B3-948B-1728B52AA6E4}">
                <adec:decorative xmlns:adec="http://schemas.microsoft.com/office/drawing/2017/decorative" val="1"/>
              </a:ext>
            </a:extLst>
          </p:cNvPr>
          <p:cNvSpPr/>
          <p:nvPr/>
        </p:nvSpPr>
        <p:spPr bwMode="gray">
          <a:xfrm>
            <a:off x="203200" y="740781"/>
            <a:ext cx="3360057" cy="318762"/>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8" name="Rectangle 7">
            <a:extLst>
              <a:ext uri="{FF2B5EF4-FFF2-40B4-BE49-F238E27FC236}">
                <a16:creationId xmlns:a16="http://schemas.microsoft.com/office/drawing/2014/main" id="{262C9128-987B-4168-979F-F01D55222B5C}"/>
              </a:ext>
              <a:ext uri="{C183D7F6-B498-43B3-948B-1728B52AA6E4}">
                <adec:decorative xmlns:adec="http://schemas.microsoft.com/office/drawing/2017/decorative" val="1"/>
              </a:ext>
            </a:extLst>
          </p:cNvPr>
          <p:cNvSpPr/>
          <p:nvPr/>
        </p:nvSpPr>
        <p:spPr bwMode="gray">
          <a:xfrm>
            <a:off x="203200" y="2686009"/>
            <a:ext cx="3628571" cy="318762"/>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pic>
        <p:nvPicPr>
          <p:cNvPr id="10" name="Picture 9" descr="A director sitting at a desk in a room with dark mood lighting. An Egyptian bust sits on the desk in front of him. ">
            <a:extLst>
              <a:ext uri="{FF2B5EF4-FFF2-40B4-BE49-F238E27FC236}">
                <a16:creationId xmlns:a16="http://schemas.microsoft.com/office/drawing/2014/main" id="{1801A5F7-C199-4BD7-B029-828C977C8066}"/>
              </a:ext>
            </a:extLst>
          </p:cNvPr>
          <p:cNvPicPr>
            <a:picLocks noChangeAspect="1"/>
          </p:cNvPicPr>
          <p:nvPr/>
        </p:nvPicPr>
        <p:blipFill rotWithShape="1">
          <a:blip r:embed="rId4"/>
          <a:srcRect l="5533" r="8620"/>
          <a:stretch/>
        </p:blipFill>
        <p:spPr>
          <a:xfrm>
            <a:off x="3944894" y="2966088"/>
            <a:ext cx="1796475" cy="1078616"/>
          </a:xfrm>
          <a:prstGeom prst="rect">
            <a:avLst/>
          </a:prstGeom>
        </p:spPr>
      </p:pic>
      <p:pic>
        <p:nvPicPr>
          <p:cNvPr id="9" name="Picture 8" descr="Gordon Ramsay in a kitchen above a ball of dough, rubbing his hands together and flour in the air.">
            <a:extLst>
              <a:ext uri="{FF2B5EF4-FFF2-40B4-BE49-F238E27FC236}">
                <a16:creationId xmlns:a16="http://schemas.microsoft.com/office/drawing/2014/main" id="{E86C6460-07E0-405A-8BE4-1FD6FC8E54E3}"/>
              </a:ext>
            </a:extLst>
          </p:cNvPr>
          <p:cNvPicPr>
            <a:picLocks noChangeAspect="1"/>
          </p:cNvPicPr>
          <p:nvPr/>
        </p:nvPicPr>
        <p:blipFill rotWithShape="1">
          <a:blip r:embed="rId5"/>
          <a:srcRect l="2908" t="448" r="3613" b="405"/>
          <a:stretch/>
        </p:blipFill>
        <p:spPr>
          <a:xfrm>
            <a:off x="3996531" y="1017508"/>
            <a:ext cx="1693203" cy="1016610"/>
          </a:xfrm>
          <a:prstGeom prst="rect">
            <a:avLst/>
          </a:prstGeom>
        </p:spPr>
      </p:pic>
      <p:sp>
        <p:nvSpPr>
          <p:cNvPr id="4" name="Text Placeholder 3">
            <a:extLst>
              <a:ext uri="{FF2B5EF4-FFF2-40B4-BE49-F238E27FC236}">
                <a16:creationId xmlns:a16="http://schemas.microsoft.com/office/drawing/2014/main" id="{0A331E35-9C75-4D32-8CDB-22B9FC440B46}"/>
              </a:ext>
            </a:extLst>
          </p:cNvPr>
          <p:cNvSpPr>
            <a:spLocks noGrp="1"/>
          </p:cNvSpPr>
          <p:nvPr>
            <p:ph type="body" sz="quarter" idx="17"/>
          </p:nvPr>
        </p:nvSpPr>
        <p:spPr>
          <a:xfrm>
            <a:off x="279056" y="740781"/>
            <a:ext cx="5843952" cy="4650247"/>
          </a:xfrm>
        </p:spPr>
        <p:txBody>
          <a:bodyPr/>
          <a:lstStyle/>
          <a:p>
            <a:r>
              <a:rPr lang="en-US" sz="800" b="1" dirty="0">
                <a:solidFill>
                  <a:schemeClr val="accent4">
                    <a:lumMod val="20000"/>
                    <a:lumOff val="80000"/>
                  </a:schemeClr>
                </a:solidFill>
              </a:rPr>
              <a:t>From Star-Studded, High-Definition Hobby Courses… </a:t>
            </a:r>
            <a:br>
              <a:rPr lang="en-US" sz="800" b="1" dirty="0">
                <a:solidFill>
                  <a:schemeClr val="accent4">
                    <a:lumMod val="20000"/>
                    <a:lumOff val="80000"/>
                  </a:schemeClr>
                </a:solidFill>
              </a:rPr>
            </a:br>
            <a:r>
              <a:rPr lang="en-US" sz="800" i="1" dirty="0">
                <a:solidFill>
                  <a:schemeClr val="accent4">
                    <a:lumMod val="20000"/>
                    <a:lumOff val="80000"/>
                  </a:schemeClr>
                </a:solidFill>
              </a:rPr>
              <a:t>Learn Cooking Techniques…from Gordon Ramsay</a:t>
            </a:r>
          </a:p>
          <a:p>
            <a:pPr marL="171450" indent="-171450">
              <a:buFont typeface="Wingdings" panose="05000000000000000000" pitchFamily="2" charset="2"/>
              <a:buChar char="Ø"/>
            </a:pPr>
            <a:r>
              <a:rPr lang="en-US" sz="800" dirty="0"/>
              <a:t>$15/month or $180/year all-access pass </a:t>
            </a:r>
          </a:p>
          <a:p>
            <a:pPr marL="171450" indent="-171450">
              <a:buFont typeface="Wingdings" panose="05000000000000000000" pitchFamily="2" charset="2"/>
              <a:buChar char="Ø"/>
            </a:pPr>
            <a:r>
              <a:rPr lang="en-US" sz="800" dirty="0"/>
              <a:t>Short lectures from 50+ celebrity instructors</a:t>
            </a:r>
          </a:p>
          <a:p>
            <a:pPr marL="171450" indent="-171450">
              <a:buFont typeface="Wingdings" panose="05000000000000000000" pitchFamily="2" charset="2"/>
              <a:buChar char="Ø"/>
            </a:pPr>
            <a:r>
              <a:rPr lang="en-US" sz="800" dirty="0"/>
              <a:t>2M+ website visitors per month1</a:t>
            </a:r>
          </a:p>
          <a:p>
            <a:pPr marL="171450" indent="-171450">
              <a:buFont typeface="Wingdings" panose="05000000000000000000" pitchFamily="2" charset="2"/>
              <a:buChar char="Ø"/>
            </a:pPr>
            <a:r>
              <a:rPr lang="en-US" sz="800" dirty="0"/>
              <a:t>$136M in venture capital funding</a:t>
            </a:r>
          </a:p>
          <a:p>
            <a:pPr marL="171450" indent="-171450">
              <a:buFont typeface="Wingdings" panose="05000000000000000000" pitchFamily="2" charset="2"/>
              <a:buChar char="Ø"/>
            </a:pPr>
            <a:r>
              <a:rPr lang="en-US" sz="800" dirty="0"/>
              <a:t>70 courses: Annie </a:t>
            </a:r>
            <a:r>
              <a:rPr lang="en-US" sz="800" dirty="0" err="1"/>
              <a:t>Liebovitz</a:t>
            </a:r>
            <a:r>
              <a:rPr lang="en-US" sz="800" dirty="0"/>
              <a:t> on photography, RuPaul on self-expression and authenticity</a:t>
            </a:r>
            <a:endParaRPr lang="en-US" sz="800" dirty="0">
              <a:solidFill>
                <a:schemeClr val="accent4">
                  <a:lumMod val="20000"/>
                  <a:lumOff val="80000"/>
                </a:schemeClr>
              </a:solidFill>
            </a:endParaRPr>
          </a:p>
          <a:p>
            <a:r>
              <a:rPr lang="en-US" sz="800" b="1" dirty="0">
                <a:solidFill>
                  <a:schemeClr val="accent4">
                    <a:lumMod val="20000"/>
                    <a:lumOff val="80000"/>
                  </a:schemeClr>
                </a:solidFill>
              </a:rPr>
              <a:t>…to the “101” Lecture Reinvented as Cinematic Experience</a:t>
            </a:r>
            <a:br>
              <a:rPr lang="en-US" sz="800" b="1" dirty="0">
                <a:solidFill>
                  <a:schemeClr val="accent4">
                    <a:lumMod val="20000"/>
                    <a:lumOff val="80000"/>
                  </a:schemeClr>
                </a:solidFill>
              </a:rPr>
            </a:br>
            <a:r>
              <a:rPr lang="en-US" sz="800" i="1" dirty="0">
                <a:solidFill>
                  <a:schemeClr val="accent4">
                    <a:lumMod val="20000"/>
                    <a:lumOff val="80000"/>
                  </a:schemeClr>
                </a:solidFill>
              </a:rPr>
              <a:t>Calculus I “Trailer,” with Inspirational Soundtrack</a:t>
            </a:r>
            <a:endParaRPr lang="en-US" sz="800" b="1" i="1" dirty="0">
              <a:solidFill>
                <a:schemeClr val="accent4">
                  <a:lumMod val="20000"/>
                  <a:lumOff val="80000"/>
                </a:schemeClr>
              </a:solidFill>
            </a:endParaRPr>
          </a:p>
          <a:p>
            <a:pPr marL="171450" indent="-171450">
              <a:buFont typeface="Wingdings" panose="05000000000000000000" pitchFamily="2" charset="2"/>
              <a:buChar char="Ø"/>
            </a:pPr>
            <a:r>
              <a:rPr lang="en-US" sz="800" b="1" dirty="0"/>
              <a:t>2019 startup from </a:t>
            </a:r>
            <a:r>
              <a:rPr lang="en-US" sz="800" b="1" dirty="0" err="1"/>
              <a:t>MasterClass</a:t>
            </a:r>
            <a:r>
              <a:rPr lang="en-US" sz="800" b="1" dirty="0"/>
              <a:t> co-founder</a:t>
            </a:r>
          </a:p>
          <a:p>
            <a:pPr marL="171450" indent="-171450">
              <a:buFont typeface="Wingdings" panose="05000000000000000000" pitchFamily="2" charset="2"/>
              <a:buChar char="Ø"/>
            </a:pPr>
            <a:r>
              <a:rPr lang="en-US" sz="800" b="1" dirty="0"/>
              <a:t>14 weeks, $400</a:t>
            </a:r>
          </a:p>
          <a:p>
            <a:pPr marL="171450" indent="-171450">
              <a:buFont typeface="Wingdings" panose="05000000000000000000" pitchFamily="2" charset="2"/>
              <a:buChar char="Ø"/>
            </a:pPr>
            <a:r>
              <a:rPr lang="en-US" sz="800" b="1" dirty="0"/>
              <a:t>Filmed and produced with cinematic quality</a:t>
            </a:r>
          </a:p>
          <a:p>
            <a:pPr marL="171450" indent="-171450">
              <a:buFont typeface="Wingdings" panose="05000000000000000000" pitchFamily="2" charset="2"/>
              <a:buChar char="Ø"/>
            </a:pPr>
            <a:r>
              <a:rPr lang="en-US" sz="800" b="1" dirty="0"/>
              <a:t>Transferable credit from U. of Pittsburgh</a:t>
            </a:r>
          </a:p>
          <a:p>
            <a:pPr marL="171450" indent="-171450">
              <a:buFont typeface="Wingdings" panose="05000000000000000000" pitchFamily="2" charset="2"/>
              <a:buChar char="Ø"/>
            </a:pPr>
            <a:r>
              <a:rPr lang="en-US" sz="800" b="1" dirty="0"/>
              <a:t>Taught by star faculty from elite R1s</a:t>
            </a:r>
          </a:p>
          <a:p>
            <a:pPr marL="171450" indent="-171450">
              <a:buFont typeface="Wingdings" panose="05000000000000000000" pitchFamily="2" charset="2"/>
              <a:buChar char="Ø"/>
            </a:pPr>
            <a:endParaRPr lang="en-US" sz="800" b="1" dirty="0"/>
          </a:p>
          <a:p>
            <a:endParaRPr lang="en-US" sz="800" b="1" dirty="0"/>
          </a:p>
          <a:p>
            <a:endParaRPr lang="en-CA" sz="800" dirty="0"/>
          </a:p>
        </p:txBody>
      </p:sp>
      <p:sp>
        <p:nvSpPr>
          <p:cNvPr id="2" name="Title 1">
            <a:extLst>
              <a:ext uri="{FF2B5EF4-FFF2-40B4-BE49-F238E27FC236}">
                <a16:creationId xmlns:a16="http://schemas.microsoft.com/office/drawing/2014/main" id="{E8CFF728-1526-498E-9565-59FBCF7CAA35}"/>
              </a:ext>
            </a:extLst>
          </p:cNvPr>
          <p:cNvSpPr>
            <a:spLocks noGrp="1"/>
          </p:cNvSpPr>
          <p:nvPr>
            <p:ph type="title"/>
          </p:nvPr>
        </p:nvSpPr>
        <p:spPr>
          <a:xfrm>
            <a:off x="279055" y="67706"/>
            <a:ext cx="5728205" cy="498598"/>
          </a:xfrm>
        </p:spPr>
        <p:txBody>
          <a:bodyPr/>
          <a:lstStyle/>
          <a:p>
            <a:r>
              <a:rPr lang="en-CA" dirty="0"/>
              <a:t>High-Quality Alternative, Low-Cost Disruptor</a:t>
            </a:r>
          </a:p>
        </p:txBody>
      </p:sp>
    </p:spTree>
    <p:extLst>
      <p:ext uri="{BB962C8B-B14F-4D97-AF65-F5344CB8AC3E}">
        <p14:creationId xmlns:p14="http://schemas.microsoft.com/office/powerpoint/2010/main" val="185417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1D14-5A9B-48B1-BA95-172F5426D088}"/>
              </a:ext>
            </a:extLst>
          </p:cNvPr>
          <p:cNvSpPr>
            <a:spLocks noGrp="1"/>
          </p:cNvSpPr>
          <p:nvPr>
            <p:ph type="title"/>
          </p:nvPr>
        </p:nvSpPr>
        <p:spPr>
          <a:xfrm>
            <a:off x="279056" y="67706"/>
            <a:ext cx="5869506" cy="498598"/>
          </a:xfrm>
        </p:spPr>
        <p:txBody>
          <a:bodyPr/>
          <a:lstStyle/>
          <a:p>
            <a:r>
              <a:rPr lang="en-CA" dirty="0"/>
              <a:t>Aligning AI Practices with Classroom Priorities</a:t>
            </a:r>
          </a:p>
        </p:txBody>
      </p:sp>
      <p:sp>
        <p:nvSpPr>
          <p:cNvPr id="3" name="Text Placeholder 2">
            <a:extLst>
              <a:ext uri="{FF2B5EF4-FFF2-40B4-BE49-F238E27FC236}">
                <a16:creationId xmlns:a16="http://schemas.microsoft.com/office/drawing/2014/main" id="{2A170A61-6077-4FB9-AAF2-35F23FDBC65E}"/>
              </a:ext>
            </a:extLst>
          </p:cNvPr>
          <p:cNvSpPr>
            <a:spLocks noGrp="1"/>
          </p:cNvSpPr>
          <p:nvPr>
            <p:ph type="body" sz="quarter" idx="16"/>
          </p:nvPr>
        </p:nvSpPr>
        <p:spPr>
          <a:xfrm>
            <a:off x="531293" y="604599"/>
            <a:ext cx="5869507" cy="193899"/>
          </a:xfrm>
        </p:spPr>
        <p:txBody>
          <a:bodyPr/>
          <a:lstStyle/>
          <a:p>
            <a:r>
              <a:rPr lang="en-CA" sz="1400" dirty="0">
                <a:solidFill>
                  <a:schemeClr val="accent4">
                    <a:lumMod val="20000"/>
                    <a:lumOff val="80000"/>
                  </a:schemeClr>
                </a:solidFill>
              </a:rPr>
              <a:t>Guiding the Conversation on AI in the Classroom</a:t>
            </a:r>
          </a:p>
        </p:txBody>
      </p:sp>
      <p:sp>
        <p:nvSpPr>
          <p:cNvPr id="4" name="Text Placeholder 3">
            <a:extLst>
              <a:ext uri="{FF2B5EF4-FFF2-40B4-BE49-F238E27FC236}">
                <a16:creationId xmlns:a16="http://schemas.microsoft.com/office/drawing/2014/main" id="{97DA8864-22B3-4679-B6CC-C04FD71E6296}"/>
              </a:ext>
            </a:extLst>
          </p:cNvPr>
          <p:cNvSpPr>
            <a:spLocks noGrp="1"/>
          </p:cNvSpPr>
          <p:nvPr>
            <p:ph type="body" sz="quarter" idx="17"/>
          </p:nvPr>
        </p:nvSpPr>
        <p:spPr>
          <a:xfrm>
            <a:off x="531294" y="1053296"/>
            <a:ext cx="5869506" cy="3581361"/>
          </a:xfrm>
        </p:spPr>
        <p:txBody>
          <a:bodyPr/>
          <a:lstStyle/>
          <a:p>
            <a:r>
              <a:rPr lang="en-US" sz="1050" b="1" dirty="0">
                <a:solidFill>
                  <a:schemeClr val="accent4">
                    <a:lumMod val="20000"/>
                    <a:lumOff val="80000"/>
                  </a:schemeClr>
                </a:solidFill>
              </a:rPr>
              <a:t>Adaptive and Personalized Learning</a:t>
            </a:r>
            <a:endParaRPr lang="en-US" sz="1050" b="1" i="1" dirty="0">
              <a:solidFill>
                <a:schemeClr val="accent4">
                  <a:lumMod val="20000"/>
                  <a:lumOff val="80000"/>
                </a:schemeClr>
              </a:solidFill>
            </a:endParaRPr>
          </a:p>
          <a:p>
            <a:r>
              <a:rPr lang="en-US" sz="1050" b="1" i="1" dirty="0"/>
              <a:t>Concerns: </a:t>
            </a:r>
            <a:r>
              <a:rPr lang="en-US" sz="1050" i="1" dirty="0"/>
              <a:t>Adaptive learning will drive standardization of curricula between instructors </a:t>
            </a:r>
            <a:br>
              <a:rPr lang="en-US" sz="1050" i="1" dirty="0"/>
            </a:br>
            <a:r>
              <a:rPr lang="en-US" sz="1050" i="1" dirty="0"/>
              <a:t>and institutions</a:t>
            </a:r>
          </a:p>
          <a:p>
            <a:r>
              <a:rPr lang="en-US" sz="1050" b="1" dirty="0">
                <a:solidFill>
                  <a:schemeClr val="accent4">
                    <a:lumMod val="20000"/>
                    <a:lumOff val="80000"/>
                  </a:schemeClr>
                </a:solidFill>
              </a:rPr>
              <a:t>AI “TA” Support</a:t>
            </a:r>
          </a:p>
          <a:p>
            <a:r>
              <a:rPr lang="en-US" sz="1050" b="1" i="1" dirty="0"/>
              <a:t>Concerns: </a:t>
            </a:r>
            <a:r>
              <a:rPr lang="en-US" sz="1050" i="1" dirty="0"/>
              <a:t>The positive effects of new technology won’t last once hype wears off</a:t>
            </a:r>
          </a:p>
          <a:p>
            <a:r>
              <a:rPr lang="en-US" sz="1050" b="1" dirty="0">
                <a:solidFill>
                  <a:schemeClr val="accent4">
                    <a:lumMod val="20000"/>
                    <a:lumOff val="80000"/>
                  </a:schemeClr>
                </a:solidFill>
              </a:rPr>
              <a:t>AI Grading and Student Feedback</a:t>
            </a:r>
          </a:p>
          <a:p>
            <a:r>
              <a:rPr lang="en-US" sz="1050" b="1" i="1" dirty="0"/>
              <a:t>Concerns: </a:t>
            </a:r>
            <a:r>
              <a:rPr lang="en-US" sz="1050" i="1" dirty="0"/>
              <a:t>Computer-generated grading won’t capture true performance</a:t>
            </a:r>
          </a:p>
          <a:p>
            <a:r>
              <a:rPr lang="en-US" sz="1050" b="1" dirty="0">
                <a:solidFill>
                  <a:schemeClr val="accent4">
                    <a:lumMod val="20000"/>
                    <a:lumOff val="80000"/>
                  </a:schemeClr>
                </a:solidFill>
              </a:rPr>
              <a:t>Facial Recognition Engagement Software</a:t>
            </a:r>
          </a:p>
          <a:p>
            <a:r>
              <a:rPr lang="en-US" sz="1050" b="1" i="1" dirty="0"/>
              <a:t>Concerns: </a:t>
            </a:r>
            <a:r>
              <a:rPr lang="en-US" sz="1050" i="1" dirty="0"/>
              <a:t>Student privacy fears drive skepticism over some innovative technologies</a:t>
            </a:r>
          </a:p>
          <a:p>
            <a:endParaRPr lang="en-US" sz="1050" i="1" dirty="0"/>
          </a:p>
          <a:p>
            <a:endParaRPr lang="en-CA" sz="1050" dirty="0"/>
          </a:p>
        </p:txBody>
      </p:sp>
      <p:sp>
        <p:nvSpPr>
          <p:cNvPr id="6" name="Text Placeholder 5">
            <a:extLst>
              <a:ext uri="{FF2B5EF4-FFF2-40B4-BE49-F238E27FC236}">
                <a16:creationId xmlns:a16="http://schemas.microsoft.com/office/drawing/2014/main" id="{EEFADA45-5F9F-4BE1-86E1-D7AB91D48243}"/>
              </a:ext>
            </a:extLst>
          </p:cNvPr>
          <p:cNvSpPr>
            <a:spLocks noGrp="1"/>
          </p:cNvSpPr>
          <p:nvPr>
            <p:ph type="body" sz="quarter" idx="18"/>
          </p:nvPr>
        </p:nvSpPr>
        <p:spPr>
          <a:xfrm>
            <a:off x="2546430" y="4569768"/>
            <a:ext cx="3854370" cy="230832"/>
          </a:xfrm>
        </p:spPr>
        <p:txBody>
          <a:bodyPr/>
          <a:lstStyle/>
          <a:p>
            <a:r>
              <a:rPr lang="en-US" dirty="0"/>
              <a:t>Source: </a:t>
            </a:r>
            <a:r>
              <a:rPr lang="en-US" dirty="0" err="1"/>
              <a:t>Klutka</a:t>
            </a:r>
            <a:r>
              <a:rPr lang="en-US" dirty="0"/>
              <a:t>, Justin, Nathan </a:t>
            </a:r>
            <a:r>
              <a:rPr lang="en-US" dirty="0" err="1"/>
              <a:t>Ackerly</a:t>
            </a:r>
            <a:r>
              <a:rPr lang="en-US" dirty="0"/>
              <a:t>, and Andrew J. Magda, Artificial Intelligence in Higher Education: Current Uses and Future Applications,” </a:t>
            </a:r>
            <a:r>
              <a:rPr lang="en-US" i="1" dirty="0"/>
              <a:t>Learning House, </a:t>
            </a:r>
            <a:r>
              <a:rPr lang="en-US" dirty="0"/>
              <a:t>November 2016.;</a:t>
            </a:r>
            <a:r>
              <a:rPr lang="en-US" i="1" dirty="0"/>
              <a:t> </a:t>
            </a:r>
            <a:r>
              <a:rPr lang="en-US" dirty="0"/>
              <a:t>“ EAB interviews and analysis</a:t>
            </a:r>
          </a:p>
          <a:p>
            <a:endParaRPr lang="en-CA" dirty="0"/>
          </a:p>
        </p:txBody>
      </p:sp>
      <p:pic>
        <p:nvPicPr>
          <p:cNvPr id="7" name="Picture 6">
            <a:extLst>
              <a:ext uri="{FF2B5EF4-FFF2-40B4-BE49-F238E27FC236}">
                <a16:creationId xmlns:a16="http://schemas.microsoft.com/office/drawing/2014/main" id="{52AA2C1F-E16E-49D9-A347-CE353376EA8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76628" y="1042120"/>
            <a:ext cx="320040" cy="320040"/>
          </a:xfrm>
          <a:prstGeom prst="rect">
            <a:avLst/>
          </a:prstGeom>
        </p:spPr>
      </p:pic>
      <p:pic>
        <p:nvPicPr>
          <p:cNvPr id="8" name="Picture 7">
            <a:extLst>
              <a:ext uri="{FF2B5EF4-FFF2-40B4-BE49-F238E27FC236}">
                <a16:creationId xmlns:a16="http://schemas.microsoft.com/office/drawing/2014/main" id="{9FD8DAD0-8344-4F27-84FE-4A99F781B3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628" y="1911291"/>
            <a:ext cx="330708" cy="320040"/>
          </a:xfrm>
          <a:prstGeom prst="rect">
            <a:avLst/>
          </a:prstGeom>
        </p:spPr>
      </p:pic>
      <p:pic>
        <p:nvPicPr>
          <p:cNvPr id="9" name="Picture 8">
            <a:extLst>
              <a:ext uri="{FF2B5EF4-FFF2-40B4-BE49-F238E27FC236}">
                <a16:creationId xmlns:a16="http://schemas.microsoft.com/office/drawing/2014/main" id="{E2D4546A-B9AD-4CB8-8950-581B113B51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957" y="2616740"/>
            <a:ext cx="328198" cy="230832"/>
          </a:xfrm>
          <a:prstGeom prst="rect">
            <a:avLst/>
          </a:prstGeom>
        </p:spPr>
      </p:pic>
      <p:pic>
        <p:nvPicPr>
          <p:cNvPr id="10" name="Picture 9">
            <a:extLst>
              <a:ext uri="{FF2B5EF4-FFF2-40B4-BE49-F238E27FC236}">
                <a16:creationId xmlns:a16="http://schemas.microsoft.com/office/drawing/2014/main" id="{F653CE76-A5E8-4024-8EAE-B526072A4C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131952" y="3317538"/>
            <a:ext cx="245791" cy="292608"/>
          </a:xfrm>
          <a:prstGeom prst="rect">
            <a:avLst/>
          </a:prstGeom>
        </p:spPr>
      </p:pic>
    </p:spTree>
    <p:extLst>
      <p:ext uri="{BB962C8B-B14F-4D97-AF65-F5344CB8AC3E}">
        <p14:creationId xmlns:p14="http://schemas.microsoft.com/office/powerpoint/2010/main" val="179844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7953-76B6-4DD9-8003-9BA667A0A5B3}"/>
              </a:ext>
            </a:extLst>
          </p:cNvPr>
          <p:cNvSpPr>
            <a:spLocks noGrp="1"/>
          </p:cNvSpPr>
          <p:nvPr>
            <p:ph type="title"/>
          </p:nvPr>
        </p:nvSpPr>
        <p:spPr>
          <a:xfrm>
            <a:off x="279056" y="67706"/>
            <a:ext cx="3902242" cy="498598"/>
          </a:xfrm>
        </p:spPr>
        <p:txBody>
          <a:bodyPr/>
          <a:lstStyle/>
          <a:p>
            <a:r>
              <a:rPr lang="en-CA" dirty="0"/>
              <a:t>Growing Adoption of</a:t>
            </a:r>
            <a:br>
              <a:rPr lang="en-CA" dirty="0"/>
            </a:br>
            <a:r>
              <a:rPr lang="en-CA" dirty="0"/>
              <a:t>Pedagogical Best Practices</a:t>
            </a:r>
          </a:p>
        </p:txBody>
      </p:sp>
      <p:sp>
        <p:nvSpPr>
          <p:cNvPr id="6" name="Text Placeholder 5">
            <a:extLst>
              <a:ext uri="{FF2B5EF4-FFF2-40B4-BE49-F238E27FC236}">
                <a16:creationId xmlns:a16="http://schemas.microsoft.com/office/drawing/2014/main" id="{392509B6-6D7E-48DA-9C1E-A6C290CE2E95}"/>
              </a:ext>
            </a:extLst>
          </p:cNvPr>
          <p:cNvSpPr>
            <a:spLocks noGrp="1"/>
          </p:cNvSpPr>
          <p:nvPr>
            <p:ph type="body" sz="quarter" idx="18"/>
          </p:nvPr>
        </p:nvSpPr>
        <p:spPr>
          <a:xfrm>
            <a:off x="4181298" y="4540016"/>
            <a:ext cx="2286000" cy="379591"/>
          </a:xfrm>
        </p:spPr>
        <p:txBody>
          <a:bodyPr/>
          <a:lstStyle/>
          <a:p>
            <a:r>
              <a:rPr lang="en-US" dirty="0"/>
              <a:t>Source: Fox, K., Bryant, G., Srinivasan, N., Lin, N., Nguyen, A., (2020, October 6). Time for Class – COVID-19 Edition Part 2: Planning for a Fall Like No Other. </a:t>
            </a:r>
            <a:r>
              <a:rPr lang="en-US" dirty="0" err="1"/>
              <a:t>Tyton</a:t>
            </a:r>
            <a:r>
              <a:rPr lang="en-US" dirty="0"/>
              <a:t> Partners</a:t>
            </a:r>
          </a:p>
          <a:p>
            <a:endParaRPr lang="en-CA" dirty="0"/>
          </a:p>
        </p:txBody>
      </p:sp>
      <p:pic>
        <p:nvPicPr>
          <p:cNvPr id="7" name="Picture 6" descr="Chart demonstrating percentages of usage for specific pedagogical strategies, as well as percentages of faculty stating an increase in usage. &#10;&#10;Creating clear expectations and routines: 82%&#10;(43% of faculty state increase in usage)&#10;Informing students in advance about course learning outcomes: 74%&#10;(29% of faculty state increase in usage)&#10;Informing students in advance about exactly how I will assess: 69%&#10;(28% of faculty state increase in usage)&#10;Personal outreach and messages: 65%&#10;(66% of faculty state increase in usage)&#10;Incorporating assignments to apply learning to real-world problems 58%&#10;(23% of faculty state increase in usage)&#10;Designing the course to validate students’ diverse perspectives: 49%&#10;(30% of faculty state increase in usage)&#10;Incorporating group assignments: 38%&#10;(34% of faculty state increase in usage)&#10;Use of data to provide personalized feedback to students: 34%&#10;(35% of faculty state increase in usage)&#10;Use of self-evaluation to assess progress: 31%&#10;(43% of faculty state increase in usage)&#10;Use of data to decide what to emphasize in future class sessions: 26%&#10;(33% of faculty state increase in usage)&#10;">
            <a:extLst>
              <a:ext uri="{FF2B5EF4-FFF2-40B4-BE49-F238E27FC236}">
                <a16:creationId xmlns:a16="http://schemas.microsoft.com/office/drawing/2014/main" id="{A8248ED5-D679-4FA6-BB75-69C6C5B5D12D}"/>
              </a:ext>
            </a:extLst>
          </p:cNvPr>
          <p:cNvPicPr>
            <a:picLocks noChangeAspect="1"/>
          </p:cNvPicPr>
          <p:nvPr/>
        </p:nvPicPr>
        <p:blipFill>
          <a:blip r:embed="rId3"/>
          <a:stretch>
            <a:fillRect/>
          </a:stretch>
        </p:blipFill>
        <p:spPr>
          <a:xfrm>
            <a:off x="486825" y="882135"/>
            <a:ext cx="5427150" cy="3370042"/>
          </a:xfrm>
          <a:prstGeom prst="rect">
            <a:avLst/>
          </a:prstGeom>
        </p:spPr>
      </p:pic>
    </p:spTree>
    <p:extLst>
      <p:ext uri="{BB962C8B-B14F-4D97-AF65-F5344CB8AC3E}">
        <p14:creationId xmlns:p14="http://schemas.microsoft.com/office/powerpoint/2010/main" val="2041914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687FEA-EFC9-4BD9-AEFE-E8EA49D01B17}"/>
              </a:ext>
            </a:extLst>
          </p:cNvPr>
          <p:cNvSpPr>
            <a:spLocks noGrp="1"/>
          </p:cNvSpPr>
          <p:nvPr>
            <p:ph type="body" sz="quarter" idx="18"/>
          </p:nvPr>
        </p:nvSpPr>
        <p:spPr>
          <a:xfrm>
            <a:off x="4114800" y="4523601"/>
            <a:ext cx="2286000" cy="276999"/>
          </a:xfrm>
        </p:spPr>
        <p:txBody>
          <a:bodyPr/>
          <a:lstStyle/>
          <a:p>
            <a:pPr marL="0" marR="0" lvl="0" indent="0" algn="l" defTabSz="48006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Sources: </a:t>
            </a:r>
            <a:r>
              <a:rPr lang="en-US" b="1" dirty="0">
                <a:hlinkClick r:id="rId2"/>
              </a:rPr>
              <a:t>How VR is Revolutionizing the Way Future Doctors are Learning About Our Bodies</a:t>
            </a:r>
            <a:r>
              <a:rPr lang="en-US" dirty="0"/>
              <a:t>; </a:t>
            </a:r>
            <a:r>
              <a:rPr lang="en-US" dirty="0">
                <a:hlinkClick r:id="rId3"/>
              </a:rPr>
              <a:t>Mondly VR</a:t>
            </a:r>
            <a:r>
              <a:rPr lang="en-US" dirty="0"/>
              <a:t>.</a:t>
            </a:r>
          </a:p>
        </p:txBody>
      </p:sp>
      <p:pic>
        <p:nvPicPr>
          <p:cNvPr id="8" name="Picture 7">
            <a:extLst>
              <a:ext uri="{FF2B5EF4-FFF2-40B4-BE49-F238E27FC236}">
                <a16:creationId xmlns:a16="http://schemas.microsoft.com/office/drawing/2014/main" id="{97525153-D7CB-45D2-B864-F7B8EE9C0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8637" y="2400300"/>
            <a:ext cx="942179" cy="1825317"/>
          </a:xfrm>
          <a:prstGeom prst="rect">
            <a:avLst/>
          </a:prstGeom>
        </p:spPr>
      </p:pic>
      <p:pic>
        <p:nvPicPr>
          <p:cNvPr id="7" name="Picture 2" descr="Carmen Marie Lee holds up her hands as she wears a virtual-reality headset">
            <a:extLst>
              <a:ext uri="{FF2B5EF4-FFF2-40B4-BE49-F238E27FC236}">
                <a16:creationId xmlns:a16="http://schemas.microsoft.com/office/drawing/2014/main" id="{A64782ED-FCDE-4277-9A1B-E48094D17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93" y="1273796"/>
            <a:ext cx="1356868" cy="903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9081F41-19FA-457C-9B9B-4F90D687B63E}"/>
              </a:ext>
            </a:extLst>
          </p:cNvPr>
          <p:cNvSpPr>
            <a:spLocks noGrp="1"/>
          </p:cNvSpPr>
          <p:nvPr>
            <p:ph type="body" sz="quarter" idx="17"/>
          </p:nvPr>
        </p:nvSpPr>
        <p:spPr>
          <a:xfrm>
            <a:off x="2046204" y="1377353"/>
            <a:ext cx="4241053" cy="3578737"/>
          </a:xfrm>
        </p:spPr>
        <p:txBody>
          <a:bodyPr/>
          <a:lstStyle/>
          <a:p>
            <a:r>
              <a:rPr lang="en-US" sz="900" b="1" dirty="0"/>
              <a:t>No more cadavers?</a:t>
            </a:r>
          </a:p>
          <a:p>
            <a:r>
              <a:rPr lang="en-US" sz="900" dirty="0"/>
              <a:t>UC San Francisco medical students using anatomy simulations to aid memory and practice real-time reaction to high-risk clinical situations</a:t>
            </a:r>
          </a:p>
          <a:p>
            <a:endParaRPr lang="en-US" sz="900" dirty="0"/>
          </a:p>
          <a:p>
            <a:endParaRPr lang="en-US" sz="900" dirty="0"/>
          </a:p>
          <a:p>
            <a:r>
              <a:rPr lang="en-US" sz="900" b="1" dirty="0"/>
              <a:t>Virtual Language Immersion</a:t>
            </a:r>
          </a:p>
          <a:p>
            <a:pPr>
              <a:spcBef>
                <a:spcPts val="500"/>
              </a:spcBef>
            </a:pPr>
            <a:r>
              <a:rPr lang="en-US" sz="900" dirty="0"/>
              <a:t>New apps such as Mondly enabling real-time translation and language practice with built-in AI.</a:t>
            </a:r>
          </a:p>
          <a:p>
            <a:pPr>
              <a:spcBef>
                <a:spcPts val="500"/>
              </a:spcBef>
            </a:pPr>
            <a:endParaRPr lang="en-US" sz="900" dirty="0"/>
          </a:p>
          <a:p>
            <a:pPr>
              <a:spcBef>
                <a:spcPts val="500"/>
              </a:spcBef>
            </a:pPr>
            <a:r>
              <a:rPr lang="en-US" sz="900" dirty="0"/>
              <a:t>As simulations improve in complexity and immersion, </a:t>
            </a:r>
            <a:r>
              <a:rPr lang="en-US" sz="900" i="1" dirty="0"/>
              <a:t>what implications arise for postsecondary learning?</a:t>
            </a:r>
          </a:p>
          <a:p>
            <a:endParaRPr lang="en-US" sz="900" b="1" dirty="0"/>
          </a:p>
          <a:p>
            <a:endParaRPr lang="en-US" sz="900" dirty="0"/>
          </a:p>
          <a:p>
            <a:endParaRPr lang="en-CA" sz="900" dirty="0"/>
          </a:p>
        </p:txBody>
      </p:sp>
      <p:sp>
        <p:nvSpPr>
          <p:cNvPr id="3" name="Text Placeholder 2">
            <a:extLst>
              <a:ext uri="{FF2B5EF4-FFF2-40B4-BE49-F238E27FC236}">
                <a16:creationId xmlns:a16="http://schemas.microsoft.com/office/drawing/2014/main" id="{778749CF-6CDE-4347-8D96-A3CC7F552337}"/>
              </a:ext>
            </a:extLst>
          </p:cNvPr>
          <p:cNvSpPr>
            <a:spLocks noGrp="1"/>
          </p:cNvSpPr>
          <p:nvPr>
            <p:ph type="body" sz="quarter" idx="16"/>
          </p:nvPr>
        </p:nvSpPr>
        <p:spPr>
          <a:xfrm>
            <a:off x="531293" y="604599"/>
            <a:ext cx="5869507" cy="415498"/>
          </a:xfrm>
        </p:spPr>
        <p:txBody>
          <a:bodyPr/>
          <a:lstStyle/>
          <a:p>
            <a:r>
              <a:rPr lang="en-US" sz="1200" dirty="0">
                <a:solidFill>
                  <a:schemeClr val="accent4">
                    <a:lumMod val="20000"/>
                    <a:lumOff val="80000"/>
                  </a:schemeClr>
                </a:solidFill>
              </a:rPr>
              <a:t>Will New Tools Dramatically Expand Access to Hands-On Learning?</a:t>
            </a:r>
          </a:p>
          <a:p>
            <a:endParaRPr lang="en-CA" dirty="0"/>
          </a:p>
        </p:txBody>
      </p:sp>
      <p:sp>
        <p:nvSpPr>
          <p:cNvPr id="2" name="Title 1">
            <a:extLst>
              <a:ext uri="{FF2B5EF4-FFF2-40B4-BE49-F238E27FC236}">
                <a16:creationId xmlns:a16="http://schemas.microsoft.com/office/drawing/2014/main" id="{23325E57-8244-4706-BDC0-7E5E6760890D}"/>
              </a:ext>
            </a:extLst>
          </p:cNvPr>
          <p:cNvSpPr>
            <a:spLocks noGrp="1"/>
          </p:cNvSpPr>
          <p:nvPr>
            <p:ph type="title"/>
          </p:nvPr>
        </p:nvSpPr>
        <p:spPr>
          <a:xfrm>
            <a:off x="279056" y="67706"/>
            <a:ext cx="5612458" cy="498598"/>
          </a:xfrm>
        </p:spPr>
        <p:txBody>
          <a:bodyPr/>
          <a:lstStyle/>
          <a:p>
            <a:r>
              <a:rPr lang="en-US" dirty="0"/>
              <a:t>Implications of Virtual &amp; Augmented Reality</a:t>
            </a:r>
            <a:endParaRPr lang="en-CA" dirty="0"/>
          </a:p>
        </p:txBody>
      </p:sp>
    </p:spTree>
    <p:extLst>
      <p:ext uri="{BB962C8B-B14F-4D97-AF65-F5344CB8AC3E}">
        <p14:creationId xmlns:p14="http://schemas.microsoft.com/office/powerpoint/2010/main" val="64557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7808-E3FB-4BFD-BB7B-32A73BF5DC8E}"/>
              </a:ext>
            </a:extLst>
          </p:cNvPr>
          <p:cNvSpPr>
            <a:spLocks noGrp="1"/>
          </p:cNvSpPr>
          <p:nvPr>
            <p:ph type="title"/>
          </p:nvPr>
        </p:nvSpPr>
        <p:spPr/>
        <p:txBody>
          <a:bodyPr/>
          <a:lstStyle/>
          <a:p>
            <a:r>
              <a:rPr lang="en-CA" dirty="0"/>
              <a:t>Roadmap</a:t>
            </a:r>
          </a:p>
        </p:txBody>
      </p:sp>
      <p:sp>
        <p:nvSpPr>
          <p:cNvPr id="4" name="Text Placeholder 3">
            <a:extLst>
              <a:ext uri="{FF2B5EF4-FFF2-40B4-BE49-F238E27FC236}">
                <a16:creationId xmlns:a16="http://schemas.microsoft.com/office/drawing/2014/main" id="{71A7EF87-8159-46A9-A8BF-9CCA9FCCEDA8}"/>
              </a:ext>
            </a:extLst>
          </p:cNvPr>
          <p:cNvSpPr>
            <a:spLocks noGrp="1"/>
          </p:cNvSpPr>
          <p:nvPr>
            <p:ph type="body" sz="quarter" idx="17"/>
          </p:nvPr>
        </p:nvSpPr>
        <p:spPr>
          <a:xfrm>
            <a:off x="1023102" y="1249520"/>
            <a:ext cx="4241053" cy="3450496"/>
          </a:xfrm>
        </p:spPr>
        <p:txBody>
          <a:bodyPr/>
          <a:lstStyle/>
          <a:p>
            <a:pPr marL="342900" indent="-342900">
              <a:buClr>
                <a:schemeClr val="bg1"/>
              </a:buClr>
              <a:buFont typeface="+mj-lt"/>
              <a:buAutoNum type="arabicPeriod"/>
            </a:pPr>
            <a:r>
              <a:rPr lang="en-CA" dirty="0"/>
              <a:t>Student Success and Wellbeing</a:t>
            </a:r>
          </a:p>
          <a:p>
            <a:pPr marL="342900" indent="-342900">
              <a:buClr>
                <a:schemeClr val="bg1"/>
              </a:buClr>
              <a:buFont typeface="+mj-lt"/>
              <a:buAutoNum type="arabicPeriod"/>
            </a:pPr>
            <a:r>
              <a:rPr lang="en-CA" dirty="0"/>
              <a:t>Inclusion and Accessibility</a:t>
            </a:r>
          </a:p>
          <a:p>
            <a:pPr marL="342900" indent="-342900">
              <a:buClr>
                <a:schemeClr val="bg1"/>
              </a:buClr>
              <a:buFont typeface="+mj-lt"/>
              <a:buAutoNum type="arabicPeriod"/>
            </a:pPr>
            <a:r>
              <a:rPr lang="en-CA" dirty="0"/>
              <a:t>Digital Tools and Technologies</a:t>
            </a:r>
          </a:p>
          <a:p>
            <a:pPr marL="342900" indent="-342900">
              <a:buClr>
                <a:schemeClr val="bg1"/>
              </a:buClr>
              <a:buFont typeface="+mj-lt"/>
              <a:buAutoNum type="arabicPeriod"/>
            </a:pPr>
            <a:r>
              <a:rPr lang="en-CA" dirty="0"/>
              <a:t>Next-Generation Innovations</a:t>
            </a:r>
          </a:p>
          <a:p>
            <a:pPr marL="342900" indent="-342900">
              <a:buClr>
                <a:schemeClr val="bg1"/>
              </a:buClr>
              <a:buFont typeface="+mj-lt"/>
              <a:buAutoNum type="arabicPeriod"/>
            </a:pPr>
            <a:r>
              <a:rPr lang="en-CA" sz="1600" b="1" dirty="0">
                <a:solidFill>
                  <a:schemeClr val="accent3">
                    <a:lumMod val="20000"/>
                    <a:lumOff val="80000"/>
                  </a:schemeClr>
                </a:solidFill>
              </a:rPr>
              <a:t>Institutional Policies and Practices (current topic)</a:t>
            </a:r>
          </a:p>
          <a:p>
            <a:endParaRPr lang="en-CA" dirty="0"/>
          </a:p>
          <a:p>
            <a:endParaRPr lang="en-CA" dirty="0"/>
          </a:p>
          <a:p>
            <a:endParaRPr lang="en-CA" dirty="0"/>
          </a:p>
        </p:txBody>
      </p:sp>
    </p:spTree>
    <p:extLst>
      <p:ext uri="{BB962C8B-B14F-4D97-AF65-F5344CB8AC3E}">
        <p14:creationId xmlns:p14="http://schemas.microsoft.com/office/powerpoint/2010/main" val="217162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E6AE-842B-4B94-B5DE-523DB649BFA7}"/>
              </a:ext>
            </a:extLst>
          </p:cNvPr>
          <p:cNvSpPr>
            <a:spLocks noGrp="1"/>
          </p:cNvSpPr>
          <p:nvPr>
            <p:ph type="title"/>
          </p:nvPr>
        </p:nvSpPr>
        <p:spPr>
          <a:xfrm>
            <a:off x="279056" y="67706"/>
            <a:ext cx="3902242" cy="498598"/>
          </a:xfrm>
        </p:spPr>
        <p:txBody>
          <a:bodyPr/>
          <a:lstStyle/>
          <a:p>
            <a:r>
              <a:rPr lang="en-US" dirty="0"/>
              <a:t>A CTL-Guided Gateway Course Transformation</a:t>
            </a:r>
            <a:endParaRPr lang="en-CA" dirty="0"/>
          </a:p>
        </p:txBody>
      </p:sp>
      <p:sp>
        <p:nvSpPr>
          <p:cNvPr id="3" name="Text Placeholder 2">
            <a:extLst>
              <a:ext uri="{FF2B5EF4-FFF2-40B4-BE49-F238E27FC236}">
                <a16:creationId xmlns:a16="http://schemas.microsoft.com/office/drawing/2014/main" id="{26B2D043-2EB2-4E74-834B-5BBEF82E7E7D}"/>
              </a:ext>
            </a:extLst>
          </p:cNvPr>
          <p:cNvSpPr>
            <a:spLocks noGrp="1"/>
          </p:cNvSpPr>
          <p:nvPr>
            <p:ph type="body" sz="quarter" idx="16"/>
          </p:nvPr>
        </p:nvSpPr>
        <p:spPr>
          <a:xfrm>
            <a:off x="531293" y="604599"/>
            <a:ext cx="5302348" cy="332399"/>
          </a:xfrm>
        </p:spPr>
        <p:txBody>
          <a:bodyPr/>
          <a:lstStyle/>
          <a:p>
            <a:r>
              <a:rPr lang="en-US" sz="1200" dirty="0">
                <a:solidFill>
                  <a:schemeClr val="accent4">
                    <a:lumMod val="20000"/>
                    <a:lumOff val="80000"/>
                  </a:schemeClr>
                </a:solidFill>
              </a:rPr>
              <a:t>Systematized CTL Course Redesign Support Critical for Success</a:t>
            </a:r>
          </a:p>
          <a:p>
            <a:endParaRPr lang="en-CA" sz="1200" dirty="0"/>
          </a:p>
        </p:txBody>
      </p:sp>
      <p:sp>
        <p:nvSpPr>
          <p:cNvPr id="4" name="Text Placeholder 3">
            <a:extLst>
              <a:ext uri="{FF2B5EF4-FFF2-40B4-BE49-F238E27FC236}">
                <a16:creationId xmlns:a16="http://schemas.microsoft.com/office/drawing/2014/main" id="{31AB67B0-E8D4-4E6C-BB07-04E85E12A741}"/>
              </a:ext>
            </a:extLst>
          </p:cNvPr>
          <p:cNvSpPr>
            <a:spLocks noGrp="1"/>
          </p:cNvSpPr>
          <p:nvPr>
            <p:ph type="body" sz="quarter" idx="17"/>
          </p:nvPr>
        </p:nvSpPr>
        <p:spPr>
          <a:xfrm>
            <a:off x="308443" y="975293"/>
            <a:ext cx="5783913" cy="3895362"/>
          </a:xfrm>
        </p:spPr>
        <p:txBody>
          <a:bodyPr/>
          <a:lstStyle/>
          <a:p>
            <a:r>
              <a:rPr lang="en-US" sz="1000" b="1" dirty="0"/>
              <a:t>CTL Staff Guide a Rigorous, Step-by-Step Course Redesign Process</a:t>
            </a:r>
          </a:p>
          <a:p>
            <a:r>
              <a:rPr lang="en-US" sz="1000" b="1" dirty="0">
                <a:solidFill>
                  <a:schemeClr val="accent4">
                    <a:lumMod val="20000"/>
                    <a:lumOff val="80000"/>
                  </a:schemeClr>
                </a:solidFill>
              </a:rPr>
              <a:t>Between Semester 1 and Semester 4:</a:t>
            </a:r>
          </a:p>
          <a:p>
            <a:pPr marL="285750" indent="-285750">
              <a:buFont typeface="+mj-lt"/>
              <a:buAutoNum type="romanLcPeriod"/>
            </a:pPr>
            <a:r>
              <a:rPr lang="en-US" sz="800" dirty="0"/>
              <a:t>Assessment of course needs and goals</a:t>
            </a:r>
          </a:p>
          <a:p>
            <a:pPr marL="285750" indent="-285750">
              <a:buFont typeface="+mj-lt"/>
              <a:buAutoNum type="romanLcPeriod"/>
            </a:pPr>
            <a:r>
              <a:rPr lang="en-US" sz="800" dirty="0"/>
              <a:t>Course redesign planning</a:t>
            </a:r>
          </a:p>
          <a:p>
            <a:pPr marL="285750" indent="-285750">
              <a:buFont typeface="+mj-lt"/>
              <a:buAutoNum type="romanLcPeriod"/>
            </a:pPr>
            <a:r>
              <a:rPr lang="en-US" sz="800" dirty="0"/>
              <a:t>Course budget planning</a:t>
            </a:r>
          </a:p>
          <a:p>
            <a:pPr marL="285750" indent="-285750">
              <a:buFont typeface="+mj-lt"/>
              <a:buAutoNum type="romanLcPeriod"/>
            </a:pPr>
            <a:r>
              <a:rPr lang="en-US" sz="800" dirty="0"/>
              <a:t>Faculty pedagogical and technological training</a:t>
            </a:r>
          </a:p>
          <a:p>
            <a:pPr marL="285750" indent="-285750">
              <a:buFont typeface="+mj-lt"/>
              <a:buAutoNum type="romanLcPeriod"/>
            </a:pPr>
            <a:r>
              <a:rPr lang="en-US" sz="800" dirty="0"/>
              <a:t>Course material development and evaluation</a:t>
            </a:r>
            <a:endParaRPr lang="en-US" sz="800" b="1" dirty="0"/>
          </a:p>
          <a:p>
            <a:pPr marL="285750" indent="-285750">
              <a:buFont typeface="+mj-lt"/>
              <a:buAutoNum type="romanLcPeriod"/>
            </a:pPr>
            <a:r>
              <a:rPr lang="en-US" sz="800" dirty="0"/>
              <a:t>Project management and facilitation</a:t>
            </a:r>
          </a:p>
          <a:p>
            <a:pPr marL="285750" indent="-285750">
              <a:buFont typeface="+mj-lt"/>
              <a:buAutoNum type="romanLcPeriod"/>
            </a:pPr>
            <a:r>
              <a:rPr lang="en-US" sz="800" dirty="0"/>
              <a:t>Course redesign evaluation </a:t>
            </a:r>
            <a:endParaRPr lang="en-US" sz="800" b="1" dirty="0"/>
          </a:p>
          <a:p>
            <a:pPr marL="285750" indent="-285750">
              <a:buFont typeface="+mj-lt"/>
              <a:buAutoNum type="romanLcPeriod"/>
            </a:pPr>
            <a:r>
              <a:rPr lang="en-US" sz="800" dirty="0"/>
              <a:t>Scholarship of Teaching and Learning </a:t>
            </a:r>
          </a:p>
          <a:p>
            <a:endParaRPr lang="en-US" sz="800" dirty="0"/>
          </a:p>
          <a:p>
            <a:pPr marL="285750" indent="-285750">
              <a:buFont typeface="+mj-lt"/>
              <a:buAutoNum type="romanLcPeriod"/>
            </a:pPr>
            <a:endParaRPr lang="en-US" sz="1000" b="1" dirty="0"/>
          </a:p>
          <a:p>
            <a:endParaRPr lang="en-CA" sz="1000" dirty="0"/>
          </a:p>
        </p:txBody>
      </p:sp>
      <p:sp>
        <p:nvSpPr>
          <p:cNvPr id="6" name="Text Placeholder 5">
            <a:extLst>
              <a:ext uri="{FF2B5EF4-FFF2-40B4-BE49-F238E27FC236}">
                <a16:creationId xmlns:a16="http://schemas.microsoft.com/office/drawing/2014/main" id="{31066CFD-1B47-44CE-90BE-CE9EC15B09D9}"/>
              </a:ext>
            </a:extLst>
          </p:cNvPr>
          <p:cNvSpPr>
            <a:spLocks noGrp="1"/>
          </p:cNvSpPr>
          <p:nvPr>
            <p:ph type="body" sz="quarter" idx="18"/>
          </p:nvPr>
        </p:nvSpPr>
        <p:spPr>
          <a:xfrm>
            <a:off x="4114800" y="4369713"/>
            <a:ext cx="2286000" cy="430887"/>
          </a:xfrm>
        </p:spPr>
        <p:txBody>
          <a:bodyPr/>
          <a:lstStyle/>
          <a:p>
            <a:r>
              <a:rPr lang="en-US" dirty="0"/>
              <a:t>Source: Large Course Redesign, University of North Carolina, Charlotte; </a:t>
            </a:r>
            <a:r>
              <a:rPr lang="en-US" dirty="0" err="1"/>
              <a:t>Kropf</a:t>
            </a:r>
            <a:r>
              <a:rPr lang="en-US" dirty="0"/>
              <a:t> et al. (2014), Large Course Redesign Project Report: POLS 1110 American Politics; </a:t>
            </a:r>
            <a:r>
              <a:rPr lang="en-US" dirty="0" err="1"/>
              <a:t>Leilabady</a:t>
            </a:r>
            <a:r>
              <a:rPr lang="en-US" dirty="0"/>
              <a:t> et al., (2011) Physics Large Course Redesign Project Report; </a:t>
            </a:r>
            <a:r>
              <a:rPr lang="en-US" dirty="0" err="1"/>
              <a:t>Asala</a:t>
            </a:r>
            <a:r>
              <a:rPr lang="en-US" dirty="0"/>
              <a:t> et al., (2011), Large Course Redesign Project Report: Principles of Chemistry. </a:t>
            </a:r>
          </a:p>
        </p:txBody>
      </p:sp>
    </p:spTree>
    <p:extLst>
      <p:ext uri="{BB962C8B-B14F-4D97-AF65-F5344CB8AC3E}">
        <p14:creationId xmlns:p14="http://schemas.microsoft.com/office/powerpoint/2010/main" val="4201477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B2F3-97F5-4482-9863-CA9F332BD7B3}"/>
              </a:ext>
            </a:extLst>
          </p:cNvPr>
          <p:cNvSpPr>
            <a:spLocks noGrp="1"/>
          </p:cNvSpPr>
          <p:nvPr>
            <p:ph type="title"/>
          </p:nvPr>
        </p:nvSpPr>
        <p:spPr>
          <a:xfrm>
            <a:off x="279056" y="67706"/>
            <a:ext cx="5751354" cy="498598"/>
          </a:xfrm>
        </p:spPr>
        <p:txBody>
          <a:bodyPr/>
          <a:lstStyle/>
          <a:p>
            <a:r>
              <a:rPr lang="en-US" dirty="0"/>
              <a:t>A CTL-Guided Gateway Course Transformation</a:t>
            </a:r>
            <a:endParaRPr lang="en-CA" dirty="0"/>
          </a:p>
        </p:txBody>
      </p:sp>
      <p:sp>
        <p:nvSpPr>
          <p:cNvPr id="3" name="Text Placeholder 2">
            <a:extLst>
              <a:ext uri="{FF2B5EF4-FFF2-40B4-BE49-F238E27FC236}">
                <a16:creationId xmlns:a16="http://schemas.microsoft.com/office/drawing/2014/main" id="{16B1376D-C448-495A-B506-71524F97343A}"/>
              </a:ext>
            </a:extLst>
          </p:cNvPr>
          <p:cNvSpPr>
            <a:spLocks noGrp="1"/>
          </p:cNvSpPr>
          <p:nvPr>
            <p:ph type="body" sz="quarter" idx="16"/>
          </p:nvPr>
        </p:nvSpPr>
        <p:spPr>
          <a:xfrm>
            <a:off x="531293" y="604599"/>
            <a:ext cx="6019978" cy="443198"/>
          </a:xfrm>
        </p:spPr>
        <p:txBody>
          <a:bodyPr/>
          <a:lstStyle/>
          <a:p>
            <a:r>
              <a:rPr lang="en-US" sz="1400" dirty="0">
                <a:solidFill>
                  <a:schemeClr val="accent4">
                    <a:lumMod val="20000"/>
                    <a:lumOff val="80000"/>
                  </a:schemeClr>
                </a:solidFill>
              </a:rPr>
              <a:t>Systematized CTL Course Redesign Support Critical for Success</a:t>
            </a:r>
          </a:p>
          <a:p>
            <a:endParaRPr lang="en-CA" dirty="0"/>
          </a:p>
        </p:txBody>
      </p:sp>
      <p:sp>
        <p:nvSpPr>
          <p:cNvPr id="4" name="Text Placeholder 3">
            <a:extLst>
              <a:ext uri="{FF2B5EF4-FFF2-40B4-BE49-F238E27FC236}">
                <a16:creationId xmlns:a16="http://schemas.microsoft.com/office/drawing/2014/main" id="{3E47CBF9-3D55-4E92-A1BF-BD47B75C1555}"/>
              </a:ext>
            </a:extLst>
          </p:cNvPr>
          <p:cNvSpPr>
            <a:spLocks noGrp="1"/>
          </p:cNvSpPr>
          <p:nvPr>
            <p:ph type="body" sz="quarter" idx="17"/>
          </p:nvPr>
        </p:nvSpPr>
        <p:spPr>
          <a:xfrm>
            <a:off x="868101" y="1047797"/>
            <a:ext cx="4664597" cy="4196983"/>
          </a:xfrm>
        </p:spPr>
        <p:txBody>
          <a:bodyPr/>
          <a:lstStyle/>
          <a:p>
            <a:pPr algn="ctr"/>
            <a:r>
              <a:rPr lang="en-US" sz="1000" b="1" dirty="0">
                <a:solidFill>
                  <a:schemeClr val="accent4">
                    <a:lumMod val="20000"/>
                    <a:lumOff val="80000"/>
                  </a:schemeClr>
                </a:solidFill>
              </a:rPr>
              <a:t>Impact Highlights: Course Redesign Decrease DFW Rates and Improve Student Grades</a:t>
            </a:r>
          </a:p>
          <a:p>
            <a:pPr algn="ctr"/>
            <a:endParaRPr lang="en-US" sz="1000" b="1" dirty="0">
              <a:solidFill>
                <a:schemeClr val="accent4">
                  <a:lumMod val="20000"/>
                  <a:lumOff val="80000"/>
                </a:schemeClr>
              </a:solidFill>
            </a:endParaRPr>
          </a:p>
          <a:p>
            <a:pPr marL="171450" indent="-171450">
              <a:buFont typeface="Arial" panose="020B0604020202020204" pitchFamily="34" charset="0"/>
              <a:buChar char="•"/>
            </a:pPr>
            <a:r>
              <a:rPr lang="en-US" sz="1200" b="1" dirty="0">
                <a:solidFill>
                  <a:schemeClr val="accent4">
                    <a:lumMod val="20000"/>
                    <a:lumOff val="80000"/>
                  </a:schemeClr>
                </a:solidFill>
              </a:rPr>
              <a:t>14</a:t>
            </a:r>
            <a:br>
              <a:rPr lang="en-US" sz="1000" dirty="0"/>
            </a:br>
            <a:r>
              <a:rPr lang="en-US" sz="1000" dirty="0"/>
              <a:t>Percentage point decrease in DFW rates in redesigned political science course</a:t>
            </a:r>
            <a:br>
              <a:rPr lang="en-US" sz="1000" dirty="0"/>
            </a:br>
            <a:endParaRPr lang="en-US" sz="1000" dirty="0"/>
          </a:p>
          <a:p>
            <a:pPr marL="171450" indent="-171450">
              <a:buFont typeface="Arial" panose="020B0604020202020204" pitchFamily="34" charset="0"/>
              <a:buChar char="•"/>
            </a:pPr>
            <a:r>
              <a:rPr lang="en-US" b="1" dirty="0">
                <a:solidFill>
                  <a:schemeClr val="accent4">
                    <a:lumMod val="20000"/>
                    <a:lumOff val="80000"/>
                  </a:schemeClr>
                </a:solidFill>
              </a:rPr>
              <a:t>17</a:t>
            </a:r>
            <a:br>
              <a:rPr lang="en-US" sz="1000" dirty="0"/>
            </a:br>
            <a:r>
              <a:rPr lang="en-US" sz="1000" dirty="0"/>
              <a:t>Percentage point increase in student grades in redesigned physics course</a:t>
            </a:r>
            <a:br>
              <a:rPr lang="en-US" sz="1000" dirty="0"/>
            </a:br>
            <a:endParaRPr lang="en-US" sz="1000" dirty="0"/>
          </a:p>
          <a:p>
            <a:pPr marL="171450" indent="-171450">
              <a:buFont typeface="Arial" panose="020B0604020202020204" pitchFamily="34" charset="0"/>
              <a:buChar char="•"/>
            </a:pPr>
            <a:r>
              <a:rPr lang="en-US" b="1" dirty="0">
                <a:solidFill>
                  <a:schemeClr val="accent4">
                    <a:lumMod val="20000"/>
                    <a:lumOff val="80000"/>
                  </a:schemeClr>
                </a:solidFill>
              </a:rPr>
              <a:t>15.7</a:t>
            </a:r>
            <a:br>
              <a:rPr lang="en-US" sz="1000" dirty="0"/>
            </a:br>
            <a:r>
              <a:rPr lang="en-US" sz="1000" dirty="0"/>
              <a:t>Percentage point decrease in DF rates in redesigned chemistry course</a:t>
            </a:r>
          </a:p>
          <a:p>
            <a:endParaRPr lang="en-US" sz="1000" dirty="0"/>
          </a:p>
          <a:p>
            <a:endParaRPr lang="en-US" sz="1000" b="1" dirty="0">
              <a:solidFill>
                <a:schemeClr val="accent4">
                  <a:lumMod val="20000"/>
                  <a:lumOff val="80000"/>
                </a:schemeClr>
              </a:solidFill>
            </a:endParaRPr>
          </a:p>
          <a:p>
            <a:pPr algn="ctr"/>
            <a:endParaRPr lang="en-CA" sz="1000" dirty="0"/>
          </a:p>
        </p:txBody>
      </p:sp>
      <p:sp>
        <p:nvSpPr>
          <p:cNvPr id="6" name="Text Placeholder 5">
            <a:extLst>
              <a:ext uri="{FF2B5EF4-FFF2-40B4-BE49-F238E27FC236}">
                <a16:creationId xmlns:a16="http://schemas.microsoft.com/office/drawing/2014/main" id="{00588139-474A-4481-AFB2-35FEA8089129}"/>
              </a:ext>
            </a:extLst>
          </p:cNvPr>
          <p:cNvSpPr>
            <a:spLocks noGrp="1"/>
          </p:cNvSpPr>
          <p:nvPr>
            <p:ph type="body" sz="quarter" idx="18"/>
          </p:nvPr>
        </p:nvSpPr>
        <p:spPr>
          <a:xfrm>
            <a:off x="2465407" y="4367917"/>
            <a:ext cx="3935392" cy="533479"/>
          </a:xfrm>
        </p:spPr>
        <p:txBody>
          <a:bodyPr/>
          <a:lstStyle/>
          <a:p>
            <a:r>
              <a:rPr lang="en-US" dirty="0"/>
              <a:t>Source: Large Course Redesign, University of North Carolina, Charlotte; </a:t>
            </a:r>
            <a:r>
              <a:rPr lang="en-US" dirty="0" err="1"/>
              <a:t>Kropf</a:t>
            </a:r>
            <a:r>
              <a:rPr lang="en-US" dirty="0"/>
              <a:t> et al. (2014), Large Course Redesign Project Report: POLS 1110 American Politics; </a:t>
            </a:r>
            <a:r>
              <a:rPr lang="en-US" dirty="0" err="1"/>
              <a:t>Leilabady</a:t>
            </a:r>
            <a:r>
              <a:rPr lang="en-US" dirty="0"/>
              <a:t> et al., (2011) Physics Large Course Redesign Project Report; </a:t>
            </a:r>
            <a:r>
              <a:rPr lang="en-US" dirty="0" err="1"/>
              <a:t>Asala</a:t>
            </a:r>
            <a:r>
              <a:rPr lang="en-US" dirty="0"/>
              <a:t> et al., (2011), Large Course Redesign Project Report: Principles of Chemistry. </a:t>
            </a:r>
          </a:p>
          <a:p>
            <a:endParaRPr lang="en-CA" dirty="0"/>
          </a:p>
        </p:txBody>
      </p:sp>
    </p:spTree>
    <p:extLst>
      <p:ext uri="{BB962C8B-B14F-4D97-AF65-F5344CB8AC3E}">
        <p14:creationId xmlns:p14="http://schemas.microsoft.com/office/powerpoint/2010/main" val="371241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24A93B-73FA-402A-AB16-427B42174B18}"/>
              </a:ext>
            </a:extLst>
          </p:cNvPr>
          <p:cNvSpPr>
            <a:spLocks noGrp="1"/>
          </p:cNvSpPr>
          <p:nvPr>
            <p:ph type="body" sz="quarter" idx="18"/>
          </p:nvPr>
        </p:nvSpPr>
        <p:spPr>
          <a:xfrm>
            <a:off x="2138801" y="4800600"/>
            <a:ext cx="4354596" cy="165943"/>
          </a:xfrm>
        </p:spPr>
        <p:txBody>
          <a:bodyPr/>
          <a:lstStyle/>
          <a:p>
            <a:r>
              <a:rPr lang="en-US" dirty="0"/>
              <a:t>Source: Palmer, M. S., Bach, D. J., &amp; </a:t>
            </a:r>
            <a:r>
              <a:rPr lang="en-US" dirty="0" err="1"/>
              <a:t>Streifer</a:t>
            </a:r>
            <a:r>
              <a:rPr lang="en-US" dirty="0"/>
              <a:t>, A. C. (2014). Measuring the promise: A learning‐focused syllabus rubric. </a:t>
            </a:r>
            <a:r>
              <a:rPr lang="en-US" i="1" dirty="0"/>
              <a:t>To improve the academy: A journal of educational development</a:t>
            </a:r>
            <a:r>
              <a:rPr lang="en-US" dirty="0"/>
              <a:t>, 33 (1), 14-36.Palmer, M.S., </a:t>
            </a:r>
            <a:r>
              <a:rPr lang="en-US" dirty="0" err="1"/>
              <a:t>Streifer</a:t>
            </a:r>
            <a:r>
              <a:rPr lang="en-US" dirty="0"/>
              <a:t>, A.C., &amp; Williams-Duncan, S. (2016). Systematic assessment of a high impact course design institute. </a:t>
            </a:r>
            <a:r>
              <a:rPr lang="en-US" i="1" dirty="0"/>
              <a:t>To improve the academy: A journal of educational development, 35(2)</a:t>
            </a:r>
            <a:r>
              <a:rPr lang="en-US" dirty="0"/>
              <a:t>, 339-361; EAB interviews and analysis.</a:t>
            </a:r>
          </a:p>
          <a:p>
            <a:endParaRPr lang="en-CA" dirty="0"/>
          </a:p>
        </p:txBody>
      </p:sp>
      <p:sp>
        <p:nvSpPr>
          <p:cNvPr id="5" name="Text Placeholder 4">
            <a:extLst>
              <a:ext uri="{FF2B5EF4-FFF2-40B4-BE49-F238E27FC236}">
                <a16:creationId xmlns:a16="http://schemas.microsoft.com/office/drawing/2014/main" id="{2461CF1D-4D72-40B2-9D38-0D09819B9E8A}"/>
              </a:ext>
            </a:extLst>
          </p:cNvPr>
          <p:cNvSpPr>
            <a:spLocks noGrp="1"/>
          </p:cNvSpPr>
          <p:nvPr>
            <p:ph type="body" sz="quarter" idx="19"/>
          </p:nvPr>
        </p:nvSpPr>
        <p:spPr>
          <a:xfrm>
            <a:off x="0" y="4557713"/>
            <a:ext cx="2046204" cy="76944"/>
          </a:xfrm>
        </p:spPr>
        <p:txBody>
          <a:bodyPr/>
          <a:lstStyle/>
          <a:p>
            <a:pPr marL="0" indent="0">
              <a:buNone/>
            </a:pPr>
            <a:r>
              <a:rPr lang="en-US" dirty="0"/>
              <a:t>Adapted from UVA’s syllabus rubric, available </a:t>
            </a:r>
            <a:r>
              <a:rPr lang="en-US" dirty="0">
                <a:hlinkClick r:id="rId2"/>
              </a:rPr>
              <a:t>here</a:t>
            </a:r>
            <a:endParaRPr lang="en-US" dirty="0"/>
          </a:p>
        </p:txBody>
      </p:sp>
      <p:pic>
        <p:nvPicPr>
          <p:cNvPr id="7" name="Picture 6" descr="University of Virginia logo">
            <a:extLst>
              <a:ext uri="{FF2B5EF4-FFF2-40B4-BE49-F238E27FC236}">
                <a16:creationId xmlns:a16="http://schemas.microsoft.com/office/drawing/2014/main" id="{6B612112-E9E3-4774-9370-E85F8C6E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11" y="922937"/>
            <a:ext cx="1091406" cy="269212"/>
          </a:xfrm>
          <a:prstGeom prst="rect">
            <a:avLst/>
          </a:prstGeom>
        </p:spPr>
      </p:pic>
      <p:sp>
        <p:nvSpPr>
          <p:cNvPr id="4" name="Text Placeholder 3">
            <a:extLst>
              <a:ext uri="{FF2B5EF4-FFF2-40B4-BE49-F238E27FC236}">
                <a16:creationId xmlns:a16="http://schemas.microsoft.com/office/drawing/2014/main" id="{765477C6-BD1E-4C22-8B4A-617192C63ED2}"/>
              </a:ext>
            </a:extLst>
          </p:cNvPr>
          <p:cNvSpPr>
            <a:spLocks noGrp="1"/>
          </p:cNvSpPr>
          <p:nvPr>
            <p:ph type="body" sz="quarter" idx="17"/>
          </p:nvPr>
        </p:nvSpPr>
        <p:spPr>
          <a:xfrm>
            <a:off x="279055" y="2286186"/>
            <a:ext cx="5901826" cy="1597104"/>
          </a:xfrm>
        </p:spPr>
        <p:txBody>
          <a:bodyPr/>
          <a:lstStyle/>
          <a:p>
            <a:pPr marL="228600" indent="-228600">
              <a:buFont typeface="+mj-lt"/>
              <a:buAutoNum type="arabicPeriod"/>
            </a:pPr>
            <a:r>
              <a:rPr lang="en-US" sz="900" dirty="0"/>
              <a:t>Rubric includes detailed descriptions of each component</a:t>
            </a:r>
          </a:p>
          <a:p>
            <a:pPr marL="228600" indent="-228600">
              <a:buFont typeface="+mj-lt"/>
              <a:buAutoNum type="arabicPeriod"/>
            </a:pPr>
            <a:r>
              <a:rPr lang="en-US" sz="900" dirty="0"/>
              <a:t>Rubric provides guidance about creating an inclusive classroom</a:t>
            </a:r>
          </a:p>
          <a:p>
            <a:pPr marL="228600" indent="-228600">
              <a:buFont typeface="+mj-lt"/>
              <a:buAutoNum type="arabicPeriod"/>
            </a:pPr>
            <a:r>
              <a:rPr lang="en-US" sz="900" dirty="0"/>
              <a:t>Scoring criteria helps identify areas to improve </a:t>
            </a:r>
          </a:p>
          <a:p>
            <a:pPr marL="228600" indent="-228600">
              <a:buFont typeface="+mj-lt"/>
              <a:buAutoNum type="arabicPeriod"/>
            </a:pPr>
            <a:r>
              <a:rPr lang="en-US" sz="900" dirty="0"/>
              <a:t>Weighted scoring ensures instructors include the most important components</a:t>
            </a:r>
            <a:br>
              <a:rPr lang="en-US" sz="1000" dirty="0"/>
            </a:br>
            <a:endParaRPr lang="en-CA" sz="1000" dirty="0"/>
          </a:p>
          <a:p>
            <a:endParaRPr lang="en-CA" sz="800" dirty="0"/>
          </a:p>
        </p:txBody>
      </p:sp>
      <p:sp>
        <p:nvSpPr>
          <p:cNvPr id="3" name="Text Placeholder 2">
            <a:extLst>
              <a:ext uri="{FF2B5EF4-FFF2-40B4-BE49-F238E27FC236}">
                <a16:creationId xmlns:a16="http://schemas.microsoft.com/office/drawing/2014/main" id="{5C1431A4-027B-480E-BEF8-E5D7BF279B98}"/>
              </a:ext>
            </a:extLst>
          </p:cNvPr>
          <p:cNvSpPr>
            <a:spLocks noGrp="1"/>
          </p:cNvSpPr>
          <p:nvPr>
            <p:ph type="body" sz="quarter" idx="16"/>
          </p:nvPr>
        </p:nvSpPr>
        <p:spPr>
          <a:xfrm>
            <a:off x="531293" y="604600"/>
            <a:ext cx="5302347" cy="230832"/>
          </a:xfrm>
        </p:spPr>
        <p:txBody>
          <a:bodyPr/>
          <a:lstStyle/>
          <a:p>
            <a:r>
              <a:rPr lang="en-US" sz="1200" dirty="0">
                <a:solidFill>
                  <a:schemeClr val="accent4">
                    <a:lumMod val="20000"/>
                    <a:lumOff val="80000"/>
                  </a:schemeClr>
                </a:solidFill>
              </a:rPr>
              <a:t>Detailed Guide Helps Faculty Create Learning-Focused Syllabi</a:t>
            </a:r>
          </a:p>
        </p:txBody>
      </p:sp>
      <p:sp>
        <p:nvSpPr>
          <p:cNvPr id="2" name="Title 1">
            <a:extLst>
              <a:ext uri="{FF2B5EF4-FFF2-40B4-BE49-F238E27FC236}">
                <a16:creationId xmlns:a16="http://schemas.microsoft.com/office/drawing/2014/main" id="{4C545C1E-F7AE-4DF1-849D-9034C6EE1150}"/>
              </a:ext>
            </a:extLst>
          </p:cNvPr>
          <p:cNvSpPr>
            <a:spLocks noGrp="1"/>
          </p:cNvSpPr>
          <p:nvPr>
            <p:ph type="title"/>
          </p:nvPr>
        </p:nvSpPr>
        <p:spPr>
          <a:xfrm>
            <a:off x="279055" y="67706"/>
            <a:ext cx="5554585" cy="498598"/>
          </a:xfrm>
        </p:spPr>
        <p:txBody>
          <a:bodyPr/>
          <a:lstStyle/>
          <a:p>
            <a:r>
              <a:rPr lang="en-US" dirty="0"/>
              <a:t>Four Key Elements of a Syllabus Rubric</a:t>
            </a:r>
            <a:endParaRPr lang="en-CA" dirty="0"/>
          </a:p>
        </p:txBody>
      </p:sp>
    </p:spTree>
    <p:extLst>
      <p:ext uri="{BB962C8B-B14F-4D97-AF65-F5344CB8AC3E}">
        <p14:creationId xmlns:p14="http://schemas.microsoft.com/office/powerpoint/2010/main" val="575533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3AA340-7F8B-47C7-A4F0-49E4D36EC05B}"/>
              </a:ext>
            </a:extLst>
          </p:cNvPr>
          <p:cNvSpPr>
            <a:spLocks noGrp="1"/>
          </p:cNvSpPr>
          <p:nvPr>
            <p:ph type="body" sz="quarter" idx="18"/>
          </p:nvPr>
        </p:nvSpPr>
        <p:spPr>
          <a:xfrm>
            <a:off x="2488557" y="4113232"/>
            <a:ext cx="3912243" cy="687368"/>
          </a:xfrm>
        </p:spPr>
        <p:txBody>
          <a:bodyPr/>
          <a:lstStyle/>
          <a:p>
            <a:r>
              <a:rPr lang="en-US" dirty="0"/>
              <a:t>Source: Palmer, M. S., Bach, D. J., &amp; </a:t>
            </a:r>
            <a:r>
              <a:rPr lang="en-US" dirty="0" err="1"/>
              <a:t>Streifer</a:t>
            </a:r>
            <a:r>
              <a:rPr lang="en-US" dirty="0"/>
              <a:t>, A. C. (2014). Measuring the promise: A learning‐focused syllabus rubric. </a:t>
            </a:r>
            <a:r>
              <a:rPr lang="en-US" i="1" dirty="0"/>
              <a:t>To improve the academy: A journal of educational development</a:t>
            </a:r>
            <a:r>
              <a:rPr lang="en-US" dirty="0"/>
              <a:t>, 33 (1), 14-36.Palmer, M.S., </a:t>
            </a:r>
            <a:r>
              <a:rPr lang="en-US" dirty="0" err="1"/>
              <a:t>Streifer</a:t>
            </a:r>
            <a:r>
              <a:rPr lang="en-US" dirty="0"/>
              <a:t>, A.C., &amp; Williams-Duncan, S. (2016). Systematic assessment of a high impact course design institute. </a:t>
            </a:r>
            <a:r>
              <a:rPr lang="en-US" i="1" dirty="0"/>
              <a:t>To improve the academy: A journal of educational development, 35(2)</a:t>
            </a:r>
            <a:r>
              <a:rPr lang="en-US" dirty="0"/>
              <a:t>, 339-361; EAB interviews and analysis.</a:t>
            </a:r>
          </a:p>
          <a:p>
            <a:endParaRPr lang="en-CA" dirty="0"/>
          </a:p>
        </p:txBody>
      </p:sp>
      <p:pic>
        <p:nvPicPr>
          <p:cNvPr id="12" name="Picture 11" descr="A table showing, along the left axis: Criterion: Learning Goals &amp; Objectives, Assessment Activities, Classroom Environment. On the top axis reads: Components. Each of these components is then rated for its strength of evidence. The list of components are: Course level learning objectives are clearly articulated and use specific action verbs (scores 3, Moderate, for Strength of Evidence).&#10;Objectives and assessments are aligned&#10;(scores 3, Strong, for Strength of Evidence).&#10;Major summative assessment activities are clearly defined&#10;(Scores 2, Low, for Strength of Evidence).&#10;Plans for frequent formative assessment with immediate feedback&#10;(Scores 1, Moderate, for Strength of Evidence).&#10;Communicates high expectations, projects confidence of success &#10;(Scores 1, Moderate, for Strength of Evidence).">
            <a:extLst>
              <a:ext uri="{FF2B5EF4-FFF2-40B4-BE49-F238E27FC236}">
                <a16:creationId xmlns:a16="http://schemas.microsoft.com/office/drawing/2014/main" id="{EF0A852F-3227-4BC2-B951-A92EF7068F64}"/>
              </a:ext>
            </a:extLst>
          </p:cNvPr>
          <p:cNvPicPr>
            <a:picLocks noChangeAspect="1"/>
          </p:cNvPicPr>
          <p:nvPr/>
        </p:nvPicPr>
        <p:blipFill rotWithShape="1">
          <a:blip r:embed="rId2"/>
          <a:srcRect l="41230" t="38306" r="26039" b="17565"/>
          <a:stretch/>
        </p:blipFill>
        <p:spPr>
          <a:xfrm>
            <a:off x="1349726" y="1101699"/>
            <a:ext cx="3701348" cy="2807039"/>
          </a:xfrm>
          <a:prstGeom prst="rect">
            <a:avLst/>
          </a:prstGeom>
        </p:spPr>
      </p:pic>
      <p:sp>
        <p:nvSpPr>
          <p:cNvPr id="3" name="Text Placeholder 2">
            <a:extLst>
              <a:ext uri="{FF2B5EF4-FFF2-40B4-BE49-F238E27FC236}">
                <a16:creationId xmlns:a16="http://schemas.microsoft.com/office/drawing/2014/main" id="{558D6400-F22E-4385-BE9F-82A9E20E8C0C}"/>
              </a:ext>
            </a:extLst>
          </p:cNvPr>
          <p:cNvSpPr>
            <a:spLocks noGrp="1"/>
          </p:cNvSpPr>
          <p:nvPr>
            <p:ph type="body" sz="quarter" idx="16"/>
          </p:nvPr>
        </p:nvSpPr>
        <p:spPr>
          <a:xfrm>
            <a:off x="531293" y="604599"/>
            <a:ext cx="7709882" cy="166199"/>
          </a:xfrm>
        </p:spPr>
        <p:txBody>
          <a:bodyPr/>
          <a:lstStyle/>
          <a:p>
            <a:r>
              <a:rPr lang="en-US" sz="1200" dirty="0">
                <a:solidFill>
                  <a:schemeClr val="accent4">
                    <a:lumMod val="20000"/>
                    <a:lumOff val="80000"/>
                  </a:schemeClr>
                </a:solidFill>
              </a:rPr>
              <a:t>Detailed Guide Helps Faculty Create Learning-Focused Syllabi</a:t>
            </a:r>
          </a:p>
        </p:txBody>
      </p:sp>
      <p:sp>
        <p:nvSpPr>
          <p:cNvPr id="2" name="Title 1">
            <a:extLst>
              <a:ext uri="{FF2B5EF4-FFF2-40B4-BE49-F238E27FC236}">
                <a16:creationId xmlns:a16="http://schemas.microsoft.com/office/drawing/2014/main" id="{29BF2888-93AF-4338-98C7-D218F9454838}"/>
              </a:ext>
            </a:extLst>
          </p:cNvPr>
          <p:cNvSpPr>
            <a:spLocks noGrp="1"/>
          </p:cNvSpPr>
          <p:nvPr>
            <p:ph type="title"/>
          </p:nvPr>
        </p:nvSpPr>
        <p:spPr>
          <a:xfrm>
            <a:off x="279055" y="67706"/>
            <a:ext cx="5739779" cy="498598"/>
          </a:xfrm>
        </p:spPr>
        <p:txBody>
          <a:bodyPr/>
          <a:lstStyle/>
          <a:p>
            <a:r>
              <a:rPr lang="en-US" dirty="0"/>
              <a:t>Four Key Elements of a Syllabus Rubric</a:t>
            </a:r>
            <a:endParaRPr lang="en-CA" dirty="0"/>
          </a:p>
        </p:txBody>
      </p:sp>
    </p:spTree>
    <p:extLst>
      <p:ext uri="{BB962C8B-B14F-4D97-AF65-F5344CB8AC3E}">
        <p14:creationId xmlns:p14="http://schemas.microsoft.com/office/powerpoint/2010/main" val="4188749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A262-27CF-40FB-BEB4-D5FEF76719AE}"/>
              </a:ext>
            </a:extLst>
          </p:cNvPr>
          <p:cNvSpPr>
            <a:spLocks noGrp="1"/>
          </p:cNvSpPr>
          <p:nvPr>
            <p:ph type="title"/>
          </p:nvPr>
        </p:nvSpPr>
        <p:spPr>
          <a:xfrm>
            <a:off x="279056" y="67706"/>
            <a:ext cx="6121744" cy="498598"/>
          </a:xfrm>
        </p:spPr>
        <p:txBody>
          <a:bodyPr/>
          <a:lstStyle/>
          <a:p>
            <a:r>
              <a:rPr lang="en-US" dirty="0"/>
              <a:t>Resources to Guide Your Course Reforms</a:t>
            </a:r>
            <a:endParaRPr lang="en-CA" dirty="0"/>
          </a:p>
        </p:txBody>
      </p:sp>
      <p:sp>
        <p:nvSpPr>
          <p:cNvPr id="3" name="Text Placeholder 2">
            <a:extLst>
              <a:ext uri="{FF2B5EF4-FFF2-40B4-BE49-F238E27FC236}">
                <a16:creationId xmlns:a16="http://schemas.microsoft.com/office/drawing/2014/main" id="{B750992A-379C-4903-8F80-55AED644714A}"/>
              </a:ext>
            </a:extLst>
          </p:cNvPr>
          <p:cNvSpPr>
            <a:spLocks noGrp="1"/>
          </p:cNvSpPr>
          <p:nvPr>
            <p:ph type="body" sz="quarter" idx="16"/>
          </p:nvPr>
        </p:nvSpPr>
        <p:spPr>
          <a:xfrm>
            <a:off x="531293" y="604599"/>
            <a:ext cx="4025123" cy="193899"/>
          </a:xfrm>
        </p:spPr>
        <p:txBody>
          <a:bodyPr/>
          <a:lstStyle/>
          <a:p>
            <a:r>
              <a:rPr lang="en-CA" sz="1400" dirty="0">
                <a:solidFill>
                  <a:schemeClr val="accent3">
                    <a:lumMod val="20000"/>
                    <a:lumOff val="80000"/>
                  </a:schemeClr>
                </a:solidFill>
              </a:rPr>
              <a:t>Available on EAB.com</a:t>
            </a:r>
          </a:p>
        </p:txBody>
      </p:sp>
      <p:sp>
        <p:nvSpPr>
          <p:cNvPr id="4" name="Text Placeholder 3">
            <a:extLst>
              <a:ext uri="{FF2B5EF4-FFF2-40B4-BE49-F238E27FC236}">
                <a16:creationId xmlns:a16="http://schemas.microsoft.com/office/drawing/2014/main" id="{A74B85A3-DF3A-4A2E-858E-2967E4E6E3AD}"/>
              </a:ext>
            </a:extLst>
          </p:cNvPr>
          <p:cNvSpPr>
            <a:spLocks noGrp="1"/>
          </p:cNvSpPr>
          <p:nvPr>
            <p:ph type="body" sz="quarter" idx="17"/>
          </p:nvPr>
        </p:nvSpPr>
        <p:spPr>
          <a:xfrm>
            <a:off x="456058" y="1065282"/>
            <a:ext cx="5820802" cy="3735318"/>
          </a:xfrm>
        </p:spPr>
        <p:txBody>
          <a:bodyPr/>
          <a:lstStyle/>
          <a:p>
            <a:r>
              <a:rPr lang="en-US" sz="1000" b="1" dirty="0">
                <a:hlinkClick r:id="rId2"/>
              </a:rPr>
              <a:t>Online Resource Center: Remote Instruction</a:t>
            </a:r>
            <a:endParaRPr lang="en-US" sz="1000" b="1" dirty="0"/>
          </a:p>
          <a:p>
            <a:pPr marL="171450" indent="-171450">
              <a:buFont typeface="Arial" panose="020B0604020202020204" pitchFamily="34" charset="0"/>
              <a:buChar char="•"/>
            </a:pPr>
            <a:r>
              <a:rPr lang="en-US" sz="1000" dirty="0"/>
              <a:t>Support effective remote instruction in the short, medium, and long term.</a:t>
            </a:r>
          </a:p>
          <a:p>
            <a:pPr marL="171450" indent="-171450">
              <a:buFont typeface="Arial" panose="020B0604020202020204" pitchFamily="34" charset="0"/>
              <a:buChar char="•"/>
            </a:pPr>
            <a:r>
              <a:rPr lang="en-US" sz="1000" dirty="0"/>
              <a:t>Takeaways from dozens of remote instruction planning and pedagogical resources </a:t>
            </a:r>
          </a:p>
          <a:p>
            <a:r>
              <a:rPr lang="en-US" sz="1000" b="1" dirty="0">
                <a:hlinkClick r:id="rId3"/>
              </a:rPr>
              <a:t>Study: Course Completion Playbook</a:t>
            </a:r>
            <a:endParaRPr lang="en-US" sz="1000" b="1" dirty="0"/>
          </a:p>
          <a:p>
            <a:pPr marL="171450" indent="-171450">
              <a:buFont typeface="Arial" panose="020B0604020202020204" pitchFamily="34" charset="0"/>
              <a:buChar char="•"/>
            </a:pPr>
            <a:r>
              <a:rPr lang="en-US" sz="1000" dirty="0"/>
              <a:t>Learn strategies to improve student outcomes in critical courses.</a:t>
            </a:r>
          </a:p>
          <a:p>
            <a:pPr marL="171450" indent="-171450">
              <a:buFont typeface="Arial" panose="020B0604020202020204" pitchFamily="34" charset="0"/>
              <a:buChar char="•"/>
            </a:pPr>
            <a:r>
              <a:rPr lang="en-US" sz="1000" dirty="0"/>
              <a:t>Four steps to increase course completion rates without reducing academic rigor</a:t>
            </a:r>
          </a:p>
          <a:p>
            <a:r>
              <a:rPr lang="en-US" sz="1000" b="1" dirty="0">
                <a:hlinkClick r:id="rId4"/>
              </a:rPr>
              <a:t>Research Roadmap: Student-Centered Redesign</a:t>
            </a:r>
            <a:endParaRPr lang="en-US" sz="1000" b="1" dirty="0"/>
          </a:p>
          <a:p>
            <a:pPr marL="171450" indent="-171450">
              <a:buFont typeface="Arial" panose="020B0604020202020204" pitchFamily="34" charset="0"/>
              <a:buChar char="•"/>
            </a:pPr>
            <a:r>
              <a:rPr lang="en-US" sz="1000" dirty="0"/>
              <a:t>Put the student at the center when developing your course redesign plan.</a:t>
            </a:r>
          </a:p>
          <a:p>
            <a:pPr marL="171450" indent="-171450">
              <a:buFont typeface="Arial" panose="020B0604020202020204" pitchFamily="34" charset="0"/>
              <a:buChar char="•"/>
            </a:pPr>
            <a:r>
              <a:rPr lang="en-US" sz="1000" dirty="0"/>
              <a:t>Five steps, accompanied by resources, to implement student-centered course redesign at your institution</a:t>
            </a:r>
          </a:p>
          <a:p>
            <a:pPr marL="171450" indent="-171450">
              <a:buFont typeface="Arial" panose="020B0604020202020204" pitchFamily="34" charset="0"/>
              <a:buChar char="•"/>
            </a:pPr>
            <a:endParaRPr lang="en-US" sz="1000" dirty="0"/>
          </a:p>
          <a:p>
            <a:endParaRPr lang="en-CA" sz="1000" dirty="0"/>
          </a:p>
        </p:txBody>
      </p:sp>
      <p:pic>
        <p:nvPicPr>
          <p:cNvPr id="7" name="Picture 6">
            <a:extLst>
              <a:ext uri="{FF2B5EF4-FFF2-40B4-BE49-F238E27FC236}">
                <a16:creationId xmlns:a16="http://schemas.microsoft.com/office/drawing/2014/main" id="{2C7B466E-627F-48F1-867B-D391592D6D3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678" y="1065282"/>
            <a:ext cx="280440" cy="164606"/>
          </a:xfrm>
          <a:prstGeom prst="rect">
            <a:avLst/>
          </a:prstGeom>
        </p:spPr>
      </p:pic>
      <p:pic>
        <p:nvPicPr>
          <p:cNvPr id="8" name="Picture 7">
            <a:extLst>
              <a:ext uri="{FF2B5EF4-FFF2-40B4-BE49-F238E27FC236}">
                <a16:creationId xmlns:a16="http://schemas.microsoft.com/office/drawing/2014/main" id="{E2834D6F-187B-4271-B22B-49D2DE6C1DC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89" y="2058262"/>
            <a:ext cx="270171" cy="190020"/>
          </a:xfrm>
          <a:prstGeom prst="rect">
            <a:avLst/>
          </a:prstGeom>
        </p:spPr>
      </p:pic>
      <p:pic>
        <p:nvPicPr>
          <p:cNvPr id="9" name="Picture 8">
            <a:extLst>
              <a:ext uri="{FF2B5EF4-FFF2-40B4-BE49-F238E27FC236}">
                <a16:creationId xmlns:a16="http://schemas.microsoft.com/office/drawing/2014/main" id="{E40B614A-378E-413B-8B10-B460E6A4D74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87" y="3076656"/>
            <a:ext cx="240631" cy="228600"/>
          </a:xfrm>
          <a:prstGeom prst="rect">
            <a:avLst/>
          </a:prstGeom>
        </p:spPr>
      </p:pic>
    </p:spTree>
    <p:extLst>
      <p:ext uri="{BB962C8B-B14F-4D97-AF65-F5344CB8AC3E}">
        <p14:creationId xmlns:p14="http://schemas.microsoft.com/office/powerpoint/2010/main" val="1592719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C45D-986B-4B4B-BE79-948A0ECFAB98}"/>
              </a:ext>
            </a:extLst>
          </p:cNvPr>
          <p:cNvSpPr>
            <a:spLocks noGrp="1"/>
          </p:cNvSpPr>
          <p:nvPr>
            <p:ph type="title"/>
          </p:nvPr>
        </p:nvSpPr>
        <p:spPr/>
        <p:txBody>
          <a:bodyPr/>
          <a:lstStyle/>
          <a:p>
            <a:r>
              <a:rPr lang="en-US" dirty="0"/>
              <a:t>Questions? Comments?</a:t>
            </a:r>
          </a:p>
        </p:txBody>
      </p:sp>
      <p:sp>
        <p:nvSpPr>
          <p:cNvPr id="4" name="Text Placeholder 3">
            <a:extLst>
              <a:ext uri="{FF2B5EF4-FFF2-40B4-BE49-F238E27FC236}">
                <a16:creationId xmlns:a16="http://schemas.microsoft.com/office/drawing/2014/main" id="{9BFB5B8A-0DCD-4C7F-BB5A-2048C2A4D83B}"/>
              </a:ext>
            </a:extLst>
          </p:cNvPr>
          <p:cNvSpPr>
            <a:spLocks noGrp="1"/>
          </p:cNvSpPr>
          <p:nvPr>
            <p:ph type="body" sz="quarter" idx="17"/>
          </p:nvPr>
        </p:nvSpPr>
        <p:spPr>
          <a:xfrm>
            <a:off x="1023102" y="2092834"/>
            <a:ext cx="4241053" cy="489686"/>
          </a:xfrm>
        </p:spPr>
        <p:txBody>
          <a:bodyPr/>
          <a:lstStyle/>
          <a:p>
            <a:r>
              <a:rPr lang="en-US" dirty="0"/>
              <a:t>What are Concordia’s biggest opportunities for advancement in teaching and learning?</a:t>
            </a:r>
          </a:p>
        </p:txBody>
      </p:sp>
    </p:spTree>
    <p:extLst>
      <p:ext uri="{BB962C8B-B14F-4D97-AF65-F5344CB8AC3E}">
        <p14:creationId xmlns:p14="http://schemas.microsoft.com/office/powerpoint/2010/main" val="3688397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83FF-A370-4632-92A3-3D6EC7338253}"/>
              </a:ext>
            </a:extLst>
          </p:cNvPr>
          <p:cNvSpPr>
            <a:spLocks noGrp="1"/>
          </p:cNvSpPr>
          <p:nvPr>
            <p:ph type="title" idx="4294967295"/>
          </p:nvPr>
        </p:nvSpPr>
        <p:spPr/>
        <p:txBody>
          <a:bodyPr/>
          <a:lstStyle/>
          <a:p>
            <a:r>
              <a:rPr lang="en-CA" dirty="0"/>
              <a:t>End</a:t>
            </a:r>
          </a:p>
        </p:txBody>
      </p:sp>
    </p:spTree>
    <p:extLst>
      <p:ext uri="{BB962C8B-B14F-4D97-AF65-F5344CB8AC3E}">
        <p14:creationId xmlns:p14="http://schemas.microsoft.com/office/powerpoint/2010/main" val="386046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9922-F678-468D-9DB6-EAEBCB9E0D23}"/>
              </a:ext>
            </a:extLst>
          </p:cNvPr>
          <p:cNvSpPr>
            <a:spLocks noGrp="1"/>
          </p:cNvSpPr>
          <p:nvPr>
            <p:ph type="title"/>
          </p:nvPr>
        </p:nvSpPr>
        <p:spPr>
          <a:xfrm>
            <a:off x="279056" y="317005"/>
            <a:ext cx="5649796" cy="249299"/>
          </a:xfrm>
        </p:spPr>
        <p:txBody>
          <a:bodyPr/>
          <a:lstStyle/>
          <a:p>
            <a:r>
              <a:rPr lang="en-CA" dirty="0"/>
              <a:t>Nine Elements of Highly Effective Courses</a:t>
            </a:r>
          </a:p>
        </p:txBody>
      </p:sp>
      <p:sp>
        <p:nvSpPr>
          <p:cNvPr id="3" name="Text Placeholder 2">
            <a:extLst>
              <a:ext uri="{FF2B5EF4-FFF2-40B4-BE49-F238E27FC236}">
                <a16:creationId xmlns:a16="http://schemas.microsoft.com/office/drawing/2014/main" id="{D6E15A96-BE33-4A63-995D-2A63FBD290E7}"/>
              </a:ext>
            </a:extLst>
          </p:cNvPr>
          <p:cNvSpPr>
            <a:spLocks noGrp="1"/>
          </p:cNvSpPr>
          <p:nvPr>
            <p:ph type="body" sz="quarter" idx="16"/>
          </p:nvPr>
        </p:nvSpPr>
        <p:spPr>
          <a:xfrm>
            <a:off x="531293" y="604599"/>
            <a:ext cx="5869507" cy="249299"/>
          </a:xfrm>
        </p:spPr>
        <p:txBody>
          <a:bodyPr/>
          <a:lstStyle/>
          <a:p>
            <a:r>
              <a:rPr lang="en-CA" dirty="0">
                <a:solidFill>
                  <a:schemeClr val="accent3">
                    <a:lumMod val="20000"/>
                    <a:lumOff val="80000"/>
                  </a:schemeClr>
                </a:solidFill>
              </a:rPr>
              <a:t>Maintaining Rigor While Promoting Completion</a:t>
            </a:r>
          </a:p>
        </p:txBody>
      </p:sp>
      <p:sp>
        <p:nvSpPr>
          <p:cNvPr id="4" name="Text Placeholder 3">
            <a:extLst>
              <a:ext uri="{FF2B5EF4-FFF2-40B4-BE49-F238E27FC236}">
                <a16:creationId xmlns:a16="http://schemas.microsoft.com/office/drawing/2014/main" id="{EE9CF3B5-CAD5-4AFB-BEAB-A0D20B3516FB}"/>
              </a:ext>
            </a:extLst>
          </p:cNvPr>
          <p:cNvSpPr>
            <a:spLocks noGrp="1"/>
          </p:cNvSpPr>
          <p:nvPr>
            <p:ph type="body" sz="quarter" idx="17"/>
          </p:nvPr>
        </p:nvSpPr>
        <p:spPr>
          <a:xfrm>
            <a:off x="1383246" y="1425299"/>
            <a:ext cx="5869507" cy="3320204"/>
          </a:xfrm>
        </p:spPr>
        <p:txBody>
          <a:bodyPr numCol="1"/>
          <a:lstStyle/>
          <a:p>
            <a:pPr lvl="1"/>
            <a:r>
              <a:rPr lang="en-CA" sz="900" dirty="0"/>
              <a:t>First Four Weeks</a:t>
            </a:r>
          </a:p>
          <a:p>
            <a:pPr lvl="1"/>
            <a:r>
              <a:rPr lang="en-CA" sz="900" dirty="0">
                <a:solidFill>
                  <a:schemeClr val="accent3">
                    <a:lumMod val="20000"/>
                    <a:lumOff val="80000"/>
                  </a:schemeClr>
                </a:solidFill>
              </a:rPr>
              <a:t>Ensure students get off to a strong start</a:t>
            </a:r>
          </a:p>
          <a:p>
            <a:pPr lvl="1"/>
            <a:endParaRPr lang="en-CA" sz="900" dirty="0">
              <a:solidFill>
                <a:schemeClr val="accent3">
                  <a:lumMod val="20000"/>
                  <a:lumOff val="80000"/>
                </a:schemeClr>
              </a:solidFill>
            </a:endParaRPr>
          </a:p>
          <a:p>
            <a:pPr marL="285750" indent="-285750">
              <a:buFont typeface="Wingdings" panose="05000000000000000000" pitchFamily="2" charset="2"/>
              <a:buChar char="ü"/>
            </a:pPr>
            <a:r>
              <a:rPr lang="en-CA" sz="900" dirty="0"/>
              <a:t>Early and frequent low-stakes assessment</a:t>
            </a:r>
          </a:p>
          <a:p>
            <a:pPr marL="285750" indent="-285750">
              <a:buFont typeface="Wingdings" panose="05000000000000000000" pitchFamily="2" charset="2"/>
              <a:buChar char="ü"/>
            </a:pPr>
            <a:r>
              <a:rPr lang="en-CA" sz="900" dirty="0"/>
              <a:t>Intensive early start cohorts</a:t>
            </a:r>
          </a:p>
          <a:p>
            <a:pPr marL="285750" indent="-285750">
              <a:buFont typeface="Wingdings" panose="05000000000000000000" pitchFamily="2" charset="2"/>
              <a:buChar char="ü"/>
            </a:pPr>
            <a:r>
              <a:rPr lang="en-CA" sz="900" dirty="0"/>
              <a:t>Growth mindset priming exercises</a:t>
            </a:r>
          </a:p>
          <a:p>
            <a:pPr marL="285750" indent="-285750">
              <a:buFont typeface="Wingdings" panose="05000000000000000000" pitchFamily="2" charset="2"/>
              <a:buChar char="ü"/>
            </a:pPr>
            <a:r>
              <a:rPr lang="en-CA" sz="900" dirty="0"/>
              <a:t>Second-chance accelerated courses</a:t>
            </a:r>
          </a:p>
          <a:p>
            <a:pPr marL="285750" indent="-285750">
              <a:buFont typeface="Wingdings" panose="05000000000000000000" pitchFamily="2" charset="2"/>
              <a:buChar char="ü"/>
            </a:pPr>
            <a:endParaRPr lang="en-CA" sz="900" dirty="0"/>
          </a:p>
          <a:p>
            <a:pPr algn="ctr"/>
            <a:br>
              <a:rPr lang="en-CA" sz="900" dirty="0">
                <a:hlinkClick r:id="rId2">
                  <a:extLst>
                    <a:ext uri="{A12FA001-AC4F-418D-AE19-62706E023703}">
                      <ahyp:hlinkClr xmlns:ahyp="http://schemas.microsoft.com/office/drawing/2018/hyperlinkcolor" val="tx"/>
                    </a:ext>
                  </a:extLst>
                </a:hlinkClick>
              </a:rPr>
            </a:br>
            <a:r>
              <a:rPr lang="en-US" sz="900" b="1" i="1" dirty="0">
                <a:hlinkClick r:id="rId2">
                  <a:extLst>
                    <a:ext uri="{A12FA001-AC4F-418D-AE19-62706E023703}">
                      <ahyp:hlinkClr xmlns:ahyp="http://schemas.microsoft.com/office/drawing/2018/hyperlinkcolor" val="tx"/>
                    </a:ext>
                  </a:extLst>
                </a:hlinkClick>
              </a:rPr>
              <a:t>The Course Completion Playbook</a:t>
            </a:r>
            <a:r>
              <a:rPr lang="en-US" sz="900" b="1" i="1" dirty="0"/>
              <a:t>: </a:t>
            </a:r>
            <a:r>
              <a:rPr lang="en-US" sz="900" dirty="0"/>
              <a:t>Nine ways</a:t>
            </a:r>
            <a:br>
              <a:rPr lang="en-US" sz="900" dirty="0"/>
            </a:br>
            <a:r>
              <a:rPr lang="en-US" sz="900" dirty="0"/>
              <a:t>to improve DFW rates while maintaining rigor</a:t>
            </a:r>
          </a:p>
          <a:p>
            <a:pPr marL="285750" indent="-285750">
              <a:buFont typeface="Wingdings" panose="05000000000000000000" pitchFamily="2" charset="2"/>
              <a:buChar char="ü"/>
            </a:pPr>
            <a:endParaRPr lang="en-CA" sz="900" dirty="0"/>
          </a:p>
        </p:txBody>
      </p:sp>
      <p:pic>
        <p:nvPicPr>
          <p:cNvPr id="7" name="Picture 6">
            <a:extLst>
              <a:ext uri="{FF2B5EF4-FFF2-40B4-BE49-F238E27FC236}">
                <a16:creationId xmlns:a16="http://schemas.microsoft.com/office/drawing/2014/main" id="{1EAC3EEE-24DD-406C-ADC2-7F044DEE9D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3855" y="2943724"/>
            <a:ext cx="296554" cy="241925"/>
          </a:xfrm>
          <a:prstGeom prst="rect">
            <a:avLst/>
          </a:prstGeom>
        </p:spPr>
      </p:pic>
      <p:pic>
        <p:nvPicPr>
          <p:cNvPr id="8" name="Picture 7">
            <a:extLst>
              <a:ext uri="{FF2B5EF4-FFF2-40B4-BE49-F238E27FC236}">
                <a16:creationId xmlns:a16="http://schemas.microsoft.com/office/drawing/2014/main" id="{E1FC0B51-8282-4D9B-BFB3-6BE2F79AC97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37" y="2613542"/>
            <a:ext cx="343938" cy="185492"/>
          </a:xfrm>
          <a:prstGeom prst="rect">
            <a:avLst/>
          </a:prstGeom>
        </p:spPr>
      </p:pic>
      <p:pic>
        <p:nvPicPr>
          <p:cNvPr id="9" name="Picture 8">
            <a:extLst>
              <a:ext uri="{FF2B5EF4-FFF2-40B4-BE49-F238E27FC236}">
                <a16:creationId xmlns:a16="http://schemas.microsoft.com/office/drawing/2014/main" id="{124A6615-54E3-4FE4-ADF1-794B86D496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856" y="2245826"/>
            <a:ext cx="296553" cy="258001"/>
          </a:xfrm>
          <a:prstGeom prst="rect">
            <a:avLst/>
          </a:prstGeom>
        </p:spPr>
      </p:pic>
      <p:pic>
        <p:nvPicPr>
          <p:cNvPr id="10" name="Picture 9">
            <a:extLst>
              <a:ext uri="{FF2B5EF4-FFF2-40B4-BE49-F238E27FC236}">
                <a16:creationId xmlns:a16="http://schemas.microsoft.com/office/drawing/2014/main" id="{90A883BD-820F-4F90-9A6B-3CB677B20E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437" y="3272950"/>
            <a:ext cx="296554" cy="251082"/>
          </a:xfrm>
          <a:prstGeom prst="rect">
            <a:avLst/>
          </a:prstGeom>
        </p:spPr>
      </p:pic>
      <p:pic>
        <p:nvPicPr>
          <p:cNvPr id="11" name="Picture 10">
            <a:extLst>
              <a:ext uri="{FF2B5EF4-FFF2-40B4-BE49-F238E27FC236}">
                <a16:creationId xmlns:a16="http://schemas.microsoft.com/office/drawing/2014/main" id="{72D149B9-A3A0-4C43-A1FB-97B695CD777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1812" y="4076306"/>
            <a:ext cx="343938" cy="262539"/>
          </a:xfrm>
          <a:prstGeom prst="rect">
            <a:avLst/>
          </a:prstGeom>
        </p:spPr>
      </p:pic>
    </p:spTree>
    <p:extLst>
      <p:ext uri="{BB962C8B-B14F-4D97-AF65-F5344CB8AC3E}">
        <p14:creationId xmlns:p14="http://schemas.microsoft.com/office/powerpoint/2010/main" val="108433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8B6C-89C3-496E-B6E0-0336B35A9F13}"/>
              </a:ext>
            </a:extLst>
          </p:cNvPr>
          <p:cNvSpPr>
            <a:spLocks noGrp="1"/>
          </p:cNvSpPr>
          <p:nvPr>
            <p:ph type="title"/>
          </p:nvPr>
        </p:nvSpPr>
        <p:spPr>
          <a:xfrm>
            <a:off x="279055" y="67706"/>
            <a:ext cx="5633533" cy="498598"/>
          </a:xfrm>
        </p:spPr>
        <p:txBody>
          <a:bodyPr/>
          <a:lstStyle/>
          <a:p>
            <a:r>
              <a:rPr lang="en-CA" dirty="0"/>
              <a:t>Nine Elements of Highly Effective Courses</a:t>
            </a:r>
          </a:p>
        </p:txBody>
      </p:sp>
      <p:sp>
        <p:nvSpPr>
          <p:cNvPr id="3" name="Text Placeholder 2">
            <a:extLst>
              <a:ext uri="{FF2B5EF4-FFF2-40B4-BE49-F238E27FC236}">
                <a16:creationId xmlns:a16="http://schemas.microsoft.com/office/drawing/2014/main" id="{6EE94A51-0764-4E17-B9DE-B9483B9CF93E}"/>
              </a:ext>
            </a:extLst>
          </p:cNvPr>
          <p:cNvSpPr>
            <a:spLocks noGrp="1"/>
          </p:cNvSpPr>
          <p:nvPr>
            <p:ph type="body" sz="quarter" idx="16"/>
          </p:nvPr>
        </p:nvSpPr>
        <p:spPr>
          <a:xfrm>
            <a:off x="531293" y="604599"/>
            <a:ext cx="5633533" cy="747897"/>
          </a:xfrm>
        </p:spPr>
        <p:txBody>
          <a:bodyPr/>
          <a:lstStyle/>
          <a:p>
            <a:r>
              <a:rPr lang="en-CA" dirty="0">
                <a:solidFill>
                  <a:schemeClr val="accent3">
                    <a:lumMod val="20000"/>
                    <a:lumOff val="80000"/>
                  </a:schemeClr>
                </a:solidFill>
              </a:rPr>
              <a:t>Maintaining Rigor While Promoting Completion</a:t>
            </a:r>
          </a:p>
          <a:p>
            <a:endParaRPr lang="en-CA" dirty="0"/>
          </a:p>
        </p:txBody>
      </p:sp>
      <p:sp>
        <p:nvSpPr>
          <p:cNvPr id="4" name="Text Placeholder 3">
            <a:extLst>
              <a:ext uri="{FF2B5EF4-FFF2-40B4-BE49-F238E27FC236}">
                <a16:creationId xmlns:a16="http://schemas.microsoft.com/office/drawing/2014/main" id="{3B1E58A6-D22E-44C9-A8D4-140C7C1763FD}"/>
              </a:ext>
            </a:extLst>
          </p:cNvPr>
          <p:cNvSpPr>
            <a:spLocks noGrp="1"/>
          </p:cNvSpPr>
          <p:nvPr>
            <p:ph type="body" sz="quarter" idx="17"/>
          </p:nvPr>
        </p:nvSpPr>
        <p:spPr>
          <a:xfrm>
            <a:off x="1415143" y="1364891"/>
            <a:ext cx="5928852" cy="2347630"/>
          </a:xfrm>
        </p:spPr>
        <p:txBody>
          <a:bodyPr/>
          <a:lstStyle/>
          <a:p>
            <a:pPr lvl="1"/>
            <a:r>
              <a:rPr lang="en-CA" sz="900" dirty="0"/>
              <a:t>Middle Eight Weeks:</a:t>
            </a:r>
          </a:p>
          <a:p>
            <a:pPr lvl="1"/>
            <a:r>
              <a:rPr lang="en-CA" sz="900" dirty="0">
                <a:solidFill>
                  <a:schemeClr val="accent3">
                    <a:lumMod val="20000"/>
                    <a:lumOff val="80000"/>
                  </a:schemeClr>
                </a:solidFill>
              </a:rPr>
              <a:t>Prevent students from going off path</a:t>
            </a:r>
          </a:p>
          <a:p>
            <a:pPr lvl="1"/>
            <a:endParaRPr lang="en-CA" sz="900" dirty="0">
              <a:solidFill>
                <a:schemeClr val="accent3">
                  <a:lumMod val="20000"/>
                  <a:lumOff val="80000"/>
                </a:schemeClr>
              </a:solidFill>
            </a:endParaRPr>
          </a:p>
          <a:p>
            <a:pPr marL="285750" indent="-285750">
              <a:buFont typeface="Wingdings" panose="05000000000000000000" pitchFamily="2" charset="2"/>
              <a:buChar char="ü"/>
            </a:pPr>
            <a:r>
              <a:rPr lang="en-CA" sz="900" dirty="0"/>
              <a:t>Supplemental instruction</a:t>
            </a:r>
          </a:p>
          <a:p>
            <a:pPr marL="285750" indent="-285750">
              <a:buFont typeface="Wingdings" panose="05000000000000000000" pitchFamily="2" charset="2"/>
              <a:buChar char="ü"/>
            </a:pPr>
            <a:r>
              <a:rPr lang="en-CA" sz="900" dirty="0"/>
              <a:t>Course behaviour alerts</a:t>
            </a:r>
          </a:p>
          <a:p>
            <a:pPr marL="285750" indent="-285750">
              <a:buFont typeface="Wingdings" panose="05000000000000000000" pitchFamily="2" charset="2"/>
              <a:buChar char="ü"/>
            </a:pPr>
            <a:r>
              <a:rPr lang="en-CA" sz="900" dirty="0"/>
              <a:t>Active leaning</a:t>
            </a:r>
          </a:p>
          <a:p>
            <a:pPr marL="285750" indent="-285750">
              <a:buFont typeface="Wingdings" panose="05000000000000000000" pitchFamily="2" charset="2"/>
              <a:buChar char="ü"/>
            </a:pPr>
            <a:r>
              <a:rPr lang="en-CA" sz="900" dirty="0"/>
              <a:t>Standardized assessment across course sections</a:t>
            </a:r>
          </a:p>
          <a:p>
            <a:endParaRPr lang="en-CA" sz="800" dirty="0"/>
          </a:p>
        </p:txBody>
      </p:sp>
      <p:sp>
        <p:nvSpPr>
          <p:cNvPr id="5" name="Text Placeholder 4">
            <a:extLst>
              <a:ext uri="{FF2B5EF4-FFF2-40B4-BE49-F238E27FC236}">
                <a16:creationId xmlns:a16="http://schemas.microsoft.com/office/drawing/2014/main" id="{C952C441-B54E-4906-A850-16DFCEDFFB65}"/>
              </a:ext>
            </a:extLst>
          </p:cNvPr>
          <p:cNvSpPr>
            <a:spLocks noGrp="1"/>
          </p:cNvSpPr>
          <p:nvPr>
            <p:ph type="body" sz="quarter" idx="19"/>
          </p:nvPr>
        </p:nvSpPr>
        <p:spPr/>
        <p:txBody>
          <a:bodyPr/>
          <a:lstStyle/>
          <a:p>
            <a:endParaRPr lang="en-CA"/>
          </a:p>
        </p:txBody>
      </p:sp>
      <p:sp>
        <p:nvSpPr>
          <p:cNvPr id="6" name="Text Placeholder 5">
            <a:extLst>
              <a:ext uri="{FF2B5EF4-FFF2-40B4-BE49-F238E27FC236}">
                <a16:creationId xmlns:a16="http://schemas.microsoft.com/office/drawing/2014/main" id="{5CAA30E1-5F27-44E7-B095-10DC49A9D89D}"/>
              </a:ext>
            </a:extLst>
          </p:cNvPr>
          <p:cNvSpPr>
            <a:spLocks noGrp="1"/>
          </p:cNvSpPr>
          <p:nvPr>
            <p:ph type="body" sz="quarter" idx="18"/>
          </p:nvPr>
        </p:nvSpPr>
        <p:spPr/>
        <p:txBody>
          <a:bodyPr/>
          <a:lstStyle/>
          <a:p>
            <a:endParaRPr lang="en-CA"/>
          </a:p>
        </p:txBody>
      </p:sp>
      <p:pic>
        <p:nvPicPr>
          <p:cNvPr id="7" name="Picture 6">
            <a:extLst>
              <a:ext uri="{FF2B5EF4-FFF2-40B4-BE49-F238E27FC236}">
                <a16:creationId xmlns:a16="http://schemas.microsoft.com/office/drawing/2014/main" id="{303EF4E9-97F7-4172-A6D4-B4DEA245A0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72" y="2311016"/>
            <a:ext cx="304123" cy="258504"/>
          </a:xfrm>
          <a:prstGeom prst="rect">
            <a:avLst/>
          </a:prstGeom>
        </p:spPr>
      </p:pic>
      <p:pic>
        <p:nvPicPr>
          <p:cNvPr id="8" name="Picture 7">
            <a:extLst>
              <a:ext uri="{FF2B5EF4-FFF2-40B4-BE49-F238E27FC236}">
                <a16:creationId xmlns:a16="http://schemas.microsoft.com/office/drawing/2014/main" id="{D1A046F4-5943-4B24-BA54-B60A0E2AD2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86" y="2681628"/>
            <a:ext cx="261728" cy="230833"/>
          </a:xfrm>
          <a:prstGeom prst="rect">
            <a:avLst/>
          </a:prstGeom>
        </p:spPr>
      </p:pic>
      <p:pic>
        <p:nvPicPr>
          <p:cNvPr id="9" name="Picture 8">
            <a:extLst>
              <a:ext uri="{FF2B5EF4-FFF2-40B4-BE49-F238E27FC236}">
                <a16:creationId xmlns:a16="http://schemas.microsoft.com/office/drawing/2014/main" id="{BB47FEAC-FF91-4360-92EF-165B904AE5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11" y="3012749"/>
            <a:ext cx="307442" cy="173070"/>
          </a:xfrm>
          <a:prstGeom prst="rect">
            <a:avLst/>
          </a:prstGeom>
        </p:spPr>
      </p:pic>
      <p:pic>
        <p:nvPicPr>
          <p:cNvPr id="10" name="Picture 9">
            <a:extLst>
              <a:ext uri="{FF2B5EF4-FFF2-40B4-BE49-F238E27FC236}">
                <a16:creationId xmlns:a16="http://schemas.microsoft.com/office/drawing/2014/main" id="{BFEAAA89-C900-495B-A278-624BCD2453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115" y="3311893"/>
            <a:ext cx="328198" cy="230833"/>
          </a:xfrm>
          <a:prstGeom prst="rect">
            <a:avLst/>
          </a:prstGeom>
        </p:spPr>
      </p:pic>
    </p:spTree>
    <p:extLst>
      <p:ext uri="{BB962C8B-B14F-4D97-AF65-F5344CB8AC3E}">
        <p14:creationId xmlns:p14="http://schemas.microsoft.com/office/powerpoint/2010/main" val="42080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2509-C897-403A-BA6D-D0599DE521E3}"/>
              </a:ext>
            </a:extLst>
          </p:cNvPr>
          <p:cNvSpPr>
            <a:spLocks noGrp="1"/>
          </p:cNvSpPr>
          <p:nvPr>
            <p:ph type="title"/>
          </p:nvPr>
        </p:nvSpPr>
        <p:spPr>
          <a:xfrm>
            <a:off x="279056" y="67706"/>
            <a:ext cx="5812028" cy="498598"/>
          </a:xfrm>
        </p:spPr>
        <p:txBody>
          <a:bodyPr/>
          <a:lstStyle/>
          <a:p>
            <a:r>
              <a:rPr lang="en-CA" dirty="0"/>
              <a:t>Nine Elements of Highly Effective Courses</a:t>
            </a:r>
          </a:p>
        </p:txBody>
      </p:sp>
      <p:sp>
        <p:nvSpPr>
          <p:cNvPr id="3" name="Text Placeholder 2">
            <a:extLst>
              <a:ext uri="{FF2B5EF4-FFF2-40B4-BE49-F238E27FC236}">
                <a16:creationId xmlns:a16="http://schemas.microsoft.com/office/drawing/2014/main" id="{40DD7753-C0F8-4898-91B2-9957DF7170EC}"/>
              </a:ext>
            </a:extLst>
          </p:cNvPr>
          <p:cNvSpPr>
            <a:spLocks noGrp="1"/>
          </p:cNvSpPr>
          <p:nvPr>
            <p:ph type="body" sz="quarter" idx="16"/>
          </p:nvPr>
        </p:nvSpPr>
        <p:spPr>
          <a:xfrm>
            <a:off x="531293" y="604599"/>
            <a:ext cx="6164475" cy="997196"/>
          </a:xfrm>
        </p:spPr>
        <p:txBody>
          <a:bodyPr/>
          <a:lstStyle/>
          <a:p>
            <a:r>
              <a:rPr lang="en-CA" dirty="0">
                <a:solidFill>
                  <a:schemeClr val="accent3">
                    <a:lumMod val="20000"/>
                    <a:lumOff val="80000"/>
                  </a:schemeClr>
                </a:solidFill>
              </a:rPr>
              <a:t>Maintaining Rigor While Promoting Completion</a:t>
            </a:r>
          </a:p>
          <a:p>
            <a:endParaRPr lang="en-CA" dirty="0"/>
          </a:p>
          <a:p>
            <a:endParaRPr lang="en-CA" dirty="0"/>
          </a:p>
        </p:txBody>
      </p:sp>
      <p:sp>
        <p:nvSpPr>
          <p:cNvPr id="4" name="Text Placeholder 3">
            <a:extLst>
              <a:ext uri="{FF2B5EF4-FFF2-40B4-BE49-F238E27FC236}">
                <a16:creationId xmlns:a16="http://schemas.microsoft.com/office/drawing/2014/main" id="{395148E4-BE19-4450-9BD7-B31B260D4A21}"/>
              </a:ext>
            </a:extLst>
          </p:cNvPr>
          <p:cNvSpPr>
            <a:spLocks noGrp="1"/>
          </p:cNvSpPr>
          <p:nvPr>
            <p:ph type="body" sz="quarter" idx="17"/>
          </p:nvPr>
        </p:nvSpPr>
        <p:spPr>
          <a:xfrm>
            <a:off x="1535107" y="1479204"/>
            <a:ext cx="6091084" cy="1387367"/>
          </a:xfrm>
        </p:spPr>
        <p:txBody>
          <a:bodyPr/>
          <a:lstStyle/>
          <a:p>
            <a:pPr lvl="1"/>
            <a:r>
              <a:rPr lang="en-CA" sz="900" dirty="0"/>
              <a:t>Final Four Weeks:</a:t>
            </a:r>
          </a:p>
          <a:p>
            <a:pPr lvl="1"/>
            <a:r>
              <a:rPr lang="en-CA" sz="900" dirty="0">
                <a:solidFill>
                  <a:schemeClr val="accent3">
                    <a:lumMod val="20000"/>
                    <a:lumOff val="80000"/>
                  </a:schemeClr>
                </a:solidFill>
              </a:rPr>
              <a:t>Prevent unnecessary withdrawals</a:t>
            </a:r>
          </a:p>
          <a:p>
            <a:pPr lvl="1"/>
            <a:endParaRPr lang="en-CA" sz="900" dirty="0">
              <a:solidFill>
                <a:schemeClr val="accent3">
                  <a:lumMod val="20000"/>
                  <a:lumOff val="80000"/>
                </a:schemeClr>
              </a:solidFill>
            </a:endParaRPr>
          </a:p>
          <a:p>
            <a:pPr marL="285750" indent="-285750">
              <a:buFont typeface="Wingdings" panose="05000000000000000000" pitchFamily="2" charset="2"/>
              <a:buChar char="ü"/>
            </a:pPr>
            <a:r>
              <a:rPr lang="en-CA" sz="900" dirty="0"/>
              <a:t>Automated withdrawal advising</a:t>
            </a:r>
          </a:p>
          <a:p>
            <a:endParaRPr lang="en-CA" sz="900" dirty="0"/>
          </a:p>
        </p:txBody>
      </p:sp>
      <p:sp>
        <p:nvSpPr>
          <p:cNvPr id="6" name="Text Placeholder 5">
            <a:extLst>
              <a:ext uri="{FF2B5EF4-FFF2-40B4-BE49-F238E27FC236}">
                <a16:creationId xmlns:a16="http://schemas.microsoft.com/office/drawing/2014/main" id="{D50C9425-A7A1-4135-A411-409FCEEFC3F5}"/>
              </a:ext>
            </a:extLst>
          </p:cNvPr>
          <p:cNvSpPr>
            <a:spLocks noGrp="1"/>
          </p:cNvSpPr>
          <p:nvPr>
            <p:ph type="body" sz="quarter" idx="18"/>
          </p:nvPr>
        </p:nvSpPr>
        <p:spPr>
          <a:xfrm>
            <a:off x="4114800" y="4600545"/>
            <a:ext cx="2286000" cy="200055"/>
          </a:xfrm>
        </p:spPr>
        <p:txBody>
          <a:bodyPr/>
          <a:lstStyle/>
          <a:p>
            <a:r>
              <a:rPr lang="en-CA" dirty="0"/>
              <a:t>Source: </a:t>
            </a:r>
            <a:r>
              <a:rPr lang="en-CA" dirty="0">
                <a:hlinkClick r:id="rId2"/>
              </a:rPr>
              <a:t>The Course Completion Playbook: Nine ways to improve DFW rates while maintaining rigor</a:t>
            </a:r>
            <a:endParaRPr lang="en-CA" dirty="0"/>
          </a:p>
        </p:txBody>
      </p:sp>
      <p:pic>
        <p:nvPicPr>
          <p:cNvPr id="7" name="Picture 6">
            <a:extLst>
              <a:ext uri="{FF2B5EF4-FFF2-40B4-BE49-F238E27FC236}">
                <a16:creationId xmlns:a16="http://schemas.microsoft.com/office/drawing/2014/main" id="{B23AC89A-5A9A-4E6A-B336-7D1D65C278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42" y="2301021"/>
            <a:ext cx="323947" cy="333321"/>
          </a:xfrm>
          <a:prstGeom prst="rect">
            <a:avLst/>
          </a:prstGeom>
        </p:spPr>
      </p:pic>
    </p:spTree>
    <p:extLst>
      <p:ext uri="{BB962C8B-B14F-4D97-AF65-F5344CB8AC3E}">
        <p14:creationId xmlns:p14="http://schemas.microsoft.com/office/powerpoint/2010/main" val="368253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3DCA-FFFA-49D5-8852-34E1B09D0E20}"/>
              </a:ext>
            </a:extLst>
          </p:cNvPr>
          <p:cNvSpPr>
            <a:spLocks noGrp="1"/>
          </p:cNvSpPr>
          <p:nvPr>
            <p:ph type="title"/>
          </p:nvPr>
        </p:nvSpPr>
        <p:spPr>
          <a:xfrm>
            <a:off x="279056" y="67706"/>
            <a:ext cx="6357718" cy="498598"/>
          </a:xfrm>
        </p:spPr>
        <p:txBody>
          <a:bodyPr/>
          <a:lstStyle/>
          <a:p>
            <a:r>
              <a:rPr lang="en-CA" dirty="0"/>
              <a:t>Putting Students in the Driver’s Seat</a:t>
            </a:r>
          </a:p>
        </p:txBody>
      </p:sp>
      <p:sp>
        <p:nvSpPr>
          <p:cNvPr id="3" name="Text Placeholder 2">
            <a:extLst>
              <a:ext uri="{FF2B5EF4-FFF2-40B4-BE49-F238E27FC236}">
                <a16:creationId xmlns:a16="http://schemas.microsoft.com/office/drawing/2014/main" id="{2F6C0C69-E0DC-4C62-A308-E93DAF0FC9A6}"/>
              </a:ext>
            </a:extLst>
          </p:cNvPr>
          <p:cNvSpPr>
            <a:spLocks noGrp="1"/>
          </p:cNvSpPr>
          <p:nvPr>
            <p:ph type="body" sz="quarter" idx="16"/>
          </p:nvPr>
        </p:nvSpPr>
        <p:spPr>
          <a:xfrm>
            <a:off x="531293" y="604599"/>
            <a:ext cx="5323817" cy="498598"/>
          </a:xfrm>
        </p:spPr>
        <p:txBody>
          <a:bodyPr/>
          <a:lstStyle/>
          <a:p>
            <a:r>
              <a:rPr lang="en-CA" dirty="0">
                <a:solidFill>
                  <a:schemeClr val="accent4">
                    <a:lumMod val="20000"/>
                    <a:lumOff val="80000"/>
                  </a:schemeClr>
                </a:solidFill>
              </a:rPr>
              <a:t>Student Involvement in Pedagogy Boost</a:t>
            </a:r>
            <a:br>
              <a:rPr lang="en-CA" dirty="0">
                <a:solidFill>
                  <a:schemeClr val="accent4">
                    <a:lumMod val="20000"/>
                    <a:lumOff val="80000"/>
                  </a:schemeClr>
                </a:solidFill>
              </a:rPr>
            </a:br>
            <a:r>
              <a:rPr lang="en-CA" dirty="0">
                <a:solidFill>
                  <a:schemeClr val="accent4">
                    <a:lumMod val="20000"/>
                    <a:lumOff val="80000"/>
                  </a:schemeClr>
                </a:solidFill>
              </a:rPr>
              <a:t>Student Experience and Learning</a:t>
            </a:r>
          </a:p>
        </p:txBody>
      </p:sp>
      <p:sp>
        <p:nvSpPr>
          <p:cNvPr id="4" name="Text Placeholder 3">
            <a:extLst>
              <a:ext uri="{FF2B5EF4-FFF2-40B4-BE49-F238E27FC236}">
                <a16:creationId xmlns:a16="http://schemas.microsoft.com/office/drawing/2014/main" id="{95CE0E4F-2493-40D9-A560-DC7B2EBC1684}"/>
              </a:ext>
            </a:extLst>
          </p:cNvPr>
          <p:cNvSpPr>
            <a:spLocks noGrp="1"/>
          </p:cNvSpPr>
          <p:nvPr>
            <p:ph type="body" sz="quarter" idx="17"/>
          </p:nvPr>
        </p:nvSpPr>
        <p:spPr>
          <a:xfrm>
            <a:off x="1136466" y="1617516"/>
            <a:ext cx="5185222" cy="2471446"/>
          </a:xfrm>
        </p:spPr>
        <p:txBody>
          <a:bodyPr/>
          <a:lstStyle/>
          <a:p>
            <a:pPr marL="400050" indent="-400050">
              <a:buFont typeface="+mj-lt"/>
              <a:buAutoNum type="romanUcPeriod"/>
            </a:pPr>
            <a:r>
              <a:rPr lang="en-CA" sz="1050" dirty="0"/>
              <a:t> </a:t>
            </a:r>
            <a:r>
              <a:rPr lang="en-CA" sz="1050" dirty="0" err="1"/>
              <a:t>Socrati</a:t>
            </a:r>
            <a:r>
              <a:rPr lang="en-CA" sz="1050" dirty="0"/>
              <a:t> Syllabi</a:t>
            </a:r>
            <a:br>
              <a:rPr lang="en-CA" sz="1050" dirty="0"/>
            </a:br>
            <a:r>
              <a:rPr lang="en-CA" sz="1050" dirty="0">
                <a:solidFill>
                  <a:schemeClr val="accent3">
                    <a:lumMod val="20000"/>
                    <a:lumOff val="80000"/>
                  </a:schemeClr>
                </a:solidFill>
              </a:rPr>
              <a:t>Faculty prepare learning outcomes and schedule, while students work together to decide on assessment activities.</a:t>
            </a:r>
          </a:p>
          <a:p>
            <a:pPr marL="400050" indent="-400050">
              <a:buFont typeface="+mj-lt"/>
              <a:buAutoNum type="romanUcPeriod"/>
            </a:pPr>
            <a:r>
              <a:rPr lang="en-CA" sz="1050" dirty="0"/>
              <a:t> Student-Generated Question Banks</a:t>
            </a:r>
            <a:br>
              <a:rPr lang="en-CA" sz="1050" dirty="0"/>
            </a:br>
            <a:r>
              <a:rPr lang="en-US" sz="1050" dirty="0">
                <a:solidFill>
                  <a:schemeClr val="accent3">
                    <a:lumMod val="20000"/>
                    <a:lumOff val="80000"/>
                  </a:schemeClr>
                </a:solidFill>
              </a:rPr>
              <a:t>Students learn about Bloom’s taxonomy and contribute to multiple-choices question bank that is used to develop assessments</a:t>
            </a:r>
            <a:endParaRPr lang="en-CA" sz="1050" dirty="0">
              <a:solidFill>
                <a:schemeClr val="accent3">
                  <a:lumMod val="20000"/>
                  <a:lumOff val="80000"/>
                </a:schemeClr>
              </a:solidFill>
            </a:endParaRPr>
          </a:p>
          <a:p>
            <a:pPr marL="400050" indent="-400050">
              <a:buFont typeface="+mj-lt"/>
              <a:buAutoNum type="romanUcPeriod"/>
            </a:pPr>
            <a:r>
              <a:rPr lang="en-CA" sz="1050" dirty="0"/>
              <a:t> </a:t>
            </a:r>
            <a:r>
              <a:rPr lang="en-CA" sz="1050" dirty="0" err="1"/>
              <a:t>Ungrading</a:t>
            </a:r>
            <a:br>
              <a:rPr lang="en-CA" sz="1050" dirty="0"/>
            </a:br>
            <a:r>
              <a:rPr lang="en-US" sz="1050" dirty="0">
                <a:solidFill>
                  <a:schemeClr val="accent3">
                    <a:lumMod val="20000"/>
                    <a:lumOff val="80000"/>
                  </a:schemeClr>
                </a:solidFill>
              </a:rPr>
              <a:t>Students semi-regularly reflect independently, with peers, and faculty on their learning and course performance</a:t>
            </a:r>
          </a:p>
          <a:p>
            <a:pPr marL="400050" indent="-400050">
              <a:buFont typeface="+mj-lt"/>
              <a:buAutoNum type="romanUcPeriod"/>
            </a:pPr>
            <a:endParaRPr lang="en-CA" sz="1050" dirty="0"/>
          </a:p>
        </p:txBody>
      </p:sp>
      <p:sp>
        <p:nvSpPr>
          <p:cNvPr id="6" name="Text Placeholder 5">
            <a:extLst>
              <a:ext uri="{FF2B5EF4-FFF2-40B4-BE49-F238E27FC236}">
                <a16:creationId xmlns:a16="http://schemas.microsoft.com/office/drawing/2014/main" id="{D68EBC30-70D2-467E-8F86-D04A11C8B999}"/>
              </a:ext>
            </a:extLst>
          </p:cNvPr>
          <p:cNvSpPr>
            <a:spLocks noGrp="1"/>
          </p:cNvSpPr>
          <p:nvPr>
            <p:ph type="body" sz="quarter" idx="18"/>
          </p:nvPr>
        </p:nvSpPr>
        <p:spPr>
          <a:xfrm>
            <a:off x="1740309" y="3893574"/>
            <a:ext cx="4660491" cy="907026"/>
          </a:xfrm>
        </p:spPr>
        <p:txBody>
          <a:bodyPr/>
          <a:lstStyle/>
          <a:p>
            <a:r>
              <a:rPr lang="en-US" dirty="0"/>
              <a:t>Source: </a:t>
            </a:r>
            <a:r>
              <a:rPr lang="en-US" dirty="0" err="1"/>
              <a:t>Teplitski</a:t>
            </a:r>
            <a:r>
              <a:rPr lang="en-US" dirty="0"/>
              <a:t>, M. , Irani, T. , </a:t>
            </a:r>
            <a:r>
              <a:rPr lang="en-US" dirty="0" err="1"/>
              <a:t>Krediet</a:t>
            </a:r>
            <a:r>
              <a:rPr lang="en-US" dirty="0"/>
              <a:t>, C. J., Di Cesare, M. and </a:t>
            </a:r>
            <a:r>
              <a:rPr lang="en-US" dirty="0" err="1"/>
              <a:t>Marvasi</a:t>
            </a:r>
            <a:r>
              <a:rPr lang="en-US" dirty="0"/>
              <a:t>, M. (2018), Student‐Generated Pre‐Exam Questions is an Effective Tool for Participatory Learning: A Case Study from Ecology of Waterborne Pathogens Course. Journal of Food Science Education, 17: 76-84.; Hudd, Suzanne S. “Syllabus under Construction: Involving Students in the Creation of Class Assignments.” </a:t>
            </a:r>
            <a:r>
              <a:rPr lang="en-US" i="1" dirty="0"/>
              <a:t>Teaching Sociology</a:t>
            </a:r>
            <a:r>
              <a:rPr lang="en-US" dirty="0"/>
              <a:t>, vol. 31, no. 2, 2003, pp. 195–202. </a:t>
            </a:r>
            <a:r>
              <a:rPr lang="en-US" i="1" dirty="0"/>
              <a:t>JSTOR</a:t>
            </a:r>
            <a:r>
              <a:rPr lang="en-US" dirty="0"/>
              <a:t>; Dan Berrett, “A Professor Asked His Own Students to Write Their Own Exam Questions. Here’s What He Found.” </a:t>
            </a:r>
            <a:r>
              <a:rPr lang="en-US" i="1" dirty="0"/>
              <a:t>The Chronicle of Higher education</a:t>
            </a:r>
            <a:r>
              <a:rPr lang="en-US" dirty="0"/>
              <a:t>, March 28, 2019. Colleen Flaherty, “Professors’ reflections on their experiences with ‘</a:t>
            </a:r>
            <a:r>
              <a:rPr lang="en-US" dirty="0" err="1"/>
              <a:t>ungrading</a:t>
            </a:r>
            <a:r>
              <a:rPr lang="en-US" dirty="0"/>
              <a:t>’ spark renewed interest in the student—centered assessment practice”, </a:t>
            </a:r>
            <a:r>
              <a:rPr lang="en-US" i="1" dirty="0"/>
              <a:t>Inside Higher Ed, </a:t>
            </a:r>
            <a:r>
              <a:rPr lang="en-US" dirty="0"/>
              <a:t>April 2, 2019. </a:t>
            </a:r>
          </a:p>
          <a:p>
            <a:endParaRPr lang="en-CA" dirty="0"/>
          </a:p>
        </p:txBody>
      </p:sp>
      <p:pic>
        <p:nvPicPr>
          <p:cNvPr id="8" name="Picture 7">
            <a:extLst>
              <a:ext uri="{FF2B5EF4-FFF2-40B4-BE49-F238E27FC236}">
                <a16:creationId xmlns:a16="http://schemas.microsoft.com/office/drawing/2014/main" id="{D976E78D-2E2F-4166-9839-2E2487F7DA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6341" y="1625506"/>
            <a:ext cx="322531" cy="402955"/>
          </a:xfrm>
          <a:prstGeom prst="rect">
            <a:avLst/>
          </a:prstGeom>
        </p:spPr>
      </p:pic>
      <p:pic>
        <p:nvPicPr>
          <p:cNvPr id="10" name="Picture 9">
            <a:extLst>
              <a:ext uri="{FF2B5EF4-FFF2-40B4-BE49-F238E27FC236}">
                <a16:creationId xmlns:a16="http://schemas.microsoft.com/office/drawing/2014/main" id="{30478C36-336C-4ECC-8378-A34A089C0E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3193" y="2330705"/>
            <a:ext cx="286099" cy="402955"/>
          </a:xfrm>
          <a:prstGeom prst="rect">
            <a:avLst/>
          </a:prstGeom>
        </p:spPr>
      </p:pic>
      <p:pic>
        <p:nvPicPr>
          <p:cNvPr id="11" name="Picture 10">
            <a:extLst>
              <a:ext uri="{FF2B5EF4-FFF2-40B4-BE49-F238E27FC236}">
                <a16:creationId xmlns:a16="http://schemas.microsoft.com/office/drawing/2014/main" id="{09832DF9-E990-4CC1-BD2E-7BE7817D99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69" y="3089671"/>
            <a:ext cx="518571" cy="364728"/>
          </a:xfrm>
          <a:prstGeom prst="rect">
            <a:avLst/>
          </a:prstGeom>
        </p:spPr>
      </p:pic>
    </p:spTree>
    <p:extLst>
      <p:ext uri="{BB962C8B-B14F-4D97-AF65-F5344CB8AC3E}">
        <p14:creationId xmlns:p14="http://schemas.microsoft.com/office/powerpoint/2010/main" val="228390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EE97-79A1-4E40-A1B1-206274AB812F}"/>
              </a:ext>
            </a:extLst>
          </p:cNvPr>
          <p:cNvSpPr>
            <a:spLocks noGrp="1"/>
          </p:cNvSpPr>
          <p:nvPr>
            <p:ph type="title"/>
          </p:nvPr>
        </p:nvSpPr>
        <p:spPr>
          <a:xfrm>
            <a:off x="279055" y="67706"/>
            <a:ext cx="4705899" cy="498598"/>
          </a:xfrm>
        </p:spPr>
        <p:txBody>
          <a:bodyPr/>
          <a:lstStyle/>
          <a:p>
            <a:r>
              <a:rPr lang="en-CA" dirty="0"/>
              <a:t>Putting Students in the Driver’s Seat</a:t>
            </a:r>
          </a:p>
        </p:txBody>
      </p:sp>
      <p:sp>
        <p:nvSpPr>
          <p:cNvPr id="4" name="Text Placeholder 3">
            <a:extLst>
              <a:ext uri="{FF2B5EF4-FFF2-40B4-BE49-F238E27FC236}">
                <a16:creationId xmlns:a16="http://schemas.microsoft.com/office/drawing/2014/main" id="{12C816D1-2608-431E-8320-77948DFB1E76}"/>
              </a:ext>
            </a:extLst>
          </p:cNvPr>
          <p:cNvSpPr>
            <a:spLocks noGrp="1"/>
          </p:cNvSpPr>
          <p:nvPr>
            <p:ph type="body" sz="quarter" idx="17"/>
          </p:nvPr>
        </p:nvSpPr>
        <p:spPr>
          <a:xfrm>
            <a:off x="1079874" y="1727589"/>
            <a:ext cx="4241053" cy="1923925"/>
          </a:xfrm>
        </p:spPr>
        <p:txBody>
          <a:bodyPr/>
          <a:lstStyle/>
          <a:p>
            <a:r>
              <a:rPr lang="en-US" sz="1200" dirty="0">
                <a:solidFill>
                  <a:schemeClr val="accent3">
                    <a:lumMod val="20000"/>
                    <a:lumOff val="80000"/>
                  </a:schemeClr>
                </a:solidFill>
              </a:rPr>
              <a:t>“If, as teachers, we just ask students why, when and how they learn, what we can get back is way more valuable than any standardized assessment mechanism can reveal.”</a:t>
            </a:r>
          </a:p>
          <a:p>
            <a:pPr algn="r"/>
            <a:r>
              <a:rPr lang="en-US" sz="900" i="1" dirty="0"/>
              <a:t>Jesse </a:t>
            </a:r>
            <a:r>
              <a:rPr lang="en-US" sz="900" i="1" dirty="0" err="1"/>
              <a:t>Stommel</a:t>
            </a:r>
            <a:r>
              <a:rPr lang="en-US" sz="900" i="1" dirty="0"/>
              <a:t>, Executive Director</a:t>
            </a:r>
            <a:br>
              <a:rPr lang="en-US" sz="900" i="1" dirty="0"/>
            </a:br>
            <a:r>
              <a:rPr lang="en-US" sz="900" i="1" dirty="0"/>
              <a:t>Division of Teaching and Learning </a:t>
            </a:r>
            <a:br>
              <a:rPr lang="en-US" sz="900" i="1" dirty="0"/>
            </a:br>
            <a:r>
              <a:rPr lang="en-US" sz="900" i="1" dirty="0"/>
              <a:t>University of Mary Washington</a:t>
            </a:r>
          </a:p>
          <a:p>
            <a:endParaRPr lang="en-CA" dirty="0"/>
          </a:p>
        </p:txBody>
      </p:sp>
    </p:spTree>
    <p:extLst>
      <p:ext uri="{BB962C8B-B14F-4D97-AF65-F5344CB8AC3E}">
        <p14:creationId xmlns:p14="http://schemas.microsoft.com/office/powerpoint/2010/main" val="3433057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31" id="{1F20503D-4DE6-D743-9654-AA48D7DA73DD}" vid="{2C8444EF-AC8C-4449-9740-1CB20FB579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On-screen 4x3 Template 031621</Template>
  <TotalTime>3521</TotalTime>
  <Words>4931</Words>
  <Application>Microsoft Office PowerPoint</Application>
  <PresentationFormat>Custom</PresentationFormat>
  <Paragraphs>394</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Rockwell</vt:lpstr>
      <vt:lpstr>Verdana</vt:lpstr>
      <vt:lpstr>Wingdings</vt:lpstr>
      <vt:lpstr>EAB1 4x3 On-screen</vt:lpstr>
      <vt:lpstr>Trends in Postsecondary Teaching and Learning</vt:lpstr>
      <vt:lpstr>Quick Poll</vt:lpstr>
      <vt:lpstr>Roadmap</vt:lpstr>
      <vt:lpstr>Growing Adoption of Pedagogical Best Practices</vt:lpstr>
      <vt:lpstr>Nine Elements of Highly Effective Courses</vt:lpstr>
      <vt:lpstr>Nine Elements of Highly Effective Courses</vt:lpstr>
      <vt:lpstr>Nine Elements of Highly Effective Courses</vt:lpstr>
      <vt:lpstr>Putting Students in the Driver’s Seat</vt:lpstr>
      <vt:lpstr>Putting Students in the Driver’s Seat</vt:lpstr>
      <vt:lpstr>Bloom’s Taxonomy</vt:lpstr>
      <vt:lpstr>Mental Health Epidemic Continues to Strain Society</vt:lpstr>
      <vt:lpstr>An Isolating Year Exacerbates Risks</vt:lpstr>
      <vt:lpstr>An Isolating Year Exacerbates Risks</vt:lpstr>
      <vt:lpstr>But What Do We Mean by “Well-Being”?</vt:lpstr>
      <vt:lpstr>Cura Personalis Teaching Wellness through Academic Disciplines</vt:lpstr>
      <vt:lpstr>Teaching Wellness through Academic Disciplines </vt:lpstr>
      <vt:lpstr>Concordia’s Health and Wellness Initiatives</vt:lpstr>
      <vt:lpstr>The Drivers of Student Success</vt:lpstr>
      <vt:lpstr>Roadmap</vt:lpstr>
      <vt:lpstr>Best Practices in Accessibility </vt:lpstr>
      <vt:lpstr>Best Practices in Accessibility</vt:lpstr>
      <vt:lpstr>Mission Critical</vt:lpstr>
      <vt:lpstr>Course-based goal reflection exercise</vt:lpstr>
      <vt:lpstr>Four Ways to Deploy Peers </vt:lpstr>
      <vt:lpstr>Growth Mindset Priming</vt:lpstr>
      <vt:lpstr>Roadmap</vt:lpstr>
      <vt:lpstr>Pre-Pandemic, Digital Expectations Already High</vt:lpstr>
      <vt:lpstr>Backlash to Online Learning Far From Universal</vt:lpstr>
      <vt:lpstr>At What Point Might Online Be Superior to F2F?</vt:lpstr>
      <vt:lpstr>Toward a More Hybrid Future</vt:lpstr>
      <vt:lpstr>Course Quality Not Determined by Modality</vt:lpstr>
      <vt:lpstr>Cutting through the Noise to Evaluate HyFlex</vt:lpstr>
      <vt:lpstr>Cutting through the Noise to Evaluate HyFlex</vt:lpstr>
      <vt:lpstr>Quality Scale Allows Faculty to Prioritize Efforts</vt:lpstr>
      <vt:lpstr>Converting Practice-Based STEM Courses</vt:lpstr>
      <vt:lpstr>Surprise Benefits of Remote Performance Classes</vt:lpstr>
      <vt:lpstr>Roadmap</vt:lpstr>
      <vt:lpstr>High-Quality Alternative, Low-Cost Disruptor</vt:lpstr>
      <vt:lpstr>Aligning AI Practices with Classroom Priorities</vt:lpstr>
      <vt:lpstr>Implications of Virtual &amp; Augmented Reality</vt:lpstr>
      <vt:lpstr>Roadmap</vt:lpstr>
      <vt:lpstr>A CTL-Guided Gateway Course Transformation</vt:lpstr>
      <vt:lpstr>A CTL-Guided Gateway Course Transformation</vt:lpstr>
      <vt:lpstr>Four Key Elements of a Syllabus Rubric</vt:lpstr>
      <vt:lpstr>Four Key Elements of a Syllabus Rubric</vt:lpstr>
      <vt:lpstr>Resources to Guide Your Course Reforms</vt:lpstr>
      <vt:lpstr>Questions? Comments?</vt:lpstr>
      <vt:lpstr>End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Postsecondary Teaching and Learning</dc:title>
  <dc:subject/>
  <dc:creator>Colin Koproske</dc:creator>
  <cp:lastModifiedBy>Melanie Power</cp:lastModifiedBy>
  <cp:revision>74</cp:revision>
  <dcterms:created xsi:type="dcterms:W3CDTF">2021-04-12T14:01:52Z</dcterms:created>
  <dcterms:modified xsi:type="dcterms:W3CDTF">2021-08-11T23:25:49Z</dcterms:modified>
  <cp:category/>
</cp:coreProperties>
</file>