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-120" y="-4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617644"/>
            <a:ext cx="5257800" cy="1187574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5257800" cy="57520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30 at 10.1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417"/>
            <a:ext cx="7344815" cy="451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ordia Powerpoint template 2014-16x9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 Powerpoint template 2014-16x9.potx</Template>
  <TotalTime>1284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Concordia Powerpoint template 2014-16x9</vt:lpstr>
      <vt:lpstr>PowerPoint Presentation</vt:lpstr>
    </vt:vector>
  </TitlesOfParts>
  <Company>Marketing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Beth Luscombe</cp:lastModifiedBy>
  <cp:revision>24</cp:revision>
  <dcterms:created xsi:type="dcterms:W3CDTF">2011-06-22T22:00:22Z</dcterms:created>
  <dcterms:modified xsi:type="dcterms:W3CDTF">2016-01-06T14:23:51Z</dcterms:modified>
</cp:coreProperties>
</file>