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2" d="100"/>
          <a:sy n="192" d="100"/>
        </p:scale>
        <p:origin x="-120" y="-4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2543ACF8-3F51-854F-91E9-AD86E324A5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98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1617644"/>
            <a:ext cx="5257800" cy="1187574"/>
          </a:xfr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5257800" cy="575202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8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2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69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75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575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1445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7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chemeClr val="tx1"/>
          </a:solidFill>
          <a:latin typeface="Arial"/>
          <a:ea typeface="ＭＳ Ｐゴシック" pitchFamily="-3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ategic Directions ppt-0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1470"/>
            <a:ext cx="7661188" cy="4647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ncordia Powerpoint template 2014-16x9">
  <a:themeElements>
    <a:clrScheme name="CONCORDIA UNIVERSITY">
      <a:dk1>
        <a:srgbClr val="000000"/>
      </a:dk1>
      <a:lt1>
        <a:srgbClr val="FFFFFF"/>
      </a:lt1>
      <a:dk2>
        <a:srgbClr val="000000"/>
      </a:dk2>
      <a:lt2>
        <a:srgbClr val="BCBCBC"/>
      </a:lt2>
      <a:accent1>
        <a:srgbClr val="801329"/>
      </a:accent1>
      <a:accent2>
        <a:srgbClr val="E83F21"/>
      </a:accent2>
      <a:accent3>
        <a:srgbClr val="00776F"/>
      </a:accent3>
      <a:accent4>
        <a:srgbClr val="E90065"/>
      </a:accent4>
      <a:accent5>
        <a:srgbClr val="1598D6"/>
      </a:accent5>
      <a:accent6>
        <a:srgbClr val="7BC224"/>
      </a:accent6>
      <a:hlink>
        <a:srgbClr val="801329"/>
      </a:hlink>
      <a:folHlink>
        <a:srgbClr val="0E317B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Concordia Powerpoint template 2014-16x9.potx</Template>
  <TotalTime>1275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Concordia Powerpoint template 2014-16x9</vt:lpstr>
      <vt:lpstr>PowerPoint Presentation</vt:lpstr>
    </vt:vector>
  </TitlesOfParts>
  <Company>Marketing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Alleyne</dc:creator>
  <cp:lastModifiedBy>Beth Luscombe</cp:lastModifiedBy>
  <cp:revision>22</cp:revision>
  <dcterms:created xsi:type="dcterms:W3CDTF">2011-06-22T22:00:22Z</dcterms:created>
  <dcterms:modified xsi:type="dcterms:W3CDTF">2016-01-06T14:23:39Z</dcterms:modified>
</cp:coreProperties>
</file>